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4" r:id="rId11"/>
    <p:sldId id="285" r:id="rId12"/>
    <p:sldId id="283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11/03/2020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.Aerts@kuleuven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622" y="19235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sz="9400" dirty="0" smtClean="0">
                <a:latin typeface="Berlin Sans FB Demi" pitchFamily="34" charset="0"/>
              </a:rPr>
              <a:t>Functioneel Programmeren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637145" y="4500512"/>
            <a:ext cx="596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 smtClean="0"/>
              <a:t>Enkele voorbeeldprogramma’s en oefeningen</a:t>
            </a:r>
          </a:p>
        </p:txBody>
      </p:sp>
      <p:sp>
        <p:nvSpPr>
          <p:cNvPr id="4" name="Rechthoek 3"/>
          <p:cNvSpPr/>
          <p:nvPr/>
        </p:nvSpPr>
        <p:spPr>
          <a:xfrm>
            <a:off x="7001691" y="5406574"/>
            <a:ext cx="457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dirty="0" smtClean="0">
                <a:hlinkClick r:id="rId2"/>
              </a:rPr>
              <a:t>Kris.Aerts@kuleuven.be</a:t>
            </a:r>
            <a:endParaRPr lang="nl-BE" sz="2000" dirty="0"/>
          </a:p>
        </p:txBody>
      </p:sp>
      <p:sp>
        <p:nvSpPr>
          <p:cNvPr id="3" name="Rechthoek 2"/>
          <p:cNvSpPr/>
          <p:nvPr/>
        </p:nvSpPr>
        <p:spPr>
          <a:xfrm rot="1196339">
            <a:off x="6467874" y="792329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Bringing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</a:t>
            </a: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nl-NL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</a:t>
            </a:r>
            <a:r>
              <a:rPr lang="nl-NL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programming</a:t>
            </a:r>
            <a:endParaRPr lang="nl-N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0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Freelancer 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Freelancer werkt in principe tegelijk aan een aantal opdrachten.</a:t>
            </a:r>
          </a:p>
          <a:p>
            <a:r>
              <a:rPr lang="nl-BE" dirty="0" smtClean="0"/>
              <a:t>Hij houdt dan ook een lijstje met opdrachten bij.</a:t>
            </a: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>Elke opdracht bestaat uit</a:t>
            </a:r>
          </a:p>
          <a:p>
            <a:pPr lvl="1"/>
            <a:r>
              <a:rPr lang="nl-NL" dirty="0" err="1"/>
              <a:t>Id</a:t>
            </a:r>
            <a:r>
              <a:rPr lang="nl-NL" dirty="0"/>
              <a:t> van </a:t>
            </a:r>
            <a:r>
              <a:rPr lang="nl-NL" dirty="0" smtClean="0"/>
              <a:t>de opdracht </a:t>
            </a:r>
            <a:r>
              <a:rPr lang="nl-NL" dirty="0"/>
              <a:t>(zoals in een database) </a:t>
            </a:r>
          </a:p>
          <a:p>
            <a:pPr lvl="1"/>
            <a:r>
              <a:rPr lang="nl-NL" dirty="0" smtClean="0"/>
              <a:t>Beschrijving </a:t>
            </a:r>
            <a:r>
              <a:rPr lang="nl-NL" dirty="0"/>
              <a:t>van de opdracht (korte tekst) </a:t>
            </a:r>
          </a:p>
          <a:p>
            <a:pPr lvl="1"/>
            <a:r>
              <a:rPr lang="nl-NL" dirty="0" smtClean="0"/>
              <a:t>Ofwel </a:t>
            </a:r>
            <a:endParaRPr lang="nl-NL" dirty="0"/>
          </a:p>
          <a:p>
            <a:pPr lvl="2"/>
            <a:r>
              <a:rPr lang="nl-NL" dirty="0" smtClean="0"/>
              <a:t>Uurtarief </a:t>
            </a:r>
            <a:r>
              <a:rPr lang="nl-NL" dirty="0"/>
              <a:t>+ geschat aantal uren om de opdracht uit te voeren </a:t>
            </a:r>
          </a:p>
          <a:p>
            <a:pPr lvl="2"/>
            <a:r>
              <a:rPr lang="nl-NL" dirty="0" smtClean="0"/>
              <a:t>Afgesproken totaalprijs </a:t>
            </a:r>
            <a:r>
              <a:rPr lang="nl-NL" dirty="0"/>
              <a:t>voor de hele opdracht </a:t>
            </a:r>
          </a:p>
          <a:p>
            <a:pPr lvl="1"/>
            <a:r>
              <a:rPr lang="nl-NL" dirty="0" smtClean="0"/>
              <a:t>Naam </a:t>
            </a:r>
            <a:r>
              <a:rPr lang="nl-NL" dirty="0"/>
              <a:t>van de </a:t>
            </a:r>
            <a:r>
              <a:rPr lang="nl-NL" dirty="0" smtClean="0"/>
              <a:t>opdrachtgever</a:t>
            </a:r>
          </a:p>
        </p:txBody>
      </p:sp>
    </p:spTree>
    <p:extLst>
      <p:ext uri="{BB962C8B-B14F-4D97-AF65-F5344CB8AC3E}">
        <p14:creationId xmlns:p14="http://schemas.microsoft.com/office/powerpoint/2010/main" val="11235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Freelancer (2)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Daarnaast registreer hij al zijn werkuren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van de opdracht (zelfde als van de vorige dia)</a:t>
            </a:r>
          </a:p>
          <a:p>
            <a:pPr lvl="1"/>
            <a:r>
              <a:rPr lang="nl-NL" dirty="0" err="1" smtClean="0"/>
              <a:t>Beginuur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Aantal werkuren</a:t>
            </a:r>
          </a:p>
          <a:p>
            <a:pPr lvl="1"/>
            <a:endParaRPr lang="nl-NL" dirty="0"/>
          </a:p>
          <a:p>
            <a:r>
              <a:rPr lang="nl-NL" dirty="0" smtClean="0"/>
              <a:t>Schrijf functies die</a:t>
            </a:r>
          </a:p>
          <a:p>
            <a:pPr lvl="1"/>
            <a:r>
              <a:rPr lang="nl-NL" dirty="0" smtClean="0"/>
              <a:t>Gegeven lijst van werkuren &amp; </a:t>
            </a:r>
            <a:r>
              <a:rPr lang="nl-NL" dirty="0" err="1" smtClean="0"/>
              <a:t>id</a:t>
            </a:r>
            <a:r>
              <a:rPr lang="nl-NL" dirty="0" smtClean="0"/>
              <a:t> van opdracht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teruggeeft hoeveel uur de freelancer aan die opdracht gewerkt heeft</a:t>
            </a:r>
          </a:p>
          <a:p>
            <a:pPr lvl="1"/>
            <a:r>
              <a:rPr lang="nl-NL" dirty="0" smtClean="0"/>
              <a:t>Gegeven lijst van opdrachten, lijst van werkuren &amp; </a:t>
            </a:r>
            <a:r>
              <a:rPr lang="nl-NL" dirty="0" err="1" smtClean="0"/>
              <a:t>id</a:t>
            </a:r>
            <a:r>
              <a:rPr lang="nl-NL" dirty="0" smtClean="0"/>
              <a:t> van opdracht</a:t>
            </a:r>
            <a:br>
              <a:rPr lang="nl-NL" dirty="0" smtClean="0"/>
            </a:br>
            <a:r>
              <a:rPr lang="nl-NL" dirty="0" smtClean="0"/>
              <a:t>teruggeeft: ofwel hoeveel uur hij nog moet werken aan de opdracht, </a:t>
            </a:r>
            <a:br>
              <a:rPr lang="nl-NL" dirty="0" smtClean="0"/>
            </a:br>
            <a:r>
              <a:rPr lang="nl-NL" dirty="0" smtClean="0"/>
              <a:t>                     ofwel wat het huidige uurtarief voor die opdracht is</a:t>
            </a:r>
          </a:p>
          <a:p>
            <a:pPr lvl="1"/>
            <a:r>
              <a:rPr lang="nl-NL" dirty="0" smtClean="0"/>
              <a:t>Gegeven </a:t>
            </a:r>
            <a:r>
              <a:rPr lang="nl-NL" dirty="0"/>
              <a:t>lijst van </a:t>
            </a:r>
            <a:r>
              <a:rPr lang="nl-NL" dirty="0" smtClean="0"/>
              <a:t>opdrachten &amp; </a:t>
            </a:r>
            <a:r>
              <a:rPr lang="nl-NL" dirty="0"/>
              <a:t>lijst van </a:t>
            </a:r>
            <a:r>
              <a:rPr lang="nl-NL" dirty="0" smtClean="0"/>
              <a:t>werkuren de werkuren groepeert per opdracht. Dus groepeer :: [Opdracht] -&gt; [Werkuur] -&gt; [(Opdracht, [Werkuur])]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57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Volgende week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Groter voorbeeld: Huffman </a:t>
            </a:r>
            <a:r>
              <a:rPr lang="nl-BE" dirty="0" err="1" smtClean="0"/>
              <a:t>encoding</a:t>
            </a:r>
            <a:endParaRPr lang="nl-BE" dirty="0" smtClean="0"/>
          </a:p>
          <a:p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evaluation</a:t>
            </a:r>
            <a:endParaRPr lang="nl-BE" dirty="0" smtClean="0"/>
          </a:p>
          <a:p>
            <a:pPr lvl="1"/>
            <a:r>
              <a:rPr lang="nl-BE" dirty="0" smtClean="0"/>
              <a:t>Met voorbeelden van nuttige toepassing</a:t>
            </a:r>
          </a:p>
          <a:p>
            <a:r>
              <a:rPr lang="nl-BE" dirty="0" smtClean="0"/>
              <a:t>Blad, Steen, Schaar tegen de computer spelen</a:t>
            </a:r>
          </a:p>
          <a:p>
            <a:r>
              <a:rPr lang="nl-BE" smtClean="0"/>
              <a:t>Nog meer oefeningen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744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 het programma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Weinig nieuwe concepten</a:t>
            </a:r>
          </a:p>
          <a:p>
            <a:r>
              <a:rPr lang="nl-BE" dirty="0" smtClean="0"/>
              <a:t>Maar vooral verschillende toepassingen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00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Opgave: bereken afstand tussen twee strings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Afstand tussen twee strings is het minimaal aantal wijzigingen nodig om van de ene tot de andere string te komen</a:t>
            </a:r>
          </a:p>
          <a:p>
            <a:r>
              <a:rPr lang="nl-BE" dirty="0" smtClean="0"/>
              <a:t>Mogelijke wijzigingen</a:t>
            </a:r>
          </a:p>
          <a:p>
            <a:pPr lvl="1"/>
            <a:r>
              <a:rPr lang="nl-BE" dirty="0" smtClean="0"/>
              <a:t>Voeg een letter toe</a:t>
            </a:r>
          </a:p>
          <a:p>
            <a:pPr lvl="1"/>
            <a:r>
              <a:rPr lang="nl-BE" dirty="0" smtClean="0"/>
              <a:t>Verwijder een letter</a:t>
            </a:r>
          </a:p>
          <a:p>
            <a:pPr lvl="1"/>
            <a:r>
              <a:rPr lang="nl-BE" dirty="0" smtClean="0"/>
              <a:t>Vervang een letter door een andere</a:t>
            </a:r>
          </a:p>
          <a:p>
            <a:pPr lvl="1"/>
            <a:r>
              <a:rPr lang="nl-BE" dirty="0" smtClean="0"/>
              <a:t>Wis alle letters</a:t>
            </a:r>
          </a:p>
          <a:p>
            <a:r>
              <a:rPr lang="nl-BE" dirty="0" smtClean="0"/>
              <a:t>Afstand is niet commutatief!</a:t>
            </a:r>
          </a:p>
          <a:p>
            <a:pPr lvl="1"/>
            <a:r>
              <a:rPr lang="nl-BE" dirty="0" smtClean="0"/>
              <a:t>Afstand van s1 tot s2 != afstand van s2 tot s1</a:t>
            </a:r>
          </a:p>
          <a:p>
            <a:pPr lvl="1"/>
            <a:r>
              <a:rPr lang="nl-BE" dirty="0" smtClean="0"/>
              <a:t>Afstand van “hallo” tot “h” = 1 want “allo” schrappen is één wijziging</a:t>
            </a:r>
          </a:p>
          <a:p>
            <a:pPr lvl="1"/>
            <a:r>
              <a:rPr lang="nl-BE" dirty="0" smtClean="0"/>
              <a:t>Afstand van “h” tot “hallo” = 4 want 4 letters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2902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“jan” =&gt; “</a:t>
            </a:r>
            <a:r>
              <a:rPr lang="nl-BE" dirty="0" err="1" smtClean="0"/>
              <a:t>japan</a:t>
            </a:r>
            <a:r>
              <a:rPr lang="nl-BE" dirty="0" smtClean="0"/>
              <a:t>” : voeg “p” toe na 1</a:t>
            </a:r>
            <a:r>
              <a:rPr lang="nl-BE" baseline="30000" dirty="0" smtClean="0"/>
              <a:t>e</a:t>
            </a:r>
            <a:r>
              <a:rPr lang="nl-BE" dirty="0" smtClean="0"/>
              <a:t> “a</a:t>
            </a:r>
            <a:r>
              <a:rPr lang="nl-BE" dirty="0" smtClean="0"/>
              <a:t>” en dan </a:t>
            </a:r>
            <a:r>
              <a:rPr lang="nl-BE" smtClean="0"/>
              <a:t>nog eens een “a”</a:t>
            </a:r>
            <a:endParaRPr lang="nl-BE" dirty="0" smtClean="0"/>
          </a:p>
          <a:p>
            <a:r>
              <a:rPr lang="nl-BE" dirty="0" smtClean="0"/>
              <a:t>“kris” =&gt; “kiss”: Kopieer “k”, Wis “r”, Kopieer “i”, Kopieer “s”, </a:t>
            </a:r>
            <a:r>
              <a:rPr lang="nl-BE" dirty="0" err="1" smtClean="0"/>
              <a:t>Insert</a:t>
            </a:r>
            <a:r>
              <a:rPr lang="nl-BE" dirty="0" smtClean="0"/>
              <a:t> “s”</a:t>
            </a:r>
          </a:p>
          <a:p>
            <a:r>
              <a:rPr lang="nl-BE" dirty="0" smtClean="0"/>
              <a:t>“</a:t>
            </a:r>
            <a:r>
              <a:rPr lang="nl-BE" dirty="0" err="1" smtClean="0"/>
              <a:t>spanje</a:t>
            </a:r>
            <a:r>
              <a:rPr lang="nl-BE" dirty="0" smtClean="0"/>
              <a:t>” =&gt; “spaander”: verschillende mogelijkheden</a:t>
            </a:r>
          </a:p>
          <a:p>
            <a:pPr lvl="1"/>
            <a:r>
              <a:rPr lang="nl-BE" dirty="0" smtClean="0"/>
              <a:t>Kopieer “s” (gratis)		Kopieer “s”</a:t>
            </a:r>
          </a:p>
          <a:p>
            <a:pPr lvl="1"/>
            <a:r>
              <a:rPr lang="nl-BE" dirty="0" smtClean="0"/>
              <a:t>Kopieer “p”			Kopieer “p”</a:t>
            </a:r>
          </a:p>
          <a:p>
            <a:pPr lvl="1"/>
            <a:r>
              <a:rPr lang="nl-BE" dirty="0" smtClean="0"/>
              <a:t>Kopieer “a”			Kopieer “a”</a:t>
            </a:r>
          </a:p>
          <a:p>
            <a:pPr lvl="1"/>
            <a:r>
              <a:rPr lang="nl-BE" dirty="0" err="1" smtClean="0"/>
              <a:t>VerwijderRest</a:t>
            </a:r>
            <a:r>
              <a:rPr lang="nl-BE" dirty="0" smtClean="0"/>
              <a:t> “</a:t>
            </a:r>
            <a:r>
              <a:rPr lang="nl-BE" dirty="0" err="1" smtClean="0"/>
              <a:t>nje</a:t>
            </a:r>
            <a:r>
              <a:rPr lang="nl-BE" dirty="0" smtClean="0"/>
              <a:t>”		</a:t>
            </a:r>
            <a:r>
              <a:rPr lang="nl-BE" dirty="0" err="1" smtClean="0"/>
              <a:t>Insert</a:t>
            </a:r>
            <a:r>
              <a:rPr lang="nl-BE" dirty="0" smtClean="0"/>
              <a:t> “a”</a:t>
            </a:r>
          </a:p>
          <a:p>
            <a:pPr lvl="1"/>
            <a:r>
              <a:rPr lang="nl-BE" dirty="0" err="1" smtClean="0"/>
              <a:t>Insert</a:t>
            </a:r>
            <a:r>
              <a:rPr lang="nl-BE" dirty="0" smtClean="0"/>
              <a:t> “a”				Kopieer “n”</a:t>
            </a:r>
          </a:p>
          <a:p>
            <a:pPr lvl="1"/>
            <a:r>
              <a:rPr lang="nl-BE" dirty="0" err="1" smtClean="0"/>
              <a:t>Insert</a:t>
            </a:r>
            <a:r>
              <a:rPr lang="nl-BE" dirty="0" smtClean="0"/>
              <a:t> “n”				Vervang “j” “d”</a:t>
            </a:r>
          </a:p>
          <a:p>
            <a:pPr lvl="1"/>
            <a:r>
              <a:rPr lang="nl-BE" dirty="0" err="1" smtClean="0"/>
              <a:t>Insert</a:t>
            </a:r>
            <a:r>
              <a:rPr lang="nl-BE" dirty="0" smtClean="0"/>
              <a:t> “d”				Kopieer “e”</a:t>
            </a:r>
          </a:p>
          <a:p>
            <a:pPr lvl="1"/>
            <a:r>
              <a:rPr lang="nl-BE" dirty="0" err="1" smtClean="0"/>
              <a:t>Insert</a:t>
            </a:r>
            <a:r>
              <a:rPr lang="nl-BE" dirty="0" smtClean="0"/>
              <a:t> “e”				</a:t>
            </a:r>
            <a:r>
              <a:rPr lang="nl-BE" dirty="0" err="1" smtClean="0"/>
              <a:t>Insert</a:t>
            </a:r>
            <a:r>
              <a:rPr lang="nl-BE" dirty="0" smtClean="0"/>
              <a:t> “r”</a:t>
            </a:r>
          </a:p>
          <a:p>
            <a:pPr lvl="1"/>
            <a:r>
              <a:rPr lang="nl-BE" dirty="0" err="1" smtClean="0"/>
              <a:t>Insert</a:t>
            </a:r>
            <a:r>
              <a:rPr lang="nl-BE" dirty="0" smtClean="0"/>
              <a:t> “r” </a:t>
            </a:r>
          </a:p>
          <a:p>
            <a:pPr lvl="1"/>
            <a:r>
              <a:rPr lang="nl-BE" dirty="0" smtClean="0"/>
              <a:t>=&gt; 6 punten			=&gt; 3 punten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6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Recursieve strategie voor afstandsberekening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Wees generiek: houd wijzigingen bij en tel aantal (zonder kopieer!)</a:t>
            </a:r>
          </a:p>
          <a:p>
            <a:r>
              <a:rPr lang="nl-BE" dirty="0" smtClean="0"/>
              <a:t>Als eerste letter hetzelfde is =&gt; Kopieer letter </a:t>
            </a:r>
            <a:r>
              <a:rPr lang="nl-BE" i="1" dirty="0" smtClean="0"/>
              <a:t>+ recursieve oproep</a:t>
            </a:r>
            <a:endParaRPr lang="nl-BE" dirty="0" smtClean="0"/>
          </a:p>
          <a:p>
            <a:r>
              <a:rPr lang="nl-BE" dirty="0" smtClean="0"/>
              <a:t>Als tweede string leeg is =&gt; </a:t>
            </a:r>
            <a:r>
              <a:rPr lang="nl-BE" dirty="0" err="1" smtClean="0"/>
              <a:t>VerwijderRest</a:t>
            </a:r>
            <a:r>
              <a:rPr lang="nl-BE" dirty="0" smtClean="0"/>
              <a:t> tekst</a:t>
            </a:r>
          </a:p>
          <a:p>
            <a:r>
              <a:rPr lang="nl-BE" dirty="0" smtClean="0"/>
              <a:t>Als eerste string leeg is =&gt; </a:t>
            </a:r>
            <a:r>
              <a:rPr lang="nl-BE" dirty="0" err="1" smtClean="0"/>
              <a:t>Insert</a:t>
            </a:r>
            <a:r>
              <a:rPr lang="nl-BE" dirty="0" smtClean="0"/>
              <a:t> elke letter van tweede string</a:t>
            </a:r>
          </a:p>
          <a:p>
            <a:r>
              <a:rPr lang="nl-BE" dirty="0" smtClean="0"/>
              <a:t>Als letters verschillende zijn =&gt; probeer de 3 varianten</a:t>
            </a:r>
          </a:p>
          <a:p>
            <a:pPr lvl="2"/>
            <a:r>
              <a:rPr lang="nl-BE" dirty="0" err="1" smtClean="0"/>
              <a:t>Insert</a:t>
            </a:r>
            <a:r>
              <a:rPr lang="nl-BE" dirty="0" smtClean="0"/>
              <a:t> letter</a:t>
            </a:r>
          </a:p>
          <a:p>
            <a:pPr lvl="2"/>
            <a:r>
              <a:rPr lang="nl-BE" dirty="0" smtClean="0"/>
              <a:t>Verwijder letter</a:t>
            </a:r>
          </a:p>
          <a:p>
            <a:pPr lvl="2"/>
            <a:r>
              <a:rPr lang="nl-BE" dirty="0" smtClean="0"/>
              <a:t>Vervang letter</a:t>
            </a:r>
          </a:p>
          <a:p>
            <a:pPr lvl="1"/>
            <a:r>
              <a:rPr lang="nl-BE" dirty="0" smtClean="0"/>
              <a:t>En neem de kortste lijst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77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Belangrijke stap: definieer data type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 </a:t>
            </a:r>
            <a:r>
              <a:rPr lang="nl-BE" dirty="0" err="1" smtClean="0"/>
              <a:t>Edit</a:t>
            </a:r>
            <a:r>
              <a:rPr lang="nl-BE" dirty="0" smtClean="0"/>
              <a:t> = … </a:t>
            </a:r>
            <a:r>
              <a:rPr lang="nl-BE" dirty="0" err="1" smtClean="0"/>
              <a:t>deriving</a:t>
            </a:r>
            <a:r>
              <a:rPr lang="nl-BE" dirty="0" smtClean="0"/>
              <a:t> (</a:t>
            </a:r>
            <a:r>
              <a:rPr lang="nl-BE" dirty="0" err="1" smtClean="0"/>
              <a:t>Eq</a:t>
            </a:r>
            <a:r>
              <a:rPr lang="nl-BE" dirty="0" smtClean="0"/>
              <a:t>, Show)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57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Belangrijke stap: definieer data type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Kopieer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Verander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Verwijder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VerwijderRest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b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b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deriving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Show)</a:t>
            </a:r>
          </a:p>
          <a:p>
            <a:pPr marL="0" indent="0">
              <a:buNone/>
            </a:pP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b="1" dirty="0" smtClean="0"/>
              <a:t>Oefening: maak functie transformeer :: String -&gt; String -&gt; </a:t>
            </a:r>
            <a:r>
              <a:rPr lang="nl-BE" sz="2400" b="1" dirty="0" smtClean="0"/>
              <a:t>[[</a:t>
            </a:r>
            <a:r>
              <a:rPr lang="nl-BE" sz="2400" b="1" dirty="0" err="1" smtClean="0"/>
              <a:t>Edit</a:t>
            </a:r>
            <a:r>
              <a:rPr lang="nl-BE" sz="2400" b="1" dirty="0" smtClean="0"/>
              <a:t>]]</a:t>
            </a:r>
            <a:endParaRPr lang="nl-BE" sz="2400" b="1" dirty="0" smtClean="0"/>
          </a:p>
          <a:p>
            <a:pPr marL="0" indent="0">
              <a:buNone/>
            </a:pPr>
            <a:r>
              <a:rPr lang="nl-BE" sz="2400" b="1" dirty="0"/>
              <a:t>	</a:t>
            </a:r>
            <a:r>
              <a:rPr lang="nl-BE" sz="2400" b="1" dirty="0" smtClean="0"/>
              <a:t>      </a:t>
            </a:r>
            <a:r>
              <a:rPr lang="nl-BE" sz="2400" dirty="0" smtClean="0"/>
              <a:t>die </a:t>
            </a:r>
            <a:r>
              <a:rPr lang="nl-BE" sz="2400" dirty="0" smtClean="0"/>
              <a:t>een </a:t>
            </a:r>
            <a:r>
              <a:rPr lang="nl-BE" sz="2400" dirty="0" smtClean="0"/>
              <a:t>lijst van mogelijke reeksen </a:t>
            </a:r>
            <a:r>
              <a:rPr lang="nl-BE" sz="2400" dirty="0" err="1" smtClean="0"/>
              <a:t>Edits</a:t>
            </a:r>
            <a:r>
              <a:rPr lang="nl-BE" sz="2400" dirty="0" smtClean="0"/>
              <a:t> </a:t>
            </a:r>
            <a:r>
              <a:rPr lang="nl-BE" sz="2400" dirty="0" smtClean="0"/>
              <a:t>terug geeft</a:t>
            </a:r>
            <a:endParaRPr lang="nl-BE" sz="2400" dirty="0"/>
          </a:p>
          <a:p>
            <a:pPr marL="0" indent="0">
              <a:buNone/>
            </a:pP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 oefeningen op data type Tree 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altLang="nl-BE" dirty="0">
                <a:latin typeface="Berlin Sans FB" panose="020E0602020502020306" pitchFamily="34" charset="0"/>
              </a:rPr>
              <a:t>data Tree a = </a:t>
            </a:r>
            <a:r>
              <a:rPr lang="nl-BE" altLang="nl-BE" dirty="0" err="1">
                <a:latin typeface="Berlin Sans FB" panose="020E0602020502020306" pitchFamily="34" charset="0"/>
              </a:rPr>
              <a:t>Leaf</a:t>
            </a:r>
            <a:r>
              <a:rPr lang="nl-BE" altLang="nl-BE" dirty="0">
                <a:latin typeface="Berlin Sans FB" panose="020E0602020502020306" pitchFamily="34" charset="0"/>
              </a:rPr>
              <a:t> a  </a:t>
            </a:r>
            <a:br>
              <a:rPr lang="nl-BE" altLang="nl-BE" dirty="0">
                <a:latin typeface="Berlin Sans FB" panose="020E0602020502020306" pitchFamily="34" charset="0"/>
              </a:rPr>
            </a:br>
            <a:r>
              <a:rPr lang="nl-BE" altLang="nl-BE" dirty="0">
                <a:latin typeface="Berlin Sans FB" panose="020E0602020502020306" pitchFamily="34" charset="0"/>
              </a:rPr>
              <a:t> 	             | </a:t>
            </a:r>
            <a:r>
              <a:rPr lang="nl-BE" altLang="nl-BE" dirty="0" err="1">
                <a:latin typeface="Berlin Sans FB" panose="020E0602020502020306" pitchFamily="34" charset="0"/>
              </a:rPr>
              <a:t>Branch</a:t>
            </a:r>
            <a:r>
              <a:rPr lang="nl-BE" altLang="nl-BE" dirty="0">
                <a:latin typeface="Berlin Sans FB" panose="020E0602020502020306" pitchFamily="34" charset="0"/>
              </a:rPr>
              <a:t> (Tree a) (Tree a</a:t>
            </a:r>
            <a:r>
              <a:rPr lang="nl-BE" altLang="nl-BE" dirty="0" smtClean="0">
                <a:latin typeface="Berlin Sans FB" panose="020E0602020502020306" pitchFamily="34" charset="0"/>
              </a:rPr>
              <a:t>)</a:t>
            </a:r>
            <a:br>
              <a:rPr lang="nl-BE" altLang="nl-BE" dirty="0" smtClean="0">
                <a:latin typeface="Berlin Sans FB" panose="020E0602020502020306" pitchFamily="34" charset="0"/>
              </a:rPr>
            </a:br>
            <a:r>
              <a:rPr lang="nl-BE" altLang="nl-BE" dirty="0" smtClean="0">
                <a:latin typeface="Berlin Sans FB" panose="020E0602020502020306" pitchFamily="34" charset="0"/>
              </a:rPr>
              <a:t>		  </a:t>
            </a:r>
            <a:r>
              <a:rPr lang="nl-BE" altLang="nl-BE" dirty="0" err="1" smtClean="0">
                <a:latin typeface="Berlin Sans FB" panose="020E0602020502020306" pitchFamily="34" charset="0"/>
              </a:rPr>
              <a:t>deriving</a:t>
            </a:r>
            <a:r>
              <a:rPr lang="nl-BE" altLang="nl-BE" dirty="0" smtClean="0">
                <a:latin typeface="Berlin Sans FB" panose="020E0602020502020306" pitchFamily="34" charset="0"/>
              </a:rPr>
              <a:t> (</a:t>
            </a:r>
            <a:r>
              <a:rPr lang="nl-BE" altLang="nl-BE" dirty="0" err="1" smtClean="0">
                <a:latin typeface="Berlin Sans FB" panose="020E0602020502020306" pitchFamily="34" charset="0"/>
              </a:rPr>
              <a:t>Eq</a:t>
            </a:r>
            <a:r>
              <a:rPr lang="nl-BE" altLang="nl-BE" dirty="0" smtClean="0">
                <a:latin typeface="Berlin Sans FB" panose="020E0602020502020306" pitchFamily="34" charset="0"/>
              </a:rPr>
              <a:t>, </a:t>
            </a:r>
            <a:r>
              <a:rPr lang="nl-BE" altLang="nl-BE" dirty="0" err="1" smtClean="0">
                <a:latin typeface="Berlin Sans FB" panose="020E0602020502020306" pitchFamily="34" charset="0"/>
              </a:rPr>
              <a:t>Ord</a:t>
            </a:r>
            <a:r>
              <a:rPr lang="nl-BE" altLang="nl-BE" dirty="0" smtClean="0">
                <a:latin typeface="Berlin Sans FB" panose="020E0602020502020306" pitchFamily="34" charset="0"/>
              </a:rPr>
              <a:t>, Show)</a:t>
            </a:r>
            <a:endParaRPr lang="nl-BE" altLang="nl-BE" dirty="0">
              <a:latin typeface="Berlin Sans FB" panose="020E0602020502020306" pitchFamily="34" charset="0"/>
            </a:endParaRPr>
          </a:p>
          <a:p>
            <a:endParaRPr lang="nl-BE" dirty="0" smtClean="0"/>
          </a:p>
          <a:p>
            <a:r>
              <a:rPr lang="nl-BE" dirty="0" smtClean="0"/>
              <a:t>Pas data type aan zodat je </a:t>
            </a:r>
            <a:r>
              <a:rPr lang="nl-BE" dirty="0" err="1" smtClean="0"/>
              <a:t>getters</a:t>
            </a:r>
            <a:r>
              <a:rPr lang="nl-BE" dirty="0" smtClean="0"/>
              <a:t> </a:t>
            </a:r>
            <a:r>
              <a:rPr lang="nl-BE" i="1" dirty="0" smtClean="0"/>
              <a:t>links :: Tree a -&gt; Tree a</a:t>
            </a:r>
            <a:r>
              <a:rPr lang="nl-BE" dirty="0" smtClean="0"/>
              <a:t> en </a:t>
            </a:r>
            <a:br>
              <a:rPr lang="nl-BE" dirty="0" smtClean="0"/>
            </a:br>
            <a:r>
              <a:rPr lang="nl-BE" i="1" dirty="0" smtClean="0"/>
              <a:t>rechts :: Tree a -&gt; Tree a</a:t>
            </a:r>
            <a:r>
              <a:rPr lang="nl-BE" dirty="0" smtClean="0"/>
              <a:t> hebt</a:t>
            </a:r>
          </a:p>
          <a:p>
            <a:endParaRPr lang="nl-BE" dirty="0" smtClean="0"/>
          </a:p>
          <a:p>
            <a:r>
              <a:rPr lang="nl-BE" dirty="0" smtClean="0"/>
              <a:t>Maak functie die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iepte van boom berekent</a:t>
            </a:r>
          </a:p>
          <a:p>
            <a:pPr lvl="1"/>
            <a:r>
              <a:rPr lang="nl-BE" dirty="0"/>
              <a:t>f</a:t>
            </a:r>
            <a:r>
              <a:rPr lang="nl-BE" dirty="0" smtClean="0"/>
              <a:t>unctie toepast op elk blad van de boom (map voor </a:t>
            </a:r>
            <a:r>
              <a:rPr lang="nl-BE" dirty="0" err="1" smtClean="0"/>
              <a:t>Tree’s</a:t>
            </a:r>
            <a:r>
              <a:rPr lang="nl-BE" dirty="0" smtClean="0"/>
              <a:t>)</a:t>
            </a:r>
          </a:p>
          <a:p>
            <a:pPr lvl="1"/>
            <a:r>
              <a:rPr lang="nl-BE" dirty="0"/>
              <a:t>f</a:t>
            </a:r>
            <a:r>
              <a:rPr lang="nl-BE" dirty="0" smtClean="0"/>
              <a:t>ilter toepast op boom</a:t>
            </a:r>
          </a:p>
          <a:p>
            <a:pPr lvl="1"/>
            <a:r>
              <a:rPr lang="nl-BE" dirty="0"/>
              <a:t>c</a:t>
            </a:r>
            <a:r>
              <a:rPr lang="nl-BE" dirty="0" smtClean="0"/>
              <a:t>ontroleert of boom gesorteerd is </a:t>
            </a:r>
          </a:p>
          <a:p>
            <a:pPr lvl="2"/>
            <a:r>
              <a:rPr lang="nl-BE" dirty="0"/>
              <a:t>b</a:t>
            </a:r>
            <a:r>
              <a:rPr lang="nl-BE" dirty="0" smtClean="0"/>
              <a:t>oom is gesorteerd als alle elementen in de </a:t>
            </a:r>
            <a:r>
              <a:rPr lang="nl-BE" dirty="0" err="1" smtClean="0"/>
              <a:t>linkertak</a:t>
            </a:r>
            <a:r>
              <a:rPr lang="nl-BE" dirty="0" smtClean="0"/>
              <a:t> kleiner zijn dan alle elementen in de rechtertak (en </a:t>
            </a:r>
            <a:r>
              <a:rPr lang="nl-BE" dirty="0" err="1" smtClean="0"/>
              <a:t>rec</a:t>
            </a:r>
            <a:r>
              <a:rPr lang="nl-BE" dirty="0" smtClean="0"/>
              <a:t>.)</a:t>
            </a:r>
          </a:p>
          <a:p>
            <a:pPr lvl="1"/>
            <a:r>
              <a:rPr lang="nl-BE" dirty="0" smtClean="0"/>
              <a:t>element </a:t>
            </a:r>
            <a:r>
              <a:rPr lang="nl-BE" dirty="0"/>
              <a:t>invoegt in gesorteerde </a:t>
            </a:r>
            <a:r>
              <a:rPr lang="nl-BE" dirty="0" smtClean="0"/>
              <a:t>boom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3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Types </a:t>
            </a:r>
            <a:r>
              <a:rPr lang="nl-BE" dirty="0" err="1" smtClean="0"/>
              <a:t>Maybe</a:t>
            </a:r>
            <a:r>
              <a:rPr lang="nl-BE" dirty="0" smtClean="0"/>
              <a:t> a &amp; </a:t>
            </a:r>
            <a:r>
              <a:rPr lang="nl-BE" dirty="0" err="1" smtClean="0"/>
              <a:t>Either</a:t>
            </a:r>
            <a:r>
              <a:rPr lang="nl-BE" dirty="0" smtClean="0"/>
              <a:t> a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Maybe</a:t>
            </a:r>
            <a:r>
              <a:rPr lang="nl-BE" dirty="0" smtClean="0"/>
              <a:t> ~= </a:t>
            </a:r>
            <a:r>
              <a:rPr lang="nl-BE" dirty="0" err="1" smtClean="0"/>
              <a:t>Optional</a:t>
            </a:r>
            <a:r>
              <a:rPr lang="nl-BE" dirty="0" smtClean="0"/>
              <a:t>&lt;T&gt; van Java </a:t>
            </a:r>
          </a:p>
          <a:p>
            <a:pPr lvl="1"/>
            <a:r>
              <a:rPr lang="nl-BE" dirty="0" smtClean="0"/>
              <a:t>maar </a:t>
            </a:r>
            <a:r>
              <a:rPr lang="nl-BE" dirty="0" err="1" smtClean="0"/>
              <a:t>Haskell</a:t>
            </a:r>
            <a:r>
              <a:rPr lang="nl-BE" dirty="0" smtClean="0"/>
              <a:t> was eerst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Schrijf functie die index van element in lijst terug geeft</a:t>
            </a:r>
          </a:p>
          <a:p>
            <a:pPr lvl="1"/>
            <a:endParaRPr lang="nl-BE" dirty="0"/>
          </a:p>
          <a:p>
            <a:r>
              <a:rPr lang="nl-BE" dirty="0" err="1" smtClean="0"/>
              <a:t>Either</a:t>
            </a:r>
            <a:r>
              <a:rPr lang="nl-BE" dirty="0" smtClean="0"/>
              <a:t> ~= Union van C/C++</a:t>
            </a:r>
          </a:p>
          <a:p>
            <a:pPr lvl="1"/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5" y="2745722"/>
            <a:ext cx="5213670" cy="68835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65" y="4785180"/>
            <a:ext cx="5195058" cy="7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1176</TotalTime>
  <Words>415</Words>
  <Application>Microsoft Office PowerPoint</Application>
  <PresentationFormat>Breedbeeld</PresentationFormat>
  <Paragraphs>99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Berlin Sans FB</vt:lpstr>
      <vt:lpstr>Berlin Sans FB Demi</vt:lpstr>
      <vt:lpstr>Calibri</vt:lpstr>
      <vt:lpstr>Calibri Light</vt:lpstr>
      <vt:lpstr>Courier New</vt:lpstr>
      <vt:lpstr>Kantoorthema</vt:lpstr>
      <vt:lpstr>Functioneel Programmeren</vt:lpstr>
      <vt:lpstr>Op het programma</vt:lpstr>
      <vt:lpstr>Opgave: bereken afstand tussen twee strings</vt:lpstr>
      <vt:lpstr>Voorbeelden</vt:lpstr>
      <vt:lpstr>Recursieve strategie voor afstandsberekening</vt:lpstr>
      <vt:lpstr>Belangrijke stap: definieer data type</vt:lpstr>
      <vt:lpstr>Belangrijke stap: definieer data type</vt:lpstr>
      <vt:lpstr>Meer oefeningen op data type Tree a</vt:lpstr>
      <vt:lpstr>Types Maybe a &amp; Either a b</vt:lpstr>
      <vt:lpstr>Freelancer (1)</vt:lpstr>
      <vt:lpstr>Freelancer (2)</vt:lpstr>
      <vt:lpstr>Volgende week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94</cp:revision>
  <dcterms:created xsi:type="dcterms:W3CDTF">2017-09-19T10:07:02Z</dcterms:created>
  <dcterms:modified xsi:type="dcterms:W3CDTF">2020-03-11T07:57:31Z</dcterms:modified>
</cp:coreProperties>
</file>