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8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5" r:id="rId32"/>
    <p:sldId id="316" r:id="rId33"/>
    <p:sldId id="314" r:id="rId34"/>
    <p:sldId id="319" r:id="rId35"/>
    <p:sldId id="320" r:id="rId36"/>
    <p:sldId id="318" r:id="rId37"/>
    <p:sldId id="286" r:id="rId3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24/03/2020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.Aerts@kuleuv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youahaskell.com/types-and-typeclass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earnyouahaskell.com/making-our-own-types-and-type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schoolofhaskell.com/school/starting-with-haskell/introduction-to-haskell/5-type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wp-content/uploads/2007/07/TasteOfHaskell.pdf" TargetMode="External"/><Relationship Id="rId2" Type="http://schemas.openxmlformats.org/officeDocument/2006/relationships/hyperlink" Target="https://www.schoolofhaskell.com/school/starting-with-haskell/introduction-to-haskell/5-type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people/simonpj/videos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weetcode.io/lazy-evaluation-in-haske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622" y="1923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sz="9400" dirty="0" smtClean="0">
                <a:latin typeface="Berlin Sans FB Demi" pitchFamily="34" charset="0"/>
              </a:rPr>
              <a:t>Functioneel Programmeren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637145" y="4500512"/>
            <a:ext cx="596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 smtClean="0"/>
              <a:t>Enkele voorbeeldprogramma’s en oefeningen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7001691" y="5406574"/>
            <a:ext cx="457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dirty="0" smtClean="0">
                <a:hlinkClick r:id="rId2"/>
              </a:rPr>
              <a:t>Kris.Aerts@kuleuven.be</a:t>
            </a:r>
            <a:endParaRPr lang="nl-BE" sz="2000" dirty="0"/>
          </a:p>
        </p:txBody>
      </p:sp>
      <p:sp>
        <p:nvSpPr>
          <p:cNvPr id="3" name="Rechthoek 2"/>
          <p:cNvSpPr/>
          <p:nvPr/>
        </p:nvSpPr>
        <p:spPr>
          <a:xfrm rot="1196339">
            <a:off x="6467874" y="792329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Bringing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programming</a:t>
            </a:r>
            <a:endParaRPr lang="nl-N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5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3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4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 het programma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Twee nieuwe (ingebouwde) types</a:t>
            </a:r>
          </a:p>
          <a:p>
            <a:r>
              <a:rPr lang="nl-BE" dirty="0" smtClean="0"/>
              <a:t>Meer over type classes</a:t>
            </a:r>
          </a:p>
          <a:p>
            <a:r>
              <a:rPr lang="nl-BE" dirty="0" err="1" smtClean="0"/>
              <a:t>Lazy</a:t>
            </a:r>
            <a:r>
              <a:rPr lang="nl-BE" dirty="0" smtClean="0"/>
              <a:t> Programming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00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1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4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type-classes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Eq</a:t>
            </a:r>
            <a:endParaRPr lang="nl-BE" dirty="0"/>
          </a:p>
          <a:p>
            <a:r>
              <a:rPr lang="nl-BE" dirty="0" err="1" smtClean="0"/>
              <a:t>Ord</a:t>
            </a:r>
            <a:endParaRPr lang="nl-BE" dirty="0" smtClean="0"/>
          </a:p>
          <a:p>
            <a:r>
              <a:rPr lang="nl-BE" dirty="0" smtClean="0"/>
              <a:t>Show</a:t>
            </a:r>
          </a:p>
          <a:p>
            <a:r>
              <a:rPr lang="nl-BE" dirty="0" smtClean="0"/>
              <a:t>Read</a:t>
            </a:r>
          </a:p>
          <a:p>
            <a:pPr lvl="1"/>
            <a:r>
              <a:rPr lang="nl-BE" dirty="0" smtClean="0"/>
              <a:t>Hier moet je dikwijls de type-checker helpen</a:t>
            </a:r>
          </a:p>
          <a:p>
            <a:r>
              <a:rPr lang="nl-BE" dirty="0" err="1" smtClean="0"/>
              <a:t>Enum</a:t>
            </a:r>
            <a:endParaRPr lang="nl-BE" dirty="0" smtClean="0"/>
          </a:p>
          <a:p>
            <a:pPr lvl="1"/>
            <a:r>
              <a:rPr lang="nl-BE" dirty="0" err="1" smtClean="0"/>
              <a:t>Cfr</a:t>
            </a:r>
            <a:r>
              <a:rPr lang="nl-BE" dirty="0" smtClean="0"/>
              <a:t> volgende dia</a:t>
            </a:r>
          </a:p>
          <a:p>
            <a:r>
              <a:rPr lang="nl-BE" dirty="0" err="1" smtClean="0"/>
              <a:t>Bounded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570516" y="6311900"/>
            <a:ext cx="506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learnyouahaskell.com/types-and-typeclasses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3903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Precies/koppig wat betreft getallen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Num</a:t>
            </a:r>
            <a:r>
              <a:rPr lang="nl-BE" dirty="0" smtClean="0"/>
              <a:t>	alle getallen</a:t>
            </a:r>
          </a:p>
          <a:p>
            <a:r>
              <a:rPr lang="nl-BE" dirty="0" err="1" smtClean="0"/>
              <a:t>Integral</a:t>
            </a:r>
            <a:r>
              <a:rPr lang="nl-BE" dirty="0" smtClean="0"/>
              <a:t>	alle gehele getallen</a:t>
            </a:r>
          </a:p>
          <a:p>
            <a:pPr lvl="1"/>
            <a:r>
              <a:rPr lang="nl-BE" dirty="0" smtClean="0"/>
              <a:t>Int	is </a:t>
            </a:r>
            <a:r>
              <a:rPr lang="nl-BE" dirty="0" err="1" smtClean="0"/>
              <a:t>Bounded</a:t>
            </a:r>
            <a:endParaRPr lang="nl-BE" dirty="0" smtClean="0"/>
          </a:p>
          <a:p>
            <a:pPr lvl="1"/>
            <a:r>
              <a:rPr lang="nl-BE" dirty="0" smtClean="0"/>
              <a:t>Integer	onbeperkte grootte</a:t>
            </a:r>
          </a:p>
          <a:p>
            <a:r>
              <a:rPr lang="nl-BE" dirty="0" err="1" smtClean="0"/>
              <a:t>Floating</a:t>
            </a:r>
            <a:r>
              <a:rPr lang="nl-BE" dirty="0" smtClean="0"/>
              <a:t>	alle reële getallen</a:t>
            </a:r>
          </a:p>
          <a:p>
            <a:pPr lvl="1"/>
            <a:r>
              <a:rPr lang="nl-BE" dirty="0" err="1" smtClean="0"/>
              <a:t>Float</a:t>
            </a:r>
            <a:r>
              <a:rPr lang="nl-BE" dirty="0" smtClean="0"/>
              <a:t>	32 bit</a:t>
            </a:r>
          </a:p>
          <a:p>
            <a:pPr lvl="1"/>
            <a:r>
              <a:rPr lang="nl-BE" dirty="0" smtClean="0"/>
              <a:t>Double	64 bit</a:t>
            </a:r>
          </a:p>
          <a:p>
            <a:r>
              <a:rPr lang="nl-BE" dirty="0" smtClean="0"/>
              <a:t>conversies</a:t>
            </a:r>
          </a:p>
          <a:p>
            <a:pPr lvl="1"/>
            <a:r>
              <a:rPr lang="nl-BE" dirty="0" err="1" smtClean="0"/>
              <a:t>Integral</a:t>
            </a:r>
            <a:r>
              <a:rPr lang="nl-BE" dirty="0" smtClean="0"/>
              <a:t>-&gt;</a:t>
            </a:r>
            <a:r>
              <a:rPr lang="nl-BE" dirty="0" err="1" smtClean="0"/>
              <a:t>Floating</a:t>
            </a:r>
            <a:r>
              <a:rPr lang="nl-BE" dirty="0" smtClean="0"/>
              <a:t>	</a:t>
            </a:r>
            <a:r>
              <a:rPr lang="nl-BE" dirty="0" err="1" smtClean="0"/>
              <a:t>fromIntegral</a:t>
            </a:r>
            <a:endParaRPr lang="nl-BE" dirty="0" smtClean="0"/>
          </a:p>
          <a:p>
            <a:pPr lvl="1"/>
            <a:r>
              <a:rPr lang="nl-BE" dirty="0" err="1" smtClean="0"/>
              <a:t>Floating</a:t>
            </a:r>
            <a:r>
              <a:rPr lang="nl-BE" dirty="0" smtClean="0"/>
              <a:t>-&gt;</a:t>
            </a:r>
            <a:r>
              <a:rPr lang="nl-BE" dirty="0" err="1" smtClean="0"/>
              <a:t>Integral</a:t>
            </a:r>
            <a:r>
              <a:rPr lang="nl-BE" dirty="0" smtClean="0"/>
              <a:t>	</a:t>
            </a:r>
            <a:r>
              <a:rPr lang="nl-BE" dirty="0" err="1" smtClean="0"/>
              <a:t>truncate</a:t>
            </a:r>
            <a:r>
              <a:rPr lang="nl-BE" dirty="0" smtClean="0"/>
              <a:t>, </a:t>
            </a:r>
            <a:r>
              <a:rPr lang="nl-BE" dirty="0" err="1" smtClean="0"/>
              <a:t>round</a:t>
            </a:r>
            <a:r>
              <a:rPr lang="nl-BE" dirty="0" smtClean="0"/>
              <a:t>, floor, </a:t>
            </a:r>
            <a:r>
              <a:rPr lang="nl-BE" dirty="0" err="1" smtClean="0"/>
              <a:t>ceiling</a:t>
            </a:r>
            <a:endParaRPr lang="nl-BE" dirty="0" smtClean="0"/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			</a:t>
            </a:r>
            <a:r>
              <a:rPr lang="nl-BE" dirty="0" err="1" smtClean="0"/>
              <a:t>properFraction</a:t>
            </a:r>
            <a:r>
              <a:rPr lang="nl-BE" dirty="0"/>
              <a:t> </a:t>
            </a:r>
            <a:r>
              <a:rPr lang="nl-BE" dirty="0" smtClean="0"/>
              <a:t>:: </a:t>
            </a:r>
            <a:r>
              <a:rPr lang="nl-BE" dirty="0"/>
              <a:t>(</a:t>
            </a:r>
            <a:r>
              <a:rPr lang="nl-BE" dirty="0" err="1"/>
              <a:t>Fractional</a:t>
            </a:r>
            <a:r>
              <a:rPr lang="nl-BE" dirty="0"/>
              <a:t> a, </a:t>
            </a:r>
            <a:r>
              <a:rPr lang="nl-BE" dirty="0" err="1"/>
              <a:t>Integral</a:t>
            </a:r>
            <a:r>
              <a:rPr lang="nl-BE" dirty="0"/>
              <a:t> b) =&gt; a -&gt; (</a:t>
            </a:r>
            <a:r>
              <a:rPr lang="nl-BE" dirty="0" err="1"/>
              <a:t>b,a</a:t>
            </a:r>
            <a:r>
              <a:rPr lang="nl-BE" dirty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670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Zelf type-classes implementeren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Instance</a:t>
            </a:r>
            <a:r>
              <a:rPr lang="nl-BE" dirty="0" smtClean="0"/>
              <a:t> definiëren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Of natuurlijk via </a:t>
            </a:r>
            <a:r>
              <a:rPr lang="nl-BE" b="1" dirty="0" err="1" smtClean="0"/>
              <a:t>deriving</a:t>
            </a:r>
            <a:endParaRPr lang="nl-BE" b="1" dirty="0"/>
          </a:p>
        </p:txBody>
      </p:sp>
      <p:sp>
        <p:nvSpPr>
          <p:cNvPr id="4" name="Rechthoek 3"/>
          <p:cNvSpPr/>
          <p:nvPr/>
        </p:nvSpPr>
        <p:spPr>
          <a:xfrm>
            <a:off x="975360" y="6311900"/>
            <a:ext cx="7376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learnyouahaskell.com/making-our-own-types-and-typeclasses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8" y="2279166"/>
            <a:ext cx="9293520" cy="51579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2" y="2798152"/>
            <a:ext cx="9309251" cy="136548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38" y="4163632"/>
            <a:ext cx="9262282" cy="11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7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Types </a:t>
            </a:r>
            <a:r>
              <a:rPr lang="nl-BE" dirty="0" err="1" smtClean="0"/>
              <a:t>Maybe</a:t>
            </a:r>
            <a:r>
              <a:rPr lang="nl-BE" dirty="0" smtClean="0"/>
              <a:t> a &amp; </a:t>
            </a:r>
            <a:r>
              <a:rPr lang="nl-BE" dirty="0" err="1" smtClean="0"/>
              <a:t>Either</a:t>
            </a:r>
            <a:r>
              <a:rPr lang="nl-BE" dirty="0" smtClean="0"/>
              <a:t> a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Maybe</a:t>
            </a:r>
            <a:r>
              <a:rPr lang="nl-BE" dirty="0" smtClean="0"/>
              <a:t> ~= </a:t>
            </a:r>
            <a:r>
              <a:rPr lang="nl-BE" dirty="0" err="1" smtClean="0"/>
              <a:t>Optional</a:t>
            </a:r>
            <a:r>
              <a:rPr lang="nl-BE" dirty="0" smtClean="0"/>
              <a:t>&lt;T&gt; van Java </a:t>
            </a:r>
          </a:p>
          <a:p>
            <a:pPr lvl="1"/>
            <a:r>
              <a:rPr lang="nl-BE" dirty="0" smtClean="0"/>
              <a:t>maar </a:t>
            </a:r>
            <a:r>
              <a:rPr lang="nl-BE" dirty="0" err="1" smtClean="0"/>
              <a:t>Haskell</a:t>
            </a:r>
            <a:r>
              <a:rPr lang="nl-BE" dirty="0" smtClean="0"/>
              <a:t> was eerst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r>
              <a:rPr lang="nl-BE" b="1" dirty="0" smtClean="0"/>
              <a:t>Voorbeeld: </a:t>
            </a:r>
            <a:r>
              <a:rPr lang="nl-BE" dirty="0" smtClean="0"/>
              <a:t>functie </a:t>
            </a:r>
            <a:r>
              <a:rPr lang="nl-BE" dirty="0" smtClean="0"/>
              <a:t>die index van element in lijst terug geeft</a:t>
            </a:r>
          </a:p>
          <a:p>
            <a:pPr lvl="1"/>
            <a:endParaRPr lang="nl-BE" dirty="0"/>
          </a:p>
          <a:p>
            <a:r>
              <a:rPr lang="nl-BE" dirty="0" err="1" smtClean="0"/>
              <a:t>Either</a:t>
            </a:r>
            <a:r>
              <a:rPr lang="nl-BE" dirty="0" smtClean="0"/>
              <a:t> ~= Union van C/C++</a:t>
            </a:r>
          </a:p>
          <a:p>
            <a:pPr lvl="1"/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5" y="2745722"/>
            <a:ext cx="5213670" cy="68835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65" y="4785180"/>
            <a:ext cx="5195058" cy="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Zelf type-classes maken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type-class voor dingen die je in lijst van getallen kan omzetten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Kleine voorbeelden:</a:t>
            </a:r>
          </a:p>
          <a:p>
            <a:pPr lvl="1"/>
            <a:r>
              <a:rPr lang="nl-BE" dirty="0" smtClean="0"/>
              <a:t>Getal =&gt; lijst met dat ene getal</a:t>
            </a:r>
          </a:p>
          <a:p>
            <a:pPr lvl="1"/>
            <a:r>
              <a:rPr lang="nl-BE" dirty="0" err="1" smtClean="0"/>
              <a:t>Boolean</a:t>
            </a:r>
            <a:r>
              <a:rPr lang="nl-BE" dirty="0" smtClean="0"/>
              <a:t> =&gt; [0] of [1]</a:t>
            </a:r>
          </a:p>
        </p:txBody>
      </p:sp>
      <p:sp>
        <p:nvSpPr>
          <p:cNvPr id="4" name="Rechthoek 3"/>
          <p:cNvSpPr/>
          <p:nvPr/>
        </p:nvSpPr>
        <p:spPr>
          <a:xfrm>
            <a:off x="381001" y="6211669"/>
            <a:ext cx="820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www.schoolofhaskell.com/school/starting-with-haskell/introduction-to-haskell/5-type-classes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58" y="2437288"/>
            <a:ext cx="2519731" cy="67602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106" y="4642694"/>
            <a:ext cx="2372483" cy="15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Listable</a:t>
            </a:r>
            <a:r>
              <a:rPr lang="nl-BE" dirty="0" smtClean="0"/>
              <a:t> </a:t>
            </a:r>
            <a:r>
              <a:rPr lang="nl-BE" dirty="0" err="1" smtClean="0"/>
              <a:t>continued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1947963"/>
            <a:ext cx="7088467" cy="35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 class wordt meegenomen in type-inferentie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Definitie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Bekijken met </a:t>
            </a:r>
            <a:r>
              <a:rPr lang="nl-BE" dirty="0" err="1" smtClean="0"/>
              <a:t>ghci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31" y="2465058"/>
            <a:ext cx="3026831" cy="43054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31" y="4568176"/>
            <a:ext cx="3579610" cy="47191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31" y="3298791"/>
            <a:ext cx="6402360" cy="39146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31" y="5492158"/>
            <a:ext cx="5485933" cy="4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Vergelijking met Java type classes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 </a:t>
            </a:r>
            <a:r>
              <a:rPr lang="nl-BE" dirty="0">
                <a:hlinkClick r:id="rId2"/>
              </a:rPr>
              <a:t>https://www.schoolofhaskell.com/school/starting-with-haskell/introduction-to-haskell/5-type-classes</a:t>
            </a:r>
            <a:r>
              <a:rPr lang="nl-BE" dirty="0"/>
              <a:t> </a:t>
            </a:r>
          </a:p>
          <a:p>
            <a:r>
              <a:rPr lang="nl-BE" dirty="0" smtClean="0"/>
              <a:t>Maar ook op </a:t>
            </a:r>
            <a:r>
              <a:rPr lang="nl-BE" dirty="0" smtClean="0">
                <a:hlinkClick r:id="rId3"/>
              </a:rPr>
              <a:t>https</a:t>
            </a:r>
            <a:r>
              <a:rPr lang="nl-BE" dirty="0">
                <a:hlinkClick r:id="rId3"/>
              </a:rPr>
              <a:t>://</a:t>
            </a:r>
            <a:r>
              <a:rPr lang="nl-BE" dirty="0" smtClean="0">
                <a:hlinkClick r:id="rId3"/>
              </a:rPr>
              <a:t>www.microsoft.com/en-us/research/wp-content/uploads/2007/07/TasteOfHaskell.pdf</a:t>
            </a:r>
            <a:endParaRPr lang="nl-BE" dirty="0" smtClean="0"/>
          </a:p>
          <a:p>
            <a:pPr lvl="1"/>
            <a:r>
              <a:rPr lang="nl-BE" dirty="0"/>
              <a:t>En </a:t>
            </a:r>
            <a:r>
              <a:rPr lang="nl-BE" dirty="0">
                <a:hlinkClick r:id="rId4"/>
              </a:rPr>
              <a:t>https://www.microsoft.com/en-us/research/people/simonpj/videos</a:t>
            </a:r>
            <a:r>
              <a:rPr lang="nl-BE" dirty="0" smtClean="0">
                <a:hlinkClick r:id="rId4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Interessant(st)e delen zijn</a:t>
            </a:r>
          </a:p>
          <a:p>
            <a:pPr lvl="2"/>
            <a:r>
              <a:rPr lang="nl-BE" altLang="nl-BE" dirty="0"/>
              <a:t>Data types: p. 38+39</a:t>
            </a:r>
          </a:p>
          <a:p>
            <a:pPr lvl="2"/>
            <a:r>
              <a:rPr lang="nl-BE" altLang="nl-BE" dirty="0"/>
              <a:t>Type classes: 44-50</a:t>
            </a:r>
          </a:p>
          <a:p>
            <a:pPr lvl="3"/>
            <a:r>
              <a:rPr lang="nl-BE" altLang="nl-BE" dirty="0"/>
              <a:t>Vgl. met OOP: </a:t>
            </a:r>
            <a:r>
              <a:rPr lang="nl-BE" altLang="nl-BE" dirty="0" smtClean="0"/>
              <a:t>58-62</a:t>
            </a:r>
            <a:endParaRPr lang="nl-BE" altLang="nl-BE" dirty="0"/>
          </a:p>
          <a:p>
            <a:pPr lvl="2"/>
            <a:r>
              <a:rPr lang="nl-BE" altLang="nl-BE" dirty="0"/>
              <a:t>Conclusies: p. 116</a:t>
            </a:r>
          </a:p>
          <a:p>
            <a:pPr marL="457200" lvl="1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7991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59737" cy="41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Kleine oefeningen op </a:t>
            </a:r>
            <a:r>
              <a:rPr lang="nl-BE" dirty="0" err="1" smtClean="0"/>
              <a:t>Listable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Implementeer </a:t>
            </a:r>
            <a:r>
              <a:rPr lang="nl-BE" dirty="0" err="1" smtClean="0"/>
              <a:t>Listable</a:t>
            </a:r>
            <a:r>
              <a:rPr lang="nl-BE" dirty="0" smtClean="0"/>
              <a:t> Int zodat die lijst van delers terug geeft</a:t>
            </a:r>
          </a:p>
          <a:p>
            <a:r>
              <a:rPr lang="nl-BE" dirty="0" smtClean="0"/>
              <a:t>Implementeer </a:t>
            </a:r>
            <a:r>
              <a:rPr lang="nl-BE" dirty="0" err="1" smtClean="0"/>
              <a:t>Listable</a:t>
            </a:r>
            <a:r>
              <a:rPr lang="nl-BE" dirty="0"/>
              <a:t> </a:t>
            </a:r>
            <a:r>
              <a:rPr lang="nl-BE" dirty="0" smtClean="0"/>
              <a:t>[</a:t>
            </a:r>
            <a:r>
              <a:rPr lang="nl-BE" dirty="0" err="1" smtClean="0"/>
              <a:t>Char</a:t>
            </a:r>
            <a:r>
              <a:rPr lang="nl-BE" dirty="0" smtClean="0"/>
              <a:t>] zodat die lijst van </a:t>
            </a:r>
            <a:r>
              <a:rPr lang="nl-BE" dirty="0" err="1" smtClean="0"/>
              <a:t>ascii</a:t>
            </a:r>
            <a:r>
              <a:rPr lang="nl-BE" dirty="0" smtClean="0"/>
              <a:t> waarden terug geeft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fromEnum</a:t>
            </a:r>
            <a:r>
              <a:rPr lang="nl-BE" dirty="0" smtClean="0"/>
              <a:t> :: </a:t>
            </a:r>
            <a:r>
              <a:rPr lang="nl-BE" dirty="0" err="1" smtClean="0"/>
              <a:t>Char</a:t>
            </a:r>
            <a:r>
              <a:rPr lang="nl-BE" dirty="0" smtClean="0"/>
              <a:t> -&gt; Int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5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 de pauze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 op type class</a:t>
            </a:r>
          </a:p>
          <a:p>
            <a:r>
              <a:rPr lang="nl-BE" dirty="0" err="1" smtClean="0"/>
              <a:t>Laziness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68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</a:t>
            </a:r>
            <a:r>
              <a:rPr lang="nl-BE" dirty="0" err="1" smtClean="0"/>
              <a:t>aziness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Fibonacci</a:t>
            </a:r>
          </a:p>
          <a:p>
            <a:r>
              <a:rPr lang="nl-BE" dirty="0" smtClean="0"/>
              <a:t>Zeef van </a:t>
            </a:r>
            <a:r>
              <a:rPr lang="nl-BE" b="1" dirty="0" err="1" smtClean="0"/>
              <a:t>Eratosthenes</a:t>
            </a:r>
            <a:endParaRPr lang="nl-BE" b="1" dirty="0" smtClean="0"/>
          </a:p>
          <a:p>
            <a:pPr lvl="1"/>
            <a:r>
              <a:rPr lang="nl-BE" dirty="0">
                <a:hlinkClick r:id="rId2"/>
              </a:rPr>
              <a:t>https://sweetcode.io/lazy-evaluation-in-haskell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8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40" y="238454"/>
            <a:ext cx="7913025" cy="59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459"/>
            <a:ext cx="8156865" cy="6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1926</TotalTime>
  <Words>240</Words>
  <Application>Microsoft Office PowerPoint</Application>
  <PresentationFormat>Breedbeeld</PresentationFormat>
  <Paragraphs>84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2" baseType="lpstr">
      <vt:lpstr>Arial</vt:lpstr>
      <vt:lpstr>Berlin Sans FB Demi</vt:lpstr>
      <vt:lpstr>Calibri</vt:lpstr>
      <vt:lpstr>Calibri Light</vt:lpstr>
      <vt:lpstr>Kantoorthema</vt:lpstr>
      <vt:lpstr>Functioneel Programmeren</vt:lpstr>
      <vt:lpstr>Op het programma</vt:lpstr>
      <vt:lpstr>Types Maybe a &amp; Either a b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Belangrijke type-classes</vt:lpstr>
      <vt:lpstr>Precies/koppig wat betreft getallen</vt:lpstr>
      <vt:lpstr>Zelf type-classes implementeren</vt:lpstr>
      <vt:lpstr>Zelf type-classes maken</vt:lpstr>
      <vt:lpstr>Listable continued</vt:lpstr>
      <vt:lpstr>Type class wordt meegenomen in type-inferentie</vt:lpstr>
      <vt:lpstr>Vergelijking met Java type classes</vt:lpstr>
      <vt:lpstr>PowerPoint-presentatie</vt:lpstr>
      <vt:lpstr>Kleine oefeningen op Listable</vt:lpstr>
      <vt:lpstr>Na de pauze</vt:lpstr>
      <vt:lpstr>Laziness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131</cp:revision>
  <dcterms:created xsi:type="dcterms:W3CDTF">2017-09-19T10:07:02Z</dcterms:created>
  <dcterms:modified xsi:type="dcterms:W3CDTF">2020-03-25T08:56:48Z</dcterms:modified>
</cp:coreProperties>
</file>