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70" r:id="rId11"/>
    <p:sldId id="269" r:id="rId12"/>
  </p:sldIdLst>
  <p:sldSz cx="9144000" cy="6858000" type="screen4x3"/>
  <p:notesSz cx="6858000" cy="9144000"/>
  <p:custDataLst>
    <p:tags r:id="rId14"/>
  </p:custDataLst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F20"/>
    <a:srgbClr val="811A20"/>
    <a:srgbClr val="18233A"/>
    <a:srgbClr val="631D1D"/>
    <a:srgbClr val="62616E"/>
    <a:srgbClr val="053C7B"/>
    <a:srgbClr val="ACD6E6"/>
    <a:srgbClr val="239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E0D1A-26A1-4B60-A069-D3BDAF5CAE7A}" v="138" dt="2019-12-20T08:00:57.940"/>
    <p1510:client id="{9CC7C92C-3CDA-4B2F-87C9-C53973E4ABCC}" v="51" dt="2019-12-20T08:04:22.8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86E0D1A-26A1-4B60-A069-D3BDAF5CAE7A}"/>
    <pc:docChg chg="addSld modSld sldOrd">
      <pc:chgData name="Guest User" userId="" providerId="Windows Live" clId="Web-{586E0D1A-26A1-4B60-A069-D3BDAF5CAE7A}" dt="2019-12-20T08:00:57.096" v="133"/>
      <pc:docMkLst>
        <pc:docMk/>
      </pc:docMkLst>
      <pc:sldChg chg="modSp">
        <pc:chgData name="Guest User" userId="" providerId="Windows Live" clId="Web-{586E0D1A-26A1-4B60-A069-D3BDAF5CAE7A}" dt="2019-12-20T07:58:16.322" v="97" actId="20577"/>
        <pc:sldMkLst>
          <pc:docMk/>
          <pc:sldMk cId="0" sldId="256"/>
        </pc:sldMkLst>
        <pc:spChg chg="mod">
          <ac:chgData name="Guest User" userId="" providerId="Windows Live" clId="Web-{586E0D1A-26A1-4B60-A069-D3BDAF5CAE7A}" dt="2019-12-20T07:57:56.164" v="5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Guest User" userId="" providerId="Windows Live" clId="Web-{586E0D1A-26A1-4B60-A069-D3BDAF5CAE7A}" dt="2019-12-20T07:58:16.322" v="9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new ord">
        <pc:chgData name="Guest User" userId="" providerId="Windows Live" clId="Web-{586E0D1A-26A1-4B60-A069-D3BDAF5CAE7A}" dt="2019-12-20T07:59:30.826" v="124" actId="20577"/>
        <pc:sldMkLst>
          <pc:docMk/>
          <pc:sldMk cId="3739156586" sldId="268"/>
        </pc:sldMkLst>
        <pc:spChg chg="mod">
          <ac:chgData name="Guest User" userId="" providerId="Windows Live" clId="Web-{586E0D1A-26A1-4B60-A069-D3BDAF5CAE7A}" dt="2019-12-20T07:59:30.826" v="124" actId="20577"/>
          <ac:spMkLst>
            <pc:docMk/>
            <pc:sldMk cId="3739156586" sldId="268"/>
            <ac:spMk id="2" creationId="{EAA2E53D-00C3-4770-9F63-91DF124E60F0}"/>
          </ac:spMkLst>
        </pc:spChg>
        <pc:spChg chg="mod">
          <ac:chgData name="Guest User" userId="" providerId="Windows Live" clId="Web-{586E0D1A-26A1-4B60-A069-D3BDAF5CAE7A}" dt="2019-12-20T07:58:45.558" v="102" actId="20577"/>
          <ac:spMkLst>
            <pc:docMk/>
            <pc:sldMk cId="3739156586" sldId="268"/>
            <ac:spMk id="3" creationId="{05A980C1-BB86-4079-A55B-FE56EC14CF87}"/>
          </ac:spMkLst>
        </pc:spChg>
      </pc:sldChg>
      <pc:sldChg chg="addSp delSp modSp new mod setBg">
        <pc:chgData name="Guest User" userId="" providerId="Windows Live" clId="Web-{586E0D1A-26A1-4B60-A069-D3BDAF5CAE7A}" dt="2019-12-20T08:00:57.096" v="133"/>
        <pc:sldMkLst>
          <pc:docMk/>
          <pc:sldMk cId="3527873439" sldId="269"/>
        </pc:sldMkLst>
        <pc:spChg chg="del">
          <ac:chgData name="Guest User" userId="" providerId="Windows Live" clId="Web-{586E0D1A-26A1-4B60-A069-D3BDAF5CAE7A}" dt="2019-12-20T08:00:09.422" v="128"/>
          <ac:spMkLst>
            <pc:docMk/>
            <pc:sldMk cId="3527873439" sldId="269"/>
            <ac:spMk id="2" creationId="{2E148441-E32D-4871-A3E5-8C27D3931C86}"/>
          </ac:spMkLst>
        </pc:spChg>
        <pc:spChg chg="mod">
          <ac:chgData name="Guest User" userId="" providerId="Windows Live" clId="Web-{586E0D1A-26A1-4B60-A069-D3BDAF5CAE7A}" dt="2019-12-20T08:00:08.609" v="127" actId="20577"/>
          <ac:spMkLst>
            <pc:docMk/>
            <pc:sldMk cId="3527873439" sldId="269"/>
            <ac:spMk id="3" creationId="{28CBF075-2A70-40B7-B577-147E6B2220DD}"/>
          </ac:spMkLst>
        </pc:spChg>
        <pc:spChg chg="add mod">
          <ac:chgData name="Guest User" userId="" providerId="Windows Live" clId="Web-{586E0D1A-26A1-4B60-A069-D3BDAF5CAE7A}" dt="2019-12-20T08:00:09.422" v="130"/>
          <ac:spMkLst>
            <pc:docMk/>
            <pc:sldMk cId="3527873439" sldId="269"/>
            <ac:spMk id="6" creationId="{4573FEFC-A443-47AE-9F6E-E26B8B216A04}"/>
          </ac:spMkLst>
        </pc:spChg>
        <pc:graphicFrameChg chg="add mod ord modGraphic">
          <ac:chgData name="Guest User" userId="" providerId="Windows Live" clId="Web-{586E0D1A-26A1-4B60-A069-D3BDAF5CAE7A}" dt="2019-12-20T08:00:57.096" v="133"/>
          <ac:graphicFrameMkLst>
            <pc:docMk/>
            <pc:sldMk cId="3527873439" sldId="269"/>
            <ac:graphicFrameMk id="5" creationId="{D9BB63A4-5DFE-4D79-B402-A15D5E00D8A4}"/>
          </ac:graphicFrameMkLst>
        </pc:graphicFrameChg>
      </pc:sldChg>
    </pc:docChg>
  </pc:docChgLst>
  <pc:docChgLst>
    <pc:chgData name="Simon Aerts" userId="5f76e185ba2001f7" providerId="LiveId" clId="{9CC7C92C-3CDA-4B2F-87C9-C53973E4ABCC}"/>
    <pc:docChg chg="undo custSel addSld delSld modSld">
      <pc:chgData name="Simon Aerts" userId="5f76e185ba2001f7" providerId="LiveId" clId="{9CC7C92C-3CDA-4B2F-87C9-C53973E4ABCC}" dt="2019-12-20T08:04:22.899" v="1121" actId="767"/>
      <pc:docMkLst>
        <pc:docMk/>
      </pc:docMkLst>
      <pc:sldChg chg="addSp delSp modSp">
        <pc:chgData name="Simon Aerts" userId="5f76e185ba2001f7" providerId="LiveId" clId="{9CC7C92C-3CDA-4B2F-87C9-C53973E4ABCC}" dt="2019-12-20T07:54:47.469" v="1098" actId="27116"/>
        <pc:sldMkLst>
          <pc:docMk/>
          <pc:sldMk cId="678040264" sldId="261"/>
        </pc:sldMkLst>
        <pc:spChg chg="add del mod">
          <ac:chgData name="Simon Aerts" userId="5f76e185ba2001f7" providerId="LiveId" clId="{9CC7C92C-3CDA-4B2F-87C9-C53973E4ABCC}" dt="2019-12-20T07:22:29.444" v="122" actId="478"/>
          <ac:spMkLst>
            <pc:docMk/>
            <pc:sldMk cId="678040264" sldId="261"/>
            <ac:spMk id="2" creationId="{68992F5D-3742-48F8-A16B-E7F8CCE02285}"/>
          </ac:spMkLst>
        </pc:spChg>
        <pc:spChg chg="del">
          <ac:chgData name="Simon Aerts" userId="5f76e185ba2001f7" providerId="LiveId" clId="{9CC7C92C-3CDA-4B2F-87C9-C53973E4ABCC}" dt="2019-12-20T07:17:17.936" v="0" actId="478"/>
          <ac:spMkLst>
            <pc:docMk/>
            <pc:sldMk cId="678040264" sldId="261"/>
            <ac:spMk id="6146" creationId="{00000000-0000-0000-0000-000000000000}"/>
          </ac:spMkLst>
        </pc:spChg>
        <pc:graphicFrameChg chg="add del mod modGraphic">
          <ac:chgData name="Simon Aerts" userId="5f76e185ba2001f7" providerId="LiveId" clId="{9CC7C92C-3CDA-4B2F-87C9-C53973E4ABCC}" dt="2019-12-20T07:50:00.734" v="1056" actId="478"/>
          <ac:graphicFrameMkLst>
            <pc:docMk/>
            <pc:sldMk cId="678040264" sldId="261"/>
            <ac:graphicFrameMk id="4" creationId="{3EE6A7A6-FA18-4E9C-9B08-996E91B1BC45}"/>
          </ac:graphicFrameMkLst>
        </pc:graphicFrameChg>
        <pc:graphicFrameChg chg="add mod modGraphic">
          <ac:chgData name="Simon Aerts" userId="5f76e185ba2001f7" providerId="LiveId" clId="{9CC7C92C-3CDA-4B2F-87C9-C53973E4ABCC}" dt="2019-12-20T07:54:47.469" v="1098" actId="27116"/>
          <ac:graphicFrameMkLst>
            <pc:docMk/>
            <pc:sldMk cId="678040264" sldId="261"/>
            <ac:graphicFrameMk id="6" creationId="{4F224704-782B-4367-91A7-92D4F80EB408}"/>
          </ac:graphicFrameMkLst>
        </pc:graphicFrameChg>
        <pc:graphicFrameChg chg="add mod modGraphic">
          <ac:chgData name="Simon Aerts" userId="5f76e185ba2001f7" providerId="LiveId" clId="{9CC7C92C-3CDA-4B2F-87C9-C53973E4ABCC}" dt="2019-12-20T07:54:37.021" v="1097" actId="27116"/>
          <ac:graphicFrameMkLst>
            <pc:docMk/>
            <pc:sldMk cId="678040264" sldId="261"/>
            <ac:graphicFrameMk id="8" creationId="{E086409F-6F34-45E6-B4C4-A07CE5F8DABB}"/>
          </ac:graphicFrameMkLst>
        </pc:graphicFrameChg>
      </pc:sldChg>
      <pc:sldChg chg="add del">
        <pc:chgData name="Simon Aerts" userId="5f76e185ba2001f7" providerId="LiveId" clId="{9CC7C92C-3CDA-4B2F-87C9-C53973E4ABCC}" dt="2019-12-20T07:21:08.796" v="62" actId="47"/>
        <pc:sldMkLst>
          <pc:docMk/>
          <pc:sldMk cId="623289356" sldId="262"/>
        </pc:sldMkLst>
      </pc:sldChg>
      <pc:sldChg chg="modSp add">
        <pc:chgData name="Simon Aerts" userId="5f76e185ba2001f7" providerId="LiveId" clId="{9CC7C92C-3CDA-4B2F-87C9-C53973E4ABCC}" dt="2019-12-20T07:53:59.100" v="1096" actId="15"/>
        <pc:sldMkLst>
          <pc:docMk/>
          <pc:sldMk cId="2543397396" sldId="262"/>
        </pc:sldMkLst>
        <pc:spChg chg="mod">
          <ac:chgData name="Simon Aerts" userId="5f76e185ba2001f7" providerId="LiveId" clId="{9CC7C92C-3CDA-4B2F-87C9-C53973E4ABCC}" dt="2019-12-20T07:53:59.100" v="1096" actId="15"/>
          <ac:spMkLst>
            <pc:docMk/>
            <pc:sldMk cId="2543397396" sldId="262"/>
            <ac:spMk id="6146" creationId="{00000000-0000-0000-0000-000000000000}"/>
          </ac:spMkLst>
        </pc:spChg>
        <pc:spChg chg="mod">
          <ac:chgData name="Simon Aerts" userId="5f76e185ba2001f7" providerId="LiveId" clId="{9CC7C92C-3CDA-4B2F-87C9-C53973E4ABCC}" dt="2019-12-20T07:21:33.584" v="92" actId="20577"/>
          <ac:spMkLst>
            <pc:docMk/>
            <pc:sldMk cId="2543397396" sldId="262"/>
            <ac:spMk id="6147" creationId="{00000000-0000-0000-0000-000000000000}"/>
          </ac:spMkLst>
        </pc:spChg>
      </pc:sldChg>
      <pc:sldChg chg="delSp modSp add del">
        <pc:chgData name="Simon Aerts" userId="5f76e185ba2001f7" providerId="LiveId" clId="{9CC7C92C-3CDA-4B2F-87C9-C53973E4ABCC}" dt="2019-12-20T07:21:25.327" v="74" actId="47"/>
        <pc:sldMkLst>
          <pc:docMk/>
          <pc:sldMk cId="2952899624" sldId="262"/>
        </pc:sldMkLst>
        <pc:spChg chg="del">
          <ac:chgData name="Simon Aerts" userId="5f76e185ba2001f7" providerId="LiveId" clId="{9CC7C92C-3CDA-4B2F-87C9-C53973E4ABCC}" dt="2019-12-20T07:21:20.499" v="73" actId="478"/>
          <ac:spMkLst>
            <pc:docMk/>
            <pc:sldMk cId="2952899624" sldId="262"/>
            <ac:spMk id="2" creationId="{68992F5D-3742-48F8-A16B-E7F8CCE02285}"/>
          </ac:spMkLst>
        </pc:spChg>
        <pc:spChg chg="mod">
          <ac:chgData name="Simon Aerts" userId="5f76e185ba2001f7" providerId="LiveId" clId="{9CC7C92C-3CDA-4B2F-87C9-C53973E4ABCC}" dt="2019-12-20T07:21:16.195" v="72" actId="20577"/>
          <ac:spMkLst>
            <pc:docMk/>
            <pc:sldMk cId="2952899624" sldId="262"/>
            <ac:spMk id="6147" creationId="{00000000-0000-0000-0000-000000000000}"/>
          </ac:spMkLst>
        </pc:spChg>
      </pc:sldChg>
      <pc:sldChg chg="modSp add del">
        <pc:chgData name="Simon Aerts" userId="5f76e185ba2001f7" providerId="LiveId" clId="{9CC7C92C-3CDA-4B2F-87C9-C53973E4ABCC}" dt="2019-12-20T07:29:22.356" v="194" actId="47"/>
        <pc:sldMkLst>
          <pc:docMk/>
          <pc:sldMk cId="4087198535" sldId="263"/>
        </pc:sldMkLst>
        <pc:spChg chg="mod">
          <ac:chgData name="Simon Aerts" userId="5f76e185ba2001f7" providerId="LiveId" clId="{9CC7C92C-3CDA-4B2F-87C9-C53973E4ABCC}" dt="2019-12-20T07:23:02.048" v="142" actId="20577"/>
          <ac:spMkLst>
            <pc:docMk/>
            <pc:sldMk cId="4087198535" sldId="263"/>
            <ac:spMk id="6147" creationId="{00000000-0000-0000-0000-000000000000}"/>
          </ac:spMkLst>
        </pc:spChg>
      </pc:sldChg>
      <pc:sldChg chg="addSp modSp add">
        <pc:chgData name="Simon Aerts" userId="5f76e185ba2001f7" providerId="LiveId" clId="{9CC7C92C-3CDA-4B2F-87C9-C53973E4ABCC}" dt="2019-12-20T07:30:22.639" v="231" actId="20577"/>
        <pc:sldMkLst>
          <pc:docMk/>
          <pc:sldMk cId="3108355531" sldId="264"/>
        </pc:sldMkLst>
        <pc:spChg chg="mod">
          <ac:chgData name="Simon Aerts" userId="5f76e185ba2001f7" providerId="LiveId" clId="{9CC7C92C-3CDA-4B2F-87C9-C53973E4ABCC}" dt="2019-12-20T07:30:22.639" v="231" actId="20577"/>
          <ac:spMkLst>
            <pc:docMk/>
            <pc:sldMk cId="3108355531" sldId="264"/>
            <ac:spMk id="6146" creationId="{00000000-0000-0000-0000-000000000000}"/>
          </ac:spMkLst>
        </pc:spChg>
        <pc:spChg chg="mod">
          <ac:chgData name="Simon Aerts" userId="5f76e185ba2001f7" providerId="LiveId" clId="{9CC7C92C-3CDA-4B2F-87C9-C53973E4ABCC}" dt="2019-12-20T07:29:30.325" v="203" actId="20577"/>
          <ac:spMkLst>
            <pc:docMk/>
            <pc:sldMk cId="3108355531" sldId="264"/>
            <ac:spMk id="6147" creationId="{00000000-0000-0000-0000-000000000000}"/>
          </ac:spMkLst>
        </pc:spChg>
        <pc:graphicFrameChg chg="add mod modGraphic">
          <ac:chgData name="Simon Aerts" userId="5f76e185ba2001f7" providerId="LiveId" clId="{9CC7C92C-3CDA-4B2F-87C9-C53973E4ABCC}" dt="2019-12-20T07:30:05.083" v="227" actId="1076"/>
          <ac:graphicFrameMkLst>
            <pc:docMk/>
            <pc:sldMk cId="3108355531" sldId="264"/>
            <ac:graphicFrameMk id="3" creationId="{F9359316-2594-4451-B3B1-AD5CCC483932}"/>
          </ac:graphicFrameMkLst>
        </pc:graphicFrameChg>
        <pc:graphicFrameChg chg="add mod modGraphic">
          <ac:chgData name="Simon Aerts" userId="5f76e185ba2001f7" providerId="LiveId" clId="{9CC7C92C-3CDA-4B2F-87C9-C53973E4ABCC}" dt="2019-12-20T07:30:10.298" v="230" actId="1076"/>
          <ac:graphicFrameMkLst>
            <pc:docMk/>
            <pc:sldMk cId="3108355531" sldId="264"/>
            <ac:graphicFrameMk id="5" creationId="{DA2F0AFF-AD54-474A-B89A-4202FAF306F3}"/>
          </ac:graphicFrameMkLst>
        </pc:graphicFrameChg>
      </pc:sldChg>
      <pc:sldChg chg="modSp add">
        <pc:chgData name="Simon Aerts" userId="5f76e185ba2001f7" providerId="LiveId" clId="{9CC7C92C-3CDA-4B2F-87C9-C53973E4ABCC}" dt="2019-12-20T07:32:51.227" v="354" actId="20577"/>
        <pc:sldMkLst>
          <pc:docMk/>
          <pc:sldMk cId="598110635" sldId="265"/>
        </pc:sldMkLst>
        <pc:spChg chg="mod">
          <ac:chgData name="Simon Aerts" userId="5f76e185ba2001f7" providerId="LiveId" clId="{9CC7C92C-3CDA-4B2F-87C9-C53973E4ABCC}" dt="2019-12-20T07:32:51.227" v="354" actId="20577"/>
          <ac:spMkLst>
            <pc:docMk/>
            <pc:sldMk cId="598110635" sldId="265"/>
            <ac:spMk id="6146" creationId="{00000000-0000-0000-0000-000000000000}"/>
          </ac:spMkLst>
        </pc:spChg>
        <pc:spChg chg="mod">
          <ac:chgData name="Simon Aerts" userId="5f76e185ba2001f7" providerId="LiveId" clId="{9CC7C92C-3CDA-4B2F-87C9-C53973E4ABCC}" dt="2019-12-20T07:29:54.401" v="215" actId="20577"/>
          <ac:spMkLst>
            <pc:docMk/>
            <pc:sldMk cId="598110635" sldId="265"/>
            <ac:spMk id="6147" creationId="{00000000-0000-0000-0000-000000000000}"/>
          </ac:spMkLst>
        </pc:spChg>
      </pc:sldChg>
      <pc:sldChg chg="modSp add del">
        <pc:chgData name="Simon Aerts" userId="5f76e185ba2001f7" providerId="LiveId" clId="{9CC7C92C-3CDA-4B2F-87C9-C53973E4ABCC}" dt="2019-12-20T07:28:28.974" v="190" actId="47"/>
        <pc:sldMkLst>
          <pc:docMk/>
          <pc:sldMk cId="3747858956" sldId="265"/>
        </pc:sldMkLst>
        <pc:graphicFrameChg chg="modGraphic">
          <ac:chgData name="Simon Aerts" userId="5f76e185ba2001f7" providerId="LiveId" clId="{9CC7C92C-3CDA-4B2F-87C9-C53973E4ABCC}" dt="2019-12-20T07:28:14.802" v="189" actId="27116"/>
          <ac:graphicFrameMkLst>
            <pc:docMk/>
            <pc:sldMk cId="3747858956" sldId="265"/>
            <ac:graphicFrameMk id="4" creationId="{3EE6A7A6-FA18-4E9C-9B08-996E91B1BC45}"/>
          </ac:graphicFrameMkLst>
        </pc:graphicFrameChg>
      </pc:sldChg>
      <pc:sldChg chg="modSp add">
        <pc:chgData name="Simon Aerts" userId="5f76e185ba2001f7" providerId="LiveId" clId="{9CC7C92C-3CDA-4B2F-87C9-C53973E4ABCC}" dt="2019-12-20T07:40:44.611" v="700" actId="20577"/>
        <pc:sldMkLst>
          <pc:docMk/>
          <pc:sldMk cId="1492776461" sldId="266"/>
        </pc:sldMkLst>
        <pc:spChg chg="mod">
          <ac:chgData name="Simon Aerts" userId="5f76e185ba2001f7" providerId="LiveId" clId="{9CC7C92C-3CDA-4B2F-87C9-C53973E4ABCC}" dt="2019-12-20T07:40:44.611" v="700" actId="20577"/>
          <ac:spMkLst>
            <pc:docMk/>
            <pc:sldMk cId="1492776461" sldId="266"/>
            <ac:spMk id="6146" creationId="{00000000-0000-0000-0000-000000000000}"/>
          </ac:spMkLst>
        </pc:spChg>
        <pc:spChg chg="mod">
          <ac:chgData name="Simon Aerts" userId="5f76e185ba2001f7" providerId="LiveId" clId="{9CC7C92C-3CDA-4B2F-87C9-C53973E4ABCC}" dt="2019-12-20T07:30:00.820" v="224" actId="20577"/>
          <ac:spMkLst>
            <pc:docMk/>
            <pc:sldMk cId="1492776461" sldId="266"/>
            <ac:spMk id="6147" creationId="{00000000-0000-0000-0000-000000000000}"/>
          </ac:spMkLst>
        </pc:spChg>
      </pc:sldChg>
      <pc:sldChg chg="addSp delSp modSp add">
        <pc:chgData name="Simon Aerts" userId="5f76e185ba2001f7" providerId="LiveId" clId="{9CC7C92C-3CDA-4B2F-87C9-C53973E4ABCC}" dt="2019-12-20T08:02:25.580" v="1100" actId="478"/>
        <pc:sldMkLst>
          <pc:docMk/>
          <pc:sldMk cId="75278757" sldId="267"/>
        </pc:sldMkLst>
        <pc:spChg chg="add del">
          <ac:chgData name="Simon Aerts" userId="5f76e185ba2001f7" providerId="LiveId" clId="{9CC7C92C-3CDA-4B2F-87C9-C53973E4ABCC}" dt="2019-12-20T08:02:25.580" v="1100" actId="478"/>
          <ac:spMkLst>
            <pc:docMk/>
            <pc:sldMk cId="75278757" sldId="267"/>
            <ac:spMk id="2" creationId="{ACCBAF39-8780-4155-8085-EA237A13BC9C}"/>
          </ac:spMkLst>
        </pc:spChg>
        <pc:spChg chg="mod">
          <ac:chgData name="Simon Aerts" userId="5f76e185ba2001f7" providerId="LiveId" clId="{9CC7C92C-3CDA-4B2F-87C9-C53973E4ABCC}" dt="2019-12-20T07:43:29.665" v="823" actId="20577"/>
          <ac:spMkLst>
            <pc:docMk/>
            <pc:sldMk cId="75278757" sldId="267"/>
            <ac:spMk id="6146" creationId="{00000000-0000-0000-0000-000000000000}"/>
          </ac:spMkLst>
        </pc:spChg>
        <pc:spChg chg="mod">
          <ac:chgData name="Simon Aerts" userId="5f76e185ba2001f7" providerId="LiveId" clId="{9CC7C92C-3CDA-4B2F-87C9-C53973E4ABCC}" dt="2019-12-20T07:42:01.053" v="725" actId="313"/>
          <ac:spMkLst>
            <pc:docMk/>
            <pc:sldMk cId="75278757" sldId="267"/>
            <ac:spMk id="6147" creationId="{00000000-0000-0000-0000-000000000000}"/>
          </ac:spMkLst>
        </pc:spChg>
      </pc:sldChg>
      <pc:sldChg chg="addSp delSp modSp add">
        <pc:chgData name="Simon Aerts" userId="5f76e185ba2001f7" providerId="LiveId" clId="{9CC7C92C-3CDA-4B2F-87C9-C53973E4ABCC}" dt="2019-12-20T08:04:22.899" v="1121" actId="767"/>
        <pc:sldMkLst>
          <pc:docMk/>
          <pc:sldMk cId="1574711654" sldId="270"/>
        </pc:sldMkLst>
        <pc:spChg chg="add mod">
          <ac:chgData name="Simon Aerts" userId="5f76e185ba2001f7" providerId="LiveId" clId="{9CC7C92C-3CDA-4B2F-87C9-C53973E4ABCC}" dt="2019-12-20T08:04:22.899" v="1121" actId="767"/>
          <ac:spMkLst>
            <pc:docMk/>
            <pc:sldMk cId="1574711654" sldId="270"/>
            <ac:spMk id="2" creationId="{C4A41373-176C-4409-8639-BC40D3F33B8F}"/>
          </ac:spMkLst>
        </pc:spChg>
        <pc:spChg chg="del mod">
          <ac:chgData name="Simon Aerts" userId="5f76e185ba2001f7" providerId="LiveId" clId="{9CC7C92C-3CDA-4B2F-87C9-C53973E4ABCC}" dt="2019-12-20T08:04:05.833" v="1120" actId="478"/>
          <ac:spMkLst>
            <pc:docMk/>
            <pc:sldMk cId="1574711654" sldId="270"/>
            <ac:spMk id="6146" creationId="{00000000-0000-0000-0000-000000000000}"/>
          </ac:spMkLst>
        </pc:spChg>
        <pc:spChg chg="mod">
          <ac:chgData name="Simon Aerts" userId="5f76e185ba2001f7" providerId="LiveId" clId="{9CC7C92C-3CDA-4B2F-87C9-C53973E4ABCC}" dt="2019-12-20T08:04:01.606" v="1119" actId="20577"/>
          <ac:spMkLst>
            <pc:docMk/>
            <pc:sldMk cId="1574711654" sldId="270"/>
            <ac:spMk id="6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E2D406-399C-3346-9C8B-763BA46ECBC9}" type="datetimeFigureOut">
              <a:rPr lang="nl-NL"/>
              <a:pPr/>
              <a:t>20-12-2019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noProof="0"/>
              <a:t>Klik om de tekststijl van het model te bewerken</a:t>
            </a:r>
          </a:p>
          <a:p>
            <a:pPr lvl="1"/>
            <a:r>
              <a:rPr lang="nl-BE" noProof="0"/>
              <a:t>Tweede niveau</a:t>
            </a:r>
          </a:p>
          <a:p>
            <a:pPr lvl="2"/>
            <a:r>
              <a:rPr lang="nl-BE" noProof="0"/>
              <a:t>Derde niveau</a:t>
            </a:r>
          </a:p>
          <a:p>
            <a:pPr lvl="3"/>
            <a:r>
              <a:rPr lang="nl-BE" noProof="0"/>
              <a:t>Vierde niveau</a:t>
            </a:r>
          </a:p>
          <a:p>
            <a:pPr lvl="4"/>
            <a:r>
              <a:rPr lang="nl-BE" noProof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D92BDC-DD76-4E43-8785-822BA877303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571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8610600" y="2667000"/>
            <a:ext cx="533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7924800" y="3200400"/>
            <a:ext cx="838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7086600" y="3657600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1619250" y="22225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99695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Titelstijl van model bewerken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64497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Klik om de titelstijl van het model te bewerken</a:t>
            </a:r>
            <a:endParaRPr lang="nl-BE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70" y="6165304"/>
            <a:ext cx="6218894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B58F3646-39A5-2A41-A585-BC1636027B49}" type="datetime1">
              <a:rPr lang="nl-BE"/>
              <a:pPr/>
              <a:t>20/12/2019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2" name="Afbeelding 1" descr="UHasselt-KU Leuv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1810544" cy="365125"/>
          </a:xfrm>
        </p:spPr>
        <p:txBody>
          <a:bodyPr/>
          <a:lstStyle>
            <a:lvl1pPr>
              <a:defRPr/>
            </a:lvl1pPr>
          </a:lstStyle>
          <a:p>
            <a:fld id="{B58F3646-39A5-2A41-A585-BC1636027B49}" type="datetime1">
              <a:rPr lang="nl-BE"/>
              <a:pPr/>
              <a:t>20/12/2019</a:t>
            </a:fld>
            <a:endParaRPr lang="nl-B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0918" y="6381750"/>
            <a:ext cx="2895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2080" y="6383338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6C80F586-2A36-F748-9B9B-963F884751C6}" type="slidenum">
              <a:rPr lang="nl-BE"/>
              <a:pPr/>
              <a:t>‹#›</a:t>
            </a:fld>
            <a:endParaRPr lang="nl-BE"/>
          </a:p>
        </p:txBody>
      </p:sp>
      <p:pic>
        <p:nvPicPr>
          <p:cNvPr id="15" name="Afbeelding 14" descr="UHasselt-KU Leuv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67884"/>
            <a:ext cx="2808312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B05E9F9-6013-2A42-9ED9-837109CB185D}" type="datetime1">
              <a:rPr lang="nl-BE"/>
              <a:pPr/>
              <a:t>20/12/2019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D8A257F-F9B7-3E4C-B9D0-26AB3DC0A422}" type="slidenum">
              <a:rPr lang="nl-BE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Mi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Mich/MagicMirror/wiki/3rd-party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>
                <a:latin typeface="Verdana"/>
                <a:ea typeface="Verdana"/>
                <a:cs typeface="Verdana"/>
              </a:rPr>
              <a:t>EMBED/NETRF: The Magic </a:t>
            </a:r>
            <a:r>
              <a:rPr lang="nl-NL" err="1">
                <a:latin typeface="Verdana"/>
                <a:ea typeface="Verdana"/>
                <a:cs typeface="Verdana"/>
              </a:rPr>
              <a:t>Mirror</a:t>
            </a:r>
            <a:endParaRPr lang="nl-NL" err="1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>
                <a:latin typeface="Verdana"/>
                <a:ea typeface="Verdana"/>
                <a:cs typeface="Verdana"/>
              </a:rPr>
              <a:t>Simon Aerts</a:t>
            </a:r>
          </a:p>
          <a:p>
            <a:r>
              <a:rPr lang="nl-NL">
                <a:latin typeface="Verdana"/>
                <a:ea typeface="Verdana"/>
                <a:cs typeface="Verdana"/>
              </a:rPr>
              <a:t>Jordi Jaspers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Create your own modules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4A41373-176C-4409-8639-BC40D3F33B8F}"/>
              </a:ext>
            </a:extLst>
          </p:cNvPr>
          <p:cNvSpPr txBox="1"/>
          <p:nvPr/>
        </p:nvSpPr>
        <p:spPr>
          <a:xfrm>
            <a:off x="5220072" y="2060848"/>
            <a:ext cx="3477841" cy="259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D9BB63A4-5DFE-4D79-B402-A15D5E00D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897938"/>
              </p:ext>
            </p:extLst>
          </p:nvPr>
        </p:nvGraphicFramePr>
        <p:xfrm>
          <a:off x="457200" y="908050"/>
          <a:ext cx="8229599" cy="155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842">
                  <a:extLst>
                    <a:ext uri="{9D8B030D-6E8A-4147-A177-3AD203B41FA5}">
                      <a16:colId xmlns:a16="http://schemas.microsoft.com/office/drawing/2014/main" val="19734522"/>
                    </a:ext>
                  </a:extLst>
                </a:gridCol>
                <a:gridCol w="7616757">
                  <a:extLst>
                    <a:ext uri="{9D8B030D-6E8A-4147-A177-3AD203B41FA5}">
                      <a16:colId xmlns:a16="http://schemas.microsoft.com/office/drawing/2014/main" val="2898568478"/>
                    </a:ext>
                  </a:extLst>
                </a:gridCol>
              </a:tblGrid>
              <a:tr h="502285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1800" kern="1200">
                          <a:effectLst/>
                        </a:rPr>
                        <a:t>[1]</a:t>
                      </a:r>
                      <a:endParaRPr lang="nl-NL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Dr. Steven Lawrence Fernandes, Tim Cox (2018). Raspberry Pi 3 Cookbook for Python Programmers.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3801924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6276702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l-NL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4668727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28CBF075-2A70-40B7-B577-147E6B2220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pPr algn="ctr"/>
            <a:r>
              <a:rPr lang="nl-NL" b="0" err="1">
                <a:latin typeface="+mj-lt"/>
                <a:ea typeface="+mj-lt"/>
                <a:cs typeface="+mj-lt"/>
              </a:rPr>
              <a:t>References</a:t>
            </a:r>
            <a:endParaRPr lang="nl-NL" b="0" err="1">
              <a:latin typeface="Calibri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573FEFC-A443-47AE-9F6E-E26B8B216A04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AA2E53D-00C3-4770-9F63-91DF124E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Introduction</a:t>
            </a:r>
          </a:p>
          <a:p>
            <a:r>
              <a:rPr lang="nl-NL">
                <a:latin typeface="Verdana"/>
                <a:ea typeface="Verdana"/>
                <a:cs typeface="Verdana"/>
              </a:rPr>
              <a:t>(Aanvullen)</a:t>
            </a:r>
            <a:endParaRPr lang="nl-NL"/>
          </a:p>
          <a:p>
            <a:r>
              <a:rPr lang="nl-NL" err="1">
                <a:latin typeface="Verdana"/>
                <a:ea typeface="Verdana"/>
                <a:cs typeface="Verdana"/>
              </a:rPr>
              <a:t>References</a:t>
            </a:r>
          </a:p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A980C1-BB86-4079-A55B-FE56EC14CF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250" y="44624"/>
            <a:ext cx="8990254" cy="549844"/>
          </a:xfrm>
        </p:spPr>
        <p:txBody>
          <a:bodyPr/>
          <a:lstStyle/>
          <a:p>
            <a:pPr algn="ctr"/>
            <a:r>
              <a:rPr lang="nl-NL" b="0" err="1">
                <a:latin typeface="+mj-lt"/>
                <a:ea typeface="+mj-lt"/>
                <a:cs typeface="+mj-lt"/>
              </a:rPr>
              <a:t>Table</a:t>
            </a:r>
            <a:r>
              <a:rPr lang="nl-NL" b="0">
                <a:latin typeface="+mj-lt"/>
                <a:ea typeface="+mj-lt"/>
                <a:cs typeface="+mj-lt"/>
              </a:rPr>
              <a:t> Of Contents</a:t>
            </a:r>
            <a:endParaRPr lang="nl-NL" b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15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Raspberry</a:t>
            </a:r>
            <a:r>
              <a:rPr lang="nl-NL">
                <a:latin typeface="Verdana" charset="0"/>
                <a:ea typeface="ＭＳ Ｐゴシック" charset="0"/>
                <a:cs typeface="Verdana" charset="0"/>
              </a:rPr>
              <a:t> Pi</a:t>
            </a:r>
          </a:p>
          <a:p>
            <a:pPr lvl="1">
              <a:buFont typeface="Wingdings" charset="0"/>
              <a:buChar char="§"/>
            </a:pPr>
            <a:r>
              <a:rPr lang="nl-NL">
                <a:latin typeface="Verdana" charset="0"/>
                <a:ea typeface="ＭＳ Ｐゴシック" charset="0"/>
                <a:cs typeface="Verdana" charset="0"/>
              </a:rPr>
              <a:t>Node </a:t>
            </a: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js</a:t>
            </a:r>
            <a:r>
              <a:rPr lang="nl-NL">
                <a:latin typeface="Verdana" charset="0"/>
                <a:ea typeface="ＭＳ Ｐゴシック" charset="0"/>
                <a:cs typeface="Verdana" charset="0"/>
              </a:rPr>
              <a:t> -&gt; </a:t>
            </a: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Mirror</a:t>
            </a:r>
            <a:r>
              <a:rPr lang="nl-NL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application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 lvl="1">
              <a:buFont typeface="Wingdings" charset="0"/>
              <a:buChar char="§"/>
            </a:pPr>
            <a:r>
              <a:rPr lang="nl-NL">
                <a:latin typeface="Verdana" charset="0"/>
                <a:ea typeface="ＭＳ Ｐゴシック" charset="0"/>
                <a:cs typeface="Verdana" charset="0"/>
              </a:rPr>
              <a:t>Python -&gt; button events</a:t>
            </a:r>
          </a:p>
          <a:p>
            <a:pPr lvl="1">
              <a:buFont typeface="Wingdings" charset="0"/>
              <a:buChar char="§"/>
            </a:pP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>
                <a:latin typeface="Verdana" charset="0"/>
                <a:ea typeface="ＭＳ Ｐゴシック" charset="0"/>
                <a:cs typeface="Verdana" charset="0"/>
              </a:rPr>
              <a:t>ESP32</a:t>
            </a:r>
          </a:p>
          <a:p>
            <a:pPr lvl="1"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Arduino</a:t>
            </a:r>
            <a:r>
              <a:rPr lang="nl-NL">
                <a:latin typeface="Verdana" charset="0"/>
                <a:ea typeface="ＭＳ Ｐゴシック" charset="0"/>
                <a:cs typeface="Verdana" charset="0"/>
              </a:rPr>
              <a:t> C/C++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Mirror application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Diazoom 5">
                <a:extLst>
                  <a:ext uri="{FF2B5EF4-FFF2-40B4-BE49-F238E27FC236}">
                    <a16:creationId xmlns:a16="http://schemas.microsoft.com/office/drawing/2014/main" id="{4F224704-782B-4367-91A7-92D4F80EB4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4699005"/>
                  </p:ext>
                </p:extLst>
              </p:nvPr>
            </p:nvGraphicFramePr>
            <p:xfrm>
              <a:off x="3428999" y="4293096"/>
              <a:ext cx="2286000" cy="1714500"/>
            </p:xfrm>
            <a:graphic>
              <a:graphicData uri="http://schemas.microsoft.com/office/powerpoint/2016/slidezoom">
                <pslz:sldZm>
                  <pslz:sldZmObj sldId="264" cId="3108355531">
                    <pslz:zmPr id="{6DFEB8E0-1C00-4F53-A4D0-A49A83369B0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Dia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F224704-782B-4367-91A7-92D4F80EB4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28999" y="4293096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Diazoom 7">
                <a:extLst>
                  <a:ext uri="{FF2B5EF4-FFF2-40B4-BE49-F238E27FC236}">
                    <a16:creationId xmlns:a16="http://schemas.microsoft.com/office/drawing/2014/main" id="{E086409F-6F34-45E6-B4C4-A07CE5F8DA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57082"/>
                  </p:ext>
                </p:extLst>
              </p:nvPr>
            </p:nvGraphicFramePr>
            <p:xfrm>
              <a:off x="2875991" y="1023793"/>
              <a:ext cx="3392017" cy="2544013"/>
            </p:xfrm>
            <a:graphic>
              <a:graphicData uri="http://schemas.microsoft.com/office/powerpoint/2016/slidezoom">
                <pslz:sldZm>
                  <pslz:sldZmObj sldId="262" cId="2543397396">
                    <pslz:zmPr id="{704A7BF4-EB5D-454C-8C61-3B8CC5E3793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92017" cy="25440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Dia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086409F-6F34-45E6-B4C4-A07CE5F8DA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5991" y="1023793"/>
                <a:ext cx="3392017" cy="254401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04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Created by Michael </a:t>
            </a:r>
            <a:r>
              <a:rPr lang="en-GB" err="1">
                <a:latin typeface="Verdana" charset="0"/>
                <a:ea typeface="ＭＳ Ｐゴシック" charset="0"/>
                <a:cs typeface="Verdana" charset="0"/>
              </a:rPr>
              <a:t>Teeuw</a:t>
            </a:r>
            <a:endParaRPr lang="en-GB">
              <a:latin typeface="Verdana" charset="0"/>
              <a:ea typeface="ＭＳ Ｐゴシック" charset="0"/>
              <a:cs typeface="Verdana" charset="0"/>
            </a:endParaRPr>
          </a:p>
          <a:p>
            <a:pPr lvl="1">
              <a:buFont typeface="Wingdings" charset="0"/>
              <a:buChar char="§"/>
            </a:pPr>
            <a:r>
              <a:rPr lang="nl-BE" sz="1200">
                <a:hlinkClick r:id="rId2"/>
              </a:rPr>
              <a:t>https://github.com/MichMich</a:t>
            </a:r>
            <a:endParaRPr lang="nl-BE" sz="1200"/>
          </a:p>
          <a:p>
            <a:pPr lvl="1">
              <a:buFont typeface="Wingdings" charset="0"/>
              <a:buChar char="§"/>
            </a:pPr>
            <a:endParaRPr lang="en-GB" sz="2800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Node </a:t>
            </a:r>
            <a:r>
              <a:rPr lang="en-GB" err="1">
                <a:latin typeface="Verdana" charset="0"/>
                <a:ea typeface="ＭＳ Ｐゴシック" charset="0"/>
                <a:cs typeface="Verdana" charset="0"/>
              </a:rPr>
              <a:t>js</a:t>
            </a: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 server</a:t>
            </a:r>
          </a:p>
          <a:p>
            <a:pPr lvl="1">
              <a:buFont typeface="Wingdings" charset="0"/>
              <a:buChar char="§"/>
            </a:pP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HTML -&gt; the display</a:t>
            </a:r>
          </a:p>
          <a:p>
            <a:pPr lvl="1">
              <a:buFont typeface="Wingdings" charset="0"/>
              <a:buChar char="§"/>
            </a:pPr>
            <a:r>
              <a:rPr lang="en-GB" err="1">
                <a:latin typeface="Verdana" charset="0"/>
                <a:ea typeface="ＭＳ Ｐゴシック" charset="0"/>
                <a:cs typeface="Verdana" charset="0"/>
              </a:rPr>
              <a:t>Javascript</a:t>
            </a: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 -&gt; dynamic view</a:t>
            </a:r>
          </a:p>
          <a:p>
            <a:pPr lvl="1">
              <a:buFont typeface="Wingdings" charset="0"/>
              <a:buChar char="§"/>
            </a:pPr>
            <a:r>
              <a:rPr lang="en-GB" err="1">
                <a:latin typeface="Verdana" charset="0"/>
                <a:ea typeface="ＭＳ Ｐゴシック" charset="0"/>
                <a:cs typeface="Verdana" charset="0"/>
              </a:rPr>
              <a:t>Css</a:t>
            </a: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 -&gt; styling</a:t>
            </a:r>
          </a:p>
          <a:p>
            <a:pPr lvl="1">
              <a:buFont typeface="Wingdings" charset="0"/>
              <a:buChar char="§"/>
            </a:pPr>
            <a:endParaRPr lang="en-GB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en-GB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Loads modules to display</a:t>
            </a:r>
          </a:p>
          <a:p>
            <a:pPr lvl="1">
              <a:buFont typeface="Wingdings" charset="0"/>
              <a:buChar char="§"/>
            </a:pP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 specified in a config file</a:t>
            </a:r>
          </a:p>
          <a:p>
            <a:pPr>
              <a:buFont typeface="Wingdings" charset="0"/>
              <a:buChar char="§"/>
            </a:pPr>
            <a:endParaRPr lang="en-GB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en-GB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54339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endParaRPr lang="nl-NL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Modules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Diazoom 2">
                <a:extLst>
                  <a:ext uri="{FF2B5EF4-FFF2-40B4-BE49-F238E27FC236}">
                    <a16:creationId xmlns:a16="http://schemas.microsoft.com/office/drawing/2014/main" id="{F9359316-2594-4451-B3B1-AD5CCC4839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2712931"/>
                  </p:ext>
                </p:extLst>
              </p:nvPr>
            </p:nvGraphicFramePr>
            <p:xfrm>
              <a:off x="1187624" y="2571750"/>
              <a:ext cx="2286000" cy="1714500"/>
            </p:xfrm>
            <a:graphic>
              <a:graphicData uri="http://schemas.microsoft.com/office/powerpoint/2016/slidezoom">
                <pslz:sldZm>
                  <pslz:sldZmObj sldId="265" cId="598110635">
                    <pslz:zmPr id="{D177EB79-E123-45D1-B156-2E8A44BF9266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Dia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9359316-2594-4451-B3B1-AD5CCC4839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7624" y="257175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Diazoom 4">
                <a:extLst>
                  <a:ext uri="{FF2B5EF4-FFF2-40B4-BE49-F238E27FC236}">
                    <a16:creationId xmlns:a16="http://schemas.microsoft.com/office/drawing/2014/main" id="{DA2F0AFF-AD54-474A-B89A-4202FAF306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7047312"/>
                  </p:ext>
                </p:extLst>
              </p:nvPr>
            </p:nvGraphicFramePr>
            <p:xfrm>
              <a:off x="5670376" y="2571750"/>
              <a:ext cx="2286000" cy="1714500"/>
            </p:xfrm>
            <a:graphic>
              <a:graphicData uri="http://schemas.microsoft.com/office/powerpoint/2016/slidezoom">
                <pslz:sldZm>
                  <pslz:sldZmObj sldId="266" cId="1492776461">
                    <pslz:zmPr id="{A2FD8861-513C-42C4-86F3-37A96ED47D2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Dia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A2F0AFF-AD54-474A-B89A-4202FAF306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0376" y="257175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35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NL">
                <a:latin typeface="Verdana" charset="0"/>
                <a:ea typeface="ＭＳ Ｐゴシック" charset="0"/>
                <a:cs typeface="Verdana" charset="0"/>
              </a:rPr>
              <a:t>Alert</a:t>
            </a:r>
          </a:p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Calendar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Clock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Compliments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Currentweather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Hello</a:t>
            </a:r>
            <a:r>
              <a:rPr lang="nl-NL"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world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Newsfeed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Updatenotification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Weather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r>
              <a:rPr lang="nl-NL" err="1">
                <a:latin typeface="Verdana" charset="0"/>
                <a:ea typeface="ＭＳ Ｐゴシック" charset="0"/>
                <a:cs typeface="Verdana" charset="0"/>
              </a:rPr>
              <a:t>Weahterforecast</a:t>
            </a:r>
            <a:endParaRPr lang="nl-NL">
              <a:latin typeface="Verdana" charset="0"/>
              <a:ea typeface="ＭＳ Ｐゴシック" charset="0"/>
              <a:cs typeface="Verdana" charset="0"/>
            </a:endParaRPr>
          </a:p>
          <a:p>
            <a:pPr>
              <a:buFont typeface="Wingdings" charset="0"/>
              <a:buChar char="§"/>
            </a:pPr>
            <a:endParaRPr lang="nl-NL"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Default modules</a:t>
            </a:r>
          </a:p>
        </p:txBody>
      </p:sp>
    </p:spTree>
    <p:extLst>
      <p:ext uri="{BB962C8B-B14F-4D97-AF65-F5344CB8AC3E}">
        <p14:creationId xmlns:p14="http://schemas.microsoft.com/office/powerpoint/2010/main" val="5981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A whole community dictated to developing modules </a:t>
            </a:r>
            <a:r>
              <a:rPr lang="en-GB" sz="1200">
                <a:latin typeface="Verdana" charset="0"/>
                <a:ea typeface="ＭＳ Ｐゴシック" charset="0"/>
                <a:cs typeface="Verdana" charset="0"/>
              </a:rPr>
              <a:t>(</a:t>
            </a:r>
            <a:r>
              <a:rPr lang="nl-BE" sz="1200">
                <a:hlinkClick r:id="rId2"/>
              </a:rPr>
              <a:t>https://github.com/MichMich/MagicMirror/wiki/3rd-party-modules</a:t>
            </a:r>
            <a:r>
              <a:rPr lang="nl-BE" sz="1200"/>
              <a:t>)</a:t>
            </a:r>
            <a:endParaRPr lang="en-GB" sz="1200">
              <a:latin typeface="Verdana" charset="0"/>
              <a:ea typeface="ＭＳ Ｐゴシック" charset="0"/>
            </a:endParaRPr>
          </a:p>
          <a:p>
            <a:pPr>
              <a:buFont typeface="Wingdings" charset="0"/>
              <a:buChar char="§"/>
            </a:pPr>
            <a:r>
              <a:rPr lang="en-GB">
                <a:latin typeface="Verdana" charset="0"/>
                <a:ea typeface="ＭＳ Ｐゴシック" charset="0"/>
                <a:cs typeface="Verdana" charset="0"/>
              </a:rPr>
              <a:t>Examples:</a:t>
            </a:r>
          </a:p>
          <a:p>
            <a:pPr lvl="1">
              <a:buFont typeface="Wingdings" charset="0"/>
              <a:buChar char="§"/>
            </a:pPr>
            <a:r>
              <a:rPr lang="nl-BE"/>
              <a:t>Facial </a:t>
            </a:r>
            <a:r>
              <a:rPr lang="nl-BE" err="1"/>
              <a:t>recognition</a:t>
            </a:r>
            <a:endParaRPr lang="nl-BE"/>
          </a:p>
          <a:p>
            <a:pPr lvl="1">
              <a:buFont typeface="Wingdings" charset="0"/>
              <a:buChar char="§"/>
            </a:pPr>
            <a:r>
              <a:rPr lang="en-GB"/>
              <a:t>Bitcoin</a:t>
            </a:r>
            <a:r>
              <a:rPr lang="nl-BE"/>
              <a:t> </a:t>
            </a:r>
            <a:r>
              <a:rPr lang="nl-BE" err="1"/>
              <a:t>price</a:t>
            </a:r>
            <a:endParaRPr lang="nl-BE"/>
          </a:p>
          <a:p>
            <a:pPr lvl="1">
              <a:buFont typeface="Wingdings" charset="0"/>
              <a:buChar char="§"/>
            </a:pPr>
            <a:r>
              <a:rPr lang="nl-BE" err="1"/>
              <a:t>MyPrayerTimes</a:t>
            </a:r>
            <a:endParaRPr lang="nl-BE"/>
          </a:p>
          <a:p>
            <a:pPr lvl="1">
              <a:buFont typeface="Wingdings" charset="0"/>
              <a:buChar char="§"/>
            </a:pPr>
            <a:r>
              <a:rPr lang="nl-BE"/>
              <a:t>NMBS</a:t>
            </a:r>
          </a:p>
          <a:p>
            <a:pPr lvl="1">
              <a:buFont typeface="Wingdings" charset="0"/>
              <a:buChar char="§"/>
            </a:pPr>
            <a:endParaRPr lang="nl-BE"/>
          </a:p>
          <a:p>
            <a:pPr>
              <a:buFont typeface="Wingdings" charset="0"/>
              <a:buChar char="§"/>
            </a:pPr>
            <a:r>
              <a:rPr lang="nl-BE"/>
              <a:t>Missing module?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Custom modules</a:t>
            </a:r>
          </a:p>
        </p:txBody>
      </p:sp>
    </p:spTree>
    <p:extLst>
      <p:ext uri="{BB962C8B-B14F-4D97-AF65-F5344CB8AC3E}">
        <p14:creationId xmlns:p14="http://schemas.microsoft.com/office/powerpoint/2010/main" val="149277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nl-BE"/>
              <a:t>Control RGB light</a:t>
            </a:r>
          </a:p>
          <a:p>
            <a:pPr>
              <a:buFont typeface="Wingdings" charset="0"/>
              <a:buChar char="§"/>
            </a:pPr>
            <a:r>
              <a:rPr lang="nl-BE"/>
              <a:t>Show </a:t>
            </a:r>
            <a:r>
              <a:rPr lang="nl-BE" err="1"/>
              <a:t>the</a:t>
            </a:r>
            <a:r>
              <a:rPr lang="nl-BE"/>
              <a:t> RGB light</a:t>
            </a:r>
          </a:p>
          <a:p>
            <a:pPr>
              <a:buFont typeface="Wingdings" charset="0"/>
              <a:buChar char="§"/>
            </a:pPr>
            <a:r>
              <a:rPr lang="nl-BE"/>
              <a:t>Display a </a:t>
            </a:r>
            <a:r>
              <a:rPr lang="nl-BE" err="1"/>
              <a:t>value</a:t>
            </a:r>
            <a:r>
              <a:rPr lang="nl-BE"/>
              <a:t> </a:t>
            </a:r>
            <a:r>
              <a:rPr lang="nl-BE" err="1"/>
              <a:t>send</a:t>
            </a:r>
            <a:r>
              <a:rPr lang="nl-BE"/>
              <a:t> </a:t>
            </a:r>
            <a:r>
              <a:rPr lang="nl-BE" err="1"/>
              <a:t>by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ESP32</a:t>
            </a:r>
          </a:p>
        </p:txBody>
      </p:sp>
      <p:sp>
        <p:nvSpPr>
          <p:cNvPr id="6147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Self-made modules</a:t>
            </a:r>
          </a:p>
        </p:txBody>
      </p:sp>
    </p:spTree>
    <p:extLst>
      <p:ext uri="{BB962C8B-B14F-4D97-AF65-F5344CB8AC3E}">
        <p14:creationId xmlns:p14="http://schemas.microsoft.com/office/powerpoint/2010/main" val="75278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839c4af37e9fb775237f959e1658ef4eeea9cb"/>
</p:tagLst>
</file>

<file path=ppt/theme/theme1.xml><?xml version="1.0" encoding="utf-8"?>
<a:theme xmlns:a="http://schemas.openxmlformats.org/drawingml/2006/main" name="Powerpoint goII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goIIW.pot</Template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Powerpoint goIIW</vt:lpstr>
      <vt:lpstr>EMBED/NETRF: The Magic Mirror</vt:lpstr>
      <vt:lpstr>Table Of Contents</vt:lpstr>
      <vt:lpstr>Software</vt:lpstr>
      <vt:lpstr>Mirror application</vt:lpstr>
      <vt:lpstr>Framework</vt:lpstr>
      <vt:lpstr>Modules</vt:lpstr>
      <vt:lpstr>Default modules</vt:lpstr>
      <vt:lpstr>Custom modules</vt:lpstr>
      <vt:lpstr>Self-made modules</vt:lpstr>
      <vt:lpstr>Create your own modules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lambr</dc:creator>
  <cp:revision>1</cp:revision>
  <dcterms:created xsi:type="dcterms:W3CDTF">2009-12-01T15:52:26Z</dcterms:created>
  <dcterms:modified xsi:type="dcterms:W3CDTF">2019-12-20T08:04:44Z</dcterms:modified>
</cp:coreProperties>
</file>