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3" r:id="rId4"/>
  </p:sldMasterIdLst>
  <p:notesMasterIdLst>
    <p:notesMasterId r:id="rId21"/>
  </p:notesMasterIdLst>
  <p:sldIdLst>
    <p:sldId id="263" r:id="rId5"/>
    <p:sldId id="258" r:id="rId6"/>
    <p:sldId id="261" r:id="rId7"/>
    <p:sldId id="262" r:id="rId8"/>
    <p:sldId id="272" r:id="rId9"/>
    <p:sldId id="273" r:id="rId10"/>
    <p:sldId id="267" r:id="rId11"/>
    <p:sldId id="268" r:id="rId12"/>
    <p:sldId id="269" r:id="rId13"/>
    <p:sldId id="270" r:id="rId14"/>
    <p:sldId id="275" r:id="rId15"/>
    <p:sldId id="264" r:id="rId16"/>
    <p:sldId id="271" r:id="rId17"/>
    <p:sldId id="265" r:id="rId18"/>
    <p:sldId id="274" r:id="rId19"/>
    <p:sldId id="26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47E"/>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DBE047-BEE4-4316-8367-B9CA8410C0E3}" v="57" dt="2023-05-17T08:37:55.10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cElwee, Jordan" userId="b75bd573-12db-40aa-9b95-5264fb8d45ce" providerId="ADAL" clId="{130A3DF1-7564-CD4B-9A49-4561B79FC850}"/>
    <pc:docChg chg="undo custSel modSld">
      <pc:chgData name="McElwee, Jordan" userId="b75bd573-12db-40aa-9b95-5264fb8d45ce" providerId="ADAL" clId="{130A3DF1-7564-CD4B-9A49-4561B79FC850}" dt="2023-05-24T09:03:58.471" v="1" actId="1076"/>
      <pc:docMkLst>
        <pc:docMk/>
      </pc:docMkLst>
      <pc:sldChg chg="modSp">
        <pc:chgData name="McElwee, Jordan" userId="b75bd573-12db-40aa-9b95-5264fb8d45ce" providerId="ADAL" clId="{130A3DF1-7564-CD4B-9A49-4561B79FC850}" dt="2023-05-24T09:03:58.471" v="1" actId="1076"/>
        <pc:sldMkLst>
          <pc:docMk/>
          <pc:sldMk cId="1839108482" sldId="272"/>
        </pc:sldMkLst>
        <pc:picChg chg="mod">
          <ac:chgData name="McElwee, Jordan" userId="b75bd573-12db-40aa-9b95-5264fb8d45ce" providerId="ADAL" clId="{130A3DF1-7564-CD4B-9A49-4561B79FC850}" dt="2023-05-24T09:03:58.471" v="1" actId="1076"/>
          <ac:picMkLst>
            <pc:docMk/>
            <pc:sldMk cId="1839108482" sldId="272"/>
            <ac:picMk id="10" creationId="{A81048D7-03F6-1F5D-E6CC-1048BDC1E670}"/>
          </ac:picMkLst>
        </pc:picChg>
      </pc:sldChg>
    </pc:docChg>
  </pc:docChgLst>
  <pc:docChgLst>
    <pc:chgData name="McElwee, Jordan" userId="b75bd573-12db-40aa-9b95-5264fb8d45ce" providerId="ADAL" clId="{B193E546-0AA6-4AA3-BC02-818AA0D436B9}"/>
    <pc:docChg chg="undo custSel addSld delSld modSld sldOrd addMainMaster delMainMaster modMainMaster">
      <pc:chgData name="McElwee, Jordan" userId="b75bd573-12db-40aa-9b95-5264fb8d45ce" providerId="ADAL" clId="{B193E546-0AA6-4AA3-BC02-818AA0D436B9}" dt="2023-05-16T21:04:36.408" v="3988" actId="20577"/>
      <pc:docMkLst>
        <pc:docMk/>
      </pc:docMkLst>
      <pc:sldChg chg="addSp delSp modSp del mod setBg setClrOvrMap delDesignElem">
        <pc:chgData name="McElwee, Jordan" userId="b75bd573-12db-40aa-9b95-5264fb8d45ce" providerId="ADAL" clId="{B193E546-0AA6-4AA3-BC02-818AA0D436B9}" dt="2023-05-15T22:35:00.609" v="101" actId="2696"/>
        <pc:sldMkLst>
          <pc:docMk/>
          <pc:sldMk cId="1055110645" sldId="257"/>
        </pc:sldMkLst>
        <pc:spChg chg="mod">
          <ac:chgData name="McElwee, Jordan" userId="b75bd573-12db-40aa-9b95-5264fb8d45ce" providerId="ADAL" clId="{B193E546-0AA6-4AA3-BC02-818AA0D436B9}" dt="2023-05-15T22:34:54.611" v="98"/>
          <ac:spMkLst>
            <pc:docMk/>
            <pc:sldMk cId="1055110645" sldId="257"/>
            <ac:spMk id="2" creationId="{D7D439AC-EC37-F676-BDB6-36AAC3316530}"/>
          </ac:spMkLst>
        </pc:spChg>
        <pc:spChg chg="mod">
          <ac:chgData name="McElwee, Jordan" userId="b75bd573-12db-40aa-9b95-5264fb8d45ce" providerId="ADAL" clId="{B193E546-0AA6-4AA3-BC02-818AA0D436B9}" dt="2023-05-15T22:34:56.695" v="100" actId="20577"/>
          <ac:spMkLst>
            <pc:docMk/>
            <pc:sldMk cId="1055110645" sldId="257"/>
            <ac:spMk id="5" creationId="{B168D252-4BFB-1140-79AA-E5B6B391249E}"/>
          </ac:spMkLst>
        </pc:spChg>
        <pc:spChg chg="add del">
          <ac:chgData name="McElwee, Jordan" userId="b75bd573-12db-40aa-9b95-5264fb8d45ce" providerId="ADAL" clId="{B193E546-0AA6-4AA3-BC02-818AA0D436B9}" dt="2023-05-15T22:17:59.577" v="45" actId="26606"/>
          <ac:spMkLst>
            <pc:docMk/>
            <pc:sldMk cId="1055110645" sldId="257"/>
            <ac:spMk id="7" creationId="{A65AC7D1-EAA9-48F5-B509-60A7F50BF703}"/>
          </ac:spMkLst>
        </pc:spChg>
        <pc:spChg chg="add del">
          <ac:chgData name="McElwee, Jordan" userId="b75bd573-12db-40aa-9b95-5264fb8d45ce" providerId="ADAL" clId="{B193E546-0AA6-4AA3-BC02-818AA0D436B9}" dt="2023-05-15T22:17:59.577" v="45" actId="26606"/>
          <ac:spMkLst>
            <pc:docMk/>
            <pc:sldMk cId="1055110645" sldId="257"/>
            <ac:spMk id="8" creationId="{D6320AF9-619A-4175-865B-5663E1AEF4C5}"/>
          </ac:spMkLst>
        </pc:spChg>
        <pc:spChg chg="add del">
          <ac:chgData name="McElwee, Jordan" userId="b75bd573-12db-40aa-9b95-5264fb8d45ce" providerId="ADAL" clId="{B193E546-0AA6-4AA3-BC02-818AA0D436B9}" dt="2023-05-15T22:13:30.375" v="37"/>
          <ac:spMkLst>
            <pc:docMk/>
            <pc:sldMk cId="1055110645" sldId="257"/>
            <ac:spMk id="10" creationId="{5DB23C2B-2054-4D8B-9E98-9190F8E05EAD}"/>
          </ac:spMkLst>
        </pc:spChg>
        <pc:spChg chg="add del">
          <ac:chgData name="McElwee, Jordan" userId="b75bd573-12db-40aa-9b95-5264fb8d45ce" providerId="ADAL" clId="{B193E546-0AA6-4AA3-BC02-818AA0D436B9}" dt="2023-05-15T22:13:30.375" v="37"/>
          <ac:spMkLst>
            <pc:docMk/>
            <pc:sldMk cId="1055110645" sldId="257"/>
            <ac:spMk id="12" creationId="{8797B5BC-9873-45F9-97D6-298FB5AF08FF}"/>
          </ac:spMkLst>
        </pc:spChg>
        <pc:spChg chg="add del">
          <ac:chgData name="McElwee, Jordan" userId="b75bd573-12db-40aa-9b95-5264fb8d45ce" providerId="ADAL" clId="{B193E546-0AA6-4AA3-BC02-818AA0D436B9}" dt="2023-05-15T22:13:30.375" v="37"/>
          <ac:spMkLst>
            <pc:docMk/>
            <pc:sldMk cId="1055110645" sldId="257"/>
            <ac:spMk id="14" creationId="{665C2FCD-09A4-4B4B-AA73-F330DFE91799}"/>
          </ac:spMkLst>
        </pc:spChg>
        <pc:spChg chg="add del">
          <ac:chgData name="McElwee, Jordan" userId="b75bd573-12db-40aa-9b95-5264fb8d45ce" providerId="ADAL" clId="{B193E546-0AA6-4AA3-BC02-818AA0D436B9}" dt="2023-05-15T22:17:59.577" v="45" actId="26606"/>
          <ac:spMkLst>
            <pc:docMk/>
            <pc:sldMk cId="1055110645" sldId="257"/>
            <ac:spMk id="18" creationId="{7E018740-5C2B-4A41-AC1A-7E68D1EC1954}"/>
          </ac:spMkLst>
        </pc:spChg>
        <pc:spChg chg="add del">
          <ac:chgData name="McElwee, Jordan" userId="b75bd573-12db-40aa-9b95-5264fb8d45ce" providerId="ADAL" clId="{B193E546-0AA6-4AA3-BC02-818AA0D436B9}" dt="2023-05-15T22:17:59.577" v="45" actId="26606"/>
          <ac:spMkLst>
            <pc:docMk/>
            <pc:sldMk cId="1055110645" sldId="257"/>
            <ac:spMk id="20" creationId="{166F75A4-C475-4941-8EE2-B80A06A2C1BB}"/>
          </ac:spMkLst>
        </pc:spChg>
        <pc:spChg chg="add del">
          <ac:chgData name="McElwee, Jordan" userId="b75bd573-12db-40aa-9b95-5264fb8d45ce" providerId="ADAL" clId="{B193E546-0AA6-4AA3-BC02-818AA0D436B9}" dt="2023-05-15T22:17:59.577" v="45" actId="26606"/>
          <ac:spMkLst>
            <pc:docMk/>
            <pc:sldMk cId="1055110645" sldId="257"/>
            <ac:spMk id="22" creationId="{A032553A-72E8-4B0D-8405-FF9771C9AF05}"/>
          </ac:spMkLst>
        </pc:spChg>
        <pc:spChg chg="add del">
          <ac:chgData name="McElwee, Jordan" userId="b75bd573-12db-40aa-9b95-5264fb8d45ce" providerId="ADAL" clId="{B193E546-0AA6-4AA3-BC02-818AA0D436B9}" dt="2023-05-15T22:17:59.577" v="45" actId="26606"/>
          <ac:spMkLst>
            <pc:docMk/>
            <pc:sldMk cId="1055110645" sldId="257"/>
            <ac:spMk id="24" creationId="{765800AC-C3B9-498E-87BC-29FAE4C76B21}"/>
          </ac:spMkLst>
        </pc:spChg>
        <pc:spChg chg="add del">
          <ac:chgData name="McElwee, Jordan" userId="b75bd573-12db-40aa-9b95-5264fb8d45ce" providerId="ADAL" clId="{B193E546-0AA6-4AA3-BC02-818AA0D436B9}" dt="2023-05-15T22:17:59.577" v="45" actId="26606"/>
          <ac:spMkLst>
            <pc:docMk/>
            <pc:sldMk cId="1055110645" sldId="257"/>
            <ac:spMk id="26" creationId="{1F9D6ACB-2FF4-49F9-978A-E0D5327FC635}"/>
          </ac:spMkLst>
        </pc:spChg>
        <pc:spChg chg="add del">
          <ac:chgData name="McElwee, Jordan" userId="b75bd573-12db-40aa-9b95-5264fb8d45ce" providerId="ADAL" clId="{B193E546-0AA6-4AA3-BC02-818AA0D436B9}" dt="2023-05-15T22:17:59.577" v="45" actId="26606"/>
          <ac:spMkLst>
            <pc:docMk/>
            <pc:sldMk cId="1055110645" sldId="257"/>
            <ac:spMk id="28" creationId="{142BFA2A-77A0-4F60-A32A-685681C84889}"/>
          </ac:spMkLst>
        </pc:spChg>
        <pc:spChg chg="add del">
          <ac:chgData name="McElwee, Jordan" userId="b75bd573-12db-40aa-9b95-5264fb8d45ce" providerId="ADAL" clId="{B193E546-0AA6-4AA3-BC02-818AA0D436B9}" dt="2023-05-15T22:20:40.330" v="47" actId="26606"/>
          <ac:spMkLst>
            <pc:docMk/>
            <pc:sldMk cId="1055110645" sldId="257"/>
            <ac:spMk id="30" creationId="{8DF4D7F6-81B5-452A-9CE6-76D81F91D41B}"/>
          </ac:spMkLst>
        </pc:spChg>
        <pc:spChg chg="add del">
          <ac:chgData name="McElwee, Jordan" userId="b75bd573-12db-40aa-9b95-5264fb8d45ce" providerId="ADAL" clId="{B193E546-0AA6-4AA3-BC02-818AA0D436B9}" dt="2023-05-15T22:20:40.330" v="47" actId="26606"/>
          <ac:spMkLst>
            <pc:docMk/>
            <pc:sldMk cId="1055110645" sldId="257"/>
            <ac:spMk id="31" creationId="{4600514D-20FB-4559-97DC-D1DC39E6C3DE}"/>
          </ac:spMkLst>
        </pc:spChg>
        <pc:spChg chg="add del">
          <ac:chgData name="McElwee, Jordan" userId="b75bd573-12db-40aa-9b95-5264fb8d45ce" providerId="ADAL" clId="{B193E546-0AA6-4AA3-BC02-818AA0D436B9}" dt="2023-05-15T22:20:40.330" v="47" actId="26606"/>
          <ac:spMkLst>
            <pc:docMk/>
            <pc:sldMk cId="1055110645" sldId="257"/>
            <ac:spMk id="32" creationId="{266F638A-E405-4AC0-B984-72E5813B0DD1}"/>
          </ac:spMkLst>
        </pc:spChg>
        <pc:spChg chg="add del">
          <ac:chgData name="McElwee, Jordan" userId="b75bd573-12db-40aa-9b95-5264fb8d45ce" providerId="ADAL" clId="{B193E546-0AA6-4AA3-BC02-818AA0D436B9}" dt="2023-05-15T22:20:40.330" v="47" actId="26606"/>
          <ac:spMkLst>
            <pc:docMk/>
            <pc:sldMk cId="1055110645" sldId="257"/>
            <ac:spMk id="35" creationId="{27B538D5-95DB-47ED-9CB4-34AE5BF78E6B}"/>
          </ac:spMkLst>
        </pc:spChg>
        <pc:spChg chg="add del">
          <ac:chgData name="McElwee, Jordan" userId="b75bd573-12db-40aa-9b95-5264fb8d45ce" providerId="ADAL" clId="{B193E546-0AA6-4AA3-BC02-818AA0D436B9}" dt="2023-05-15T22:34:54.611" v="98"/>
          <ac:spMkLst>
            <pc:docMk/>
            <pc:sldMk cId="1055110645" sldId="257"/>
            <ac:spMk id="40" creationId="{86C16C40-7C29-4ACC-B851-7E08E459B596}"/>
          </ac:spMkLst>
        </pc:spChg>
        <pc:grpChg chg="add del">
          <ac:chgData name="McElwee, Jordan" userId="b75bd573-12db-40aa-9b95-5264fb8d45ce" providerId="ADAL" clId="{B193E546-0AA6-4AA3-BC02-818AA0D436B9}" dt="2023-05-15T22:34:54.611" v="98"/>
          <ac:grpSpMkLst>
            <pc:docMk/>
            <pc:sldMk cId="1055110645" sldId="257"/>
            <ac:grpSpMk id="42" creationId="{CDD733AE-DD5E-4C77-8BCD-72BF12A06BB1}"/>
          </ac:grpSpMkLst>
        </pc:grpChg>
        <pc:cxnChg chg="add del">
          <ac:chgData name="McElwee, Jordan" userId="b75bd573-12db-40aa-9b95-5264fb8d45ce" providerId="ADAL" clId="{B193E546-0AA6-4AA3-BC02-818AA0D436B9}" dt="2023-05-15T22:17:59.577" v="45" actId="26606"/>
          <ac:cxnSpMkLst>
            <pc:docMk/>
            <pc:sldMk cId="1055110645" sldId="257"/>
            <ac:cxnSpMk id="9" creationId="{063B6EC6-D752-4EE7-908B-F8F19E8C7FEA}"/>
          </ac:cxnSpMkLst>
        </pc:cxnChg>
        <pc:cxnChg chg="add del">
          <ac:chgData name="McElwee, Jordan" userId="b75bd573-12db-40aa-9b95-5264fb8d45ce" providerId="ADAL" clId="{B193E546-0AA6-4AA3-BC02-818AA0D436B9}" dt="2023-05-15T22:17:59.577" v="45" actId="26606"/>
          <ac:cxnSpMkLst>
            <pc:docMk/>
            <pc:sldMk cId="1055110645" sldId="257"/>
            <ac:cxnSpMk id="16" creationId="{EFECD4E8-AD3E-4228-82A2-9461958EA94D}"/>
          </ac:cxnSpMkLst>
        </pc:cxnChg>
        <pc:cxnChg chg="add del">
          <ac:chgData name="McElwee, Jordan" userId="b75bd573-12db-40aa-9b95-5264fb8d45ce" providerId="ADAL" clId="{B193E546-0AA6-4AA3-BC02-818AA0D436B9}" dt="2023-05-15T22:20:40.330" v="47" actId="26606"/>
          <ac:cxnSpMkLst>
            <pc:docMk/>
            <pc:sldMk cId="1055110645" sldId="257"/>
            <ac:cxnSpMk id="33" creationId="{7D1CBE93-B17D-4509-843C-82287C38032A}"/>
          </ac:cxnSpMkLst>
        </pc:cxnChg>
        <pc:cxnChg chg="add del">
          <ac:chgData name="McElwee, Jordan" userId="b75bd573-12db-40aa-9b95-5264fb8d45ce" providerId="ADAL" clId="{B193E546-0AA6-4AA3-BC02-818AA0D436B9}" dt="2023-05-15T22:20:40.330" v="47" actId="26606"/>
          <ac:cxnSpMkLst>
            <pc:docMk/>
            <pc:sldMk cId="1055110645" sldId="257"/>
            <ac:cxnSpMk id="34" creationId="{AE6277B4-6A43-48AB-89B2-3442221619CC}"/>
          </ac:cxnSpMkLst>
        </pc:cxnChg>
      </pc:sldChg>
      <pc:sldChg chg="addSp delSp modSp mod modTransition modAnim modNotesTx">
        <pc:chgData name="McElwee, Jordan" userId="b75bd573-12db-40aa-9b95-5264fb8d45ce" providerId="ADAL" clId="{B193E546-0AA6-4AA3-BC02-818AA0D436B9}" dt="2023-05-16T20:55:21.664" v="3085" actId="313"/>
        <pc:sldMkLst>
          <pc:docMk/>
          <pc:sldMk cId="1167610402" sldId="258"/>
        </pc:sldMkLst>
        <pc:spChg chg="del mod">
          <ac:chgData name="McElwee, Jordan" userId="b75bd573-12db-40aa-9b95-5264fb8d45ce" providerId="ADAL" clId="{B193E546-0AA6-4AA3-BC02-818AA0D436B9}" dt="2023-05-16T20:18:18.452" v="2045" actId="21"/>
          <ac:spMkLst>
            <pc:docMk/>
            <pc:sldMk cId="1167610402" sldId="258"/>
            <ac:spMk id="2" creationId="{794EB6B3-DC42-52A9-00C4-7C85F0F70387}"/>
          </ac:spMkLst>
        </pc:spChg>
        <pc:spChg chg="mod ord">
          <ac:chgData name="McElwee, Jordan" userId="b75bd573-12db-40aa-9b95-5264fb8d45ce" providerId="ADAL" clId="{B193E546-0AA6-4AA3-BC02-818AA0D436B9}" dt="2023-05-16T20:19:51.146" v="2103" actId="27636"/>
          <ac:spMkLst>
            <pc:docMk/>
            <pc:sldMk cId="1167610402" sldId="258"/>
            <ac:spMk id="3" creationId="{BF9A2E86-76E3-D08C-480D-EBB0A03FA5C8}"/>
          </ac:spMkLst>
        </pc:spChg>
        <pc:spChg chg="add del mod">
          <ac:chgData name="McElwee, Jordan" userId="b75bd573-12db-40aa-9b95-5264fb8d45ce" providerId="ADAL" clId="{B193E546-0AA6-4AA3-BC02-818AA0D436B9}" dt="2023-05-16T20:18:21.550" v="2046" actId="21"/>
          <ac:spMkLst>
            <pc:docMk/>
            <pc:sldMk cId="1167610402" sldId="258"/>
            <ac:spMk id="11" creationId="{A305300B-11A0-80E2-F976-3A6FE4989B41}"/>
          </ac:spMkLst>
        </pc:spChg>
        <pc:picChg chg="add del mod">
          <ac:chgData name="McElwee, Jordan" userId="b75bd573-12db-40aa-9b95-5264fb8d45ce" providerId="ADAL" clId="{B193E546-0AA6-4AA3-BC02-818AA0D436B9}" dt="2023-05-16T20:11:45.950" v="2027" actId="21"/>
          <ac:picMkLst>
            <pc:docMk/>
            <pc:sldMk cId="1167610402" sldId="258"/>
            <ac:picMk id="5" creationId="{C8291BB0-ACF3-C124-A394-C1779EB0C8ED}"/>
          </ac:picMkLst>
        </pc:picChg>
        <pc:picChg chg="add del mod modCrop">
          <ac:chgData name="McElwee, Jordan" userId="b75bd573-12db-40aa-9b95-5264fb8d45ce" providerId="ADAL" clId="{B193E546-0AA6-4AA3-BC02-818AA0D436B9}" dt="2023-05-16T20:17:38.104" v="2036" actId="21"/>
          <ac:picMkLst>
            <pc:docMk/>
            <pc:sldMk cId="1167610402" sldId="258"/>
            <ac:picMk id="7" creationId="{97008B70-2B7D-9C38-AF00-4819FACFB0A1}"/>
          </ac:picMkLst>
        </pc:picChg>
        <pc:picChg chg="add mod ord modCrop">
          <ac:chgData name="McElwee, Jordan" userId="b75bd573-12db-40aa-9b95-5264fb8d45ce" providerId="ADAL" clId="{B193E546-0AA6-4AA3-BC02-818AA0D436B9}" dt="2023-05-16T20:18:10.114" v="2043" actId="167"/>
          <ac:picMkLst>
            <pc:docMk/>
            <pc:sldMk cId="1167610402" sldId="258"/>
            <ac:picMk id="9" creationId="{D1E322FA-454A-FA23-7607-CC0E40521B38}"/>
          </ac:picMkLst>
        </pc:picChg>
        <pc:picChg chg="add del mod">
          <ac:chgData name="McElwee, Jordan" userId="b75bd573-12db-40aa-9b95-5264fb8d45ce" providerId="ADAL" clId="{B193E546-0AA6-4AA3-BC02-818AA0D436B9}" dt="2023-05-16T20:50:48.700" v="2679" actId="21"/>
          <ac:picMkLst>
            <pc:docMk/>
            <pc:sldMk cId="1167610402" sldId="258"/>
            <ac:picMk id="12" creationId="{09E43AC9-9BEE-09A7-A4DC-99CB1425243D}"/>
          </ac:picMkLst>
        </pc:picChg>
      </pc:sldChg>
      <pc:sldChg chg="modSp del mod">
        <pc:chgData name="McElwee, Jordan" userId="b75bd573-12db-40aa-9b95-5264fb8d45ce" providerId="ADAL" clId="{B193E546-0AA6-4AA3-BC02-818AA0D436B9}" dt="2023-05-16T19:58:09.940" v="1928" actId="2696"/>
        <pc:sldMkLst>
          <pc:docMk/>
          <pc:sldMk cId="2331198354" sldId="259"/>
        </pc:sldMkLst>
        <pc:spChg chg="mod">
          <ac:chgData name="McElwee, Jordan" userId="b75bd573-12db-40aa-9b95-5264fb8d45ce" providerId="ADAL" clId="{B193E546-0AA6-4AA3-BC02-818AA0D436B9}" dt="2023-05-16T01:26:20.418" v="1354" actId="20577"/>
          <ac:spMkLst>
            <pc:docMk/>
            <pc:sldMk cId="2331198354" sldId="259"/>
            <ac:spMk id="2" creationId="{C9B26B3B-3113-28A4-AC19-D688D9781436}"/>
          </ac:spMkLst>
        </pc:spChg>
        <pc:spChg chg="mod">
          <ac:chgData name="McElwee, Jordan" userId="b75bd573-12db-40aa-9b95-5264fb8d45ce" providerId="ADAL" clId="{B193E546-0AA6-4AA3-BC02-818AA0D436B9}" dt="2023-05-15T22:34:54.611" v="98"/>
          <ac:spMkLst>
            <pc:docMk/>
            <pc:sldMk cId="2331198354" sldId="259"/>
            <ac:spMk id="3" creationId="{90DAD646-AADB-A910-BD88-4402E957E67E}"/>
          </ac:spMkLst>
        </pc:spChg>
      </pc:sldChg>
      <pc:sldChg chg="modSp del mod modNotesTx">
        <pc:chgData name="McElwee, Jordan" userId="b75bd573-12db-40aa-9b95-5264fb8d45ce" providerId="ADAL" clId="{B193E546-0AA6-4AA3-BC02-818AA0D436B9}" dt="2023-05-16T19:58:02.271" v="1927" actId="2696"/>
        <pc:sldMkLst>
          <pc:docMk/>
          <pc:sldMk cId="1791159340" sldId="260"/>
        </pc:sldMkLst>
        <pc:spChg chg="mod">
          <ac:chgData name="McElwee, Jordan" userId="b75bd573-12db-40aa-9b95-5264fb8d45ce" providerId="ADAL" clId="{B193E546-0AA6-4AA3-BC02-818AA0D436B9}" dt="2023-05-16T01:26:30.606" v="1369" actId="20577"/>
          <ac:spMkLst>
            <pc:docMk/>
            <pc:sldMk cId="1791159340" sldId="260"/>
            <ac:spMk id="2" creationId="{C5A2CB09-C70A-AF68-A07B-5804E579F70D}"/>
          </ac:spMkLst>
        </pc:spChg>
        <pc:spChg chg="mod">
          <ac:chgData name="McElwee, Jordan" userId="b75bd573-12db-40aa-9b95-5264fb8d45ce" providerId="ADAL" clId="{B193E546-0AA6-4AA3-BC02-818AA0D436B9}" dt="2023-05-15T22:34:54.611" v="98"/>
          <ac:spMkLst>
            <pc:docMk/>
            <pc:sldMk cId="1791159340" sldId="260"/>
            <ac:spMk id="3" creationId="{49A40F02-E535-84CC-3668-EBF1E1BFB8B9}"/>
          </ac:spMkLst>
        </pc:spChg>
      </pc:sldChg>
      <pc:sldChg chg="addSp delSp modSp mod setBg modAnim modNotesTx">
        <pc:chgData name="McElwee, Jordan" userId="b75bd573-12db-40aa-9b95-5264fb8d45ce" providerId="ADAL" clId="{B193E546-0AA6-4AA3-BC02-818AA0D436B9}" dt="2023-05-16T20:57:47.700" v="3352" actId="20577"/>
        <pc:sldMkLst>
          <pc:docMk/>
          <pc:sldMk cId="4266880914" sldId="261"/>
        </pc:sldMkLst>
        <pc:spChg chg="mod">
          <ac:chgData name="McElwee, Jordan" userId="b75bd573-12db-40aa-9b95-5264fb8d45ce" providerId="ADAL" clId="{B193E546-0AA6-4AA3-BC02-818AA0D436B9}" dt="2023-05-16T20:08:32.113" v="2005" actId="26606"/>
          <ac:spMkLst>
            <pc:docMk/>
            <pc:sldMk cId="4266880914" sldId="261"/>
            <ac:spMk id="2" creationId="{7F0EDA7B-7464-F65C-941E-B3219F203D13}"/>
          </ac:spMkLst>
        </pc:spChg>
        <pc:spChg chg="add del mod">
          <ac:chgData name="McElwee, Jordan" userId="b75bd573-12db-40aa-9b95-5264fb8d45ce" providerId="ADAL" clId="{B193E546-0AA6-4AA3-BC02-818AA0D436B9}" dt="2023-05-16T20:08:32.113" v="2005" actId="26606"/>
          <ac:spMkLst>
            <pc:docMk/>
            <pc:sldMk cId="4266880914" sldId="261"/>
            <ac:spMk id="3" creationId="{9048B979-86CD-1E36-4B6B-2AACF4A5DFFE}"/>
          </ac:spMkLst>
        </pc:spChg>
        <pc:spChg chg="add del">
          <ac:chgData name="McElwee, Jordan" userId="b75bd573-12db-40aa-9b95-5264fb8d45ce" providerId="ADAL" clId="{B193E546-0AA6-4AA3-BC02-818AA0D436B9}" dt="2023-05-16T20:35:56.658" v="2404" actId="21"/>
          <ac:spMkLst>
            <pc:docMk/>
            <pc:sldMk cId="4266880914" sldId="261"/>
            <ac:spMk id="8" creationId="{4BB3D98E-288B-FCA2-72F8-8AF4FC716F8E}"/>
          </ac:spMkLst>
        </pc:spChg>
        <pc:spChg chg="add del">
          <ac:chgData name="McElwee, Jordan" userId="b75bd573-12db-40aa-9b95-5264fb8d45ce" providerId="ADAL" clId="{B193E546-0AA6-4AA3-BC02-818AA0D436B9}" dt="2023-05-15T02:52:36.951" v="3" actId="26606"/>
          <ac:spMkLst>
            <pc:docMk/>
            <pc:sldMk cId="4266880914" sldId="261"/>
            <ac:spMk id="8" creationId="{C162DF2A-64D1-4AA9-BA42-8A4063EADE09}"/>
          </ac:spMkLst>
        </pc:spChg>
        <pc:spChg chg="add del">
          <ac:chgData name="McElwee, Jordan" userId="b75bd573-12db-40aa-9b95-5264fb8d45ce" providerId="ADAL" clId="{B193E546-0AA6-4AA3-BC02-818AA0D436B9}" dt="2023-05-16T20:08:32.113" v="2005" actId="26606"/>
          <ac:spMkLst>
            <pc:docMk/>
            <pc:sldMk cId="4266880914" sldId="261"/>
            <ac:spMk id="9" creationId="{4BE9D4C4-9FA3-4885-A769-301639CC7AD4}"/>
          </ac:spMkLst>
        </pc:spChg>
        <pc:spChg chg="add del">
          <ac:chgData name="McElwee, Jordan" userId="b75bd573-12db-40aa-9b95-5264fb8d45ce" providerId="ADAL" clId="{B193E546-0AA6-4AA3-BC02-818AA0D436B9}" dt="2023-05-15T02:52:36.951" v="3" actId="26606"/>
          <ac:spMkLst>
            <pc:docMk/>
            <pc:sldMk cId="4266880914" sldId="261"/>
            <ac:spMk id="10" creationId="{5D7C1373-63AF-4A75-909E-990E05356670}"/>
          </ac:spMkLst>
        </pc:spChg>
        <pc:spChg chg="add del">
          <ac:chgData name="McElwee, Jordan" userId="b75bd573-12db-40aa-9b95-5264fb8d45ce" providerId="ADAL" clId="{B193E546-0AA6-4AA3-BC02-818AA0D436B9}" dt="2023-05-16T20:08:32.113" v="2005" actId="26606"/>
          <ac:spMkLst>
            <pc:docMk/>
            <pc:sldMk cId="4266880914" sldId="261"/>
            <ac:spMk id="11" creationId="{4524F065-9F7C-400C-9A20-B343BFAA6AAB}"/>
          </ac:spMkLst>
        </pc:spChg>
        <pc:spChg chg="add del">
          <ac:chgData name="McElwee, Jordan" userId="b75bd573-12db-40aa-9b95-5264fb8d45ce" providerId="ADAL" clId="{B193E546-0AA6-4AA3-BC02-818AA0D436B9}" dt="2023-05-15T02:52:36.951" v="3" actId="26606"/>
          <ac:spMkLst>
            <pc:docMk/>
            <pc:sldMk cId="4266880914" sldId="261"/>
            <ac:spMk id="12" creationId="{2F4AD318-2FB6-4C6E-931E-58E404FA18CD}"/>
          </ac:spMkLst>
        </pc:spChg>
        <pc:spChg chg="add del">
          <ac:chgData name="McElwee, Jordan" userId="b75bd573-12db-40aa-9b95-5264fb8d45ce" providerId="ADAL" clId="{B193E546-0AA6-4AA3-BC02-818AA0D436B9}" dt="2023-05-16T20:08:32.113" v="2005" actId="26606"/>
          <ac:spMkLst>
            <pc:docMk/>
            <pc:sldMk cId="4266880914" sldId="261"/>
            <ac:spMk id="13" creationId="{7EB6695E-BED5-4DA3-8C9B-AD301AEF4776}"/>
          </ac:spMkLst>
        </pc:spChg>
        <pc:spChg chg="add del">
          <ac:chgData name="McElwee, Jordan" userId="b75bd573-12db-40aa-9b95-5264fb8d45ce" providerId="ADAL" clId="{B193E546-0AA6-4AA3-BC02-818AA0D436B9}" dt="2023-05-15T02:52:36.951" v="3" actId="26606"/>
          <ac:spMkLst>
            <pc:docMk/>
            <pc:sldMk cId="4266880914" sldId="261"/>
            <ac:spMk id="14" creationId="{1A118E35-1CBF-4863-8497-F4DF1A166D2D}"/>
          </ac:spMkLst>
        </pc:spChg>
        <pc:spChg chg="add del">
          <ac:chgData name="McElwee, Jordan" userId="b75bd573-12db-40aa-9b95-5264fb8d45ce" providerId="ADAL" clId="{B193E546-0AA6-4AA3-BC02-818AA0D436B9}" dt="2023-05-15T02:52:36.951" v="3" actId="26606"/>
          <ac:spMkLst>
            <pc:docMk/>
            <pc:sldMk cId="4266880914" sldId="261"/>
            <ac:spMk id="16" creationId="{6E187274-5DC2-4BE0-AF99-925D6D973550}"/>
          </ac:spMkLst>
        </pc:spChg>
        <pc:spChg chg="add del">
          <ac:chgData name="McElwee, Jordan" userId="b75bd573-12db-40aa-9b95-5264fb8d45ce" providerId="ADAL" clId="{B193E546-0AA6-4AA3-BC02-818AA0D436B9}" dt="2023-05-16T20:08:32.113" v="2005" actId="26606"/>
          <ac:spMkLst>
            <pc:docMk/>
            <pc:sldMk cId="4266880914" sldId="261"/>
            <ac:spMk id="18" creationId="{46DB9E65-E072-43AF-A8C9-9744BA0CC25F}"/>
          </ac:spMkLst>
        </pc:spChg>
        <pc:picChg chg="add mod ord modCrop">
          <ac:chgData name="McElwee, Jordan" userId="b75bd573-12db-40aa-9b95-5264fb8d45ce" providerId="ADAL" clId="{B193E546-0AA6-4AA3-BC02-818AA0D436B9}" dt="2023-05-16T20:36:42.191" v="2410" actId="14861"/>
          <ac:picMkLst>
            <pc:docMk/>
            <pc:sldMk cId="4266880914" sldId="261"/>
            <ac:picMk id="5" creationId="{301C2217-B074-8649-273A-C58E413A9A48}"/>
          </ac:picMkLst>
        </pc:picChg>
        <pc:picChg chg="add mod modCrop">
          <ac:chgData name="McElwee, Jordan" userId="b75bd573-12db-40aa-9b95-5264fb8d45ce" providerId="ADAL" clId="{B193E546-0AA6-4AA3-BC02-818AA0D436B9}" dt="2023-05-16T20:36:42.191" v="2410" actId="14861"/>
          <ac:picMkLst>
            <pc:docMk/>
            <pc:sldMk cId="4266880914" sldId="261"/>
            <ac:picMk id="7" creationId="{9005CE6A-09BB-F6C1-434C-BCCE02B811D6}"/>
          </ac:picMkLst>
        </pc:picChg>
      </pc:sldChg>
      <pc:sldChg chg="addSp modSp mod modTransition setBg modNotesTx">
        <pc:chgData name="McElwee, Jordan" userId="b75bd573-12db-40aa-9b95-5264fb8d45ce" providerId="ADAL" clId="{B193E546-0AA6-4AA3-BC02-818AA0D436B9}" dt="2023-05-16T20:51:06.793" v="2680"/>
        <pc:sldMkLst>
          <pc:docMk/>
          <pc:sldMk cId="853359496" sldId="262"/>
        </pc:sldMkLst>
        <pc:spChg chg="mod">
          <ac:chgData name="McElwee, Jordan" userId="b75bd573-12db-40aa-9b95-5264fb8d45ce" providerId="ADAL" clId="{B193E546-0AA6-4AA3-BC02-818AA0D436B9}" dt="2023-05-16T20:30:28.687" v="2262" actId="26606"/>
          <ac:spMkLst>
            <pc:docMk/>
            <pc:sldMk cId="853359496" sldId="262"/>
            <ac:spMk id="2" creationId="{B126A811-5FC7-6731-1DBA-E9FB684B938D}"/>
          </ac:spMkLst>
        </pc:spChg>
        <pc:spChg chg="mod">
          <ac:chgData name="McElwee, Jordan" userId="b75bd573-12db-40aa-9b95-5264fb8d45ce" providerId="ADAL" clId="{B193E546-0AA6-4AA3-BC02-818AA0D436B9}" dt="2023-05-16T20:41:22.050" v="2506" actId="14100"/>
          <ac:spMkLst>
            <pc:docMk/>
            <pc:sldMk cId="853359496" sldId="262"/>
            <ac:spMk id="3" creationId="{DB0B3AC8-E5BE-47F5-9BBE-06A5605C9C1A}"/>
          </ac:spMkLst>
        </pc:spChg>
        <pc:spChg chg="add">
          <ac:chgData name="McElwee, Jordan" userId="b75bd573-12db-40aa-9b95-5264fb8d45ce" providerId="ADAL" clId="{B193E546-0AA6-4AA3-BC02-818AA0D436B9}" dt="2023-05-16T20:30:28.687" v="2262" actId="26606"/>
          <ac:spMkLst>
            <pc:docMk/>
            <pc:sldMk cId="853359496" sldId="262"/>
            <ac:spMk id="13" creationId="{3F088236-D655-4F88-B238-E16762358025}"/>
          </ac:spMkLst>
        </pc:spChg>
        <pc:spChg chg="add">
          <ac:chgData name="McElwee, Jordan" userId="b75bd573-12db-40aa-9b95-5264fb8d45ce" providerId="ADAL" clId="{B193E546-0AA6-4AA3-BC02-818AA0D436B9}" dt="2023-05-16T20:30:28.687" v="2262" actId="26606"/>
          <ac:spMkLst>
            <pc:docMk/>
            <pc:sldMk cId="853359496" sldId="262"/>
            <ac:spMk id="15" creationId="{3DAC0C92-199E-475C-9390-119A9B027276}"/>
          </ac:spMkLst>
        </pc:spChg>
        <pc:spChg chg="add">
          <ac:chgData name="McElwee, Jordan" userId="b75bd573-12db-40aa-9b95-5264fb8d45ce" providerId="ADAL" clId="{B193E546-0AA6-4AA3-BC02-818AA0D436B9}" dt="2023-05-16T20:30:28.687" v="2262" actId="26606"/>
          <ac:spMkLst>
            <pc:docMk/>
            <pc:sldMk cId="853359496" sldId="262"/>
            <ac:spMk id="17" creationId="{C4CFB339-0ED8-4FE2-9EF1-6D1375B8499B}"/>
          </ac:spMkLst>
        </pc:spChg>
        <pc:spChg chg="add">
          <ac:chgData name="McElwee, Jordan" userId="b75bd573-12db-40aa-9b95-5264fb8d45ce" providerId="ADAL" clId="{B193E546-0AA6-4AA3-BC02-818AA0D436B9}" dt="2023-05-16T20:30:28.687" v="2262" actId="26606"/>
          <ac:spMkLst>
            <pc:docMk/>
            <pc:sldMk cId="853359496" sldId="262"/>
            <ac:spMk id="19" creationId="{31896C80-2069-4431-9C19-83B913734490}"/>
          </ac:spMkLst>
        </pc:spChg>
        <pc:spChg chg="add">
          <ac:chgData name="McElwee, Jordan" userId="b75bd573-12db-40aa-9b95-5264fb8d45ce" providerId="ADAL" clId="{B193E546-0AA6-4AA3-BC02-818AA0D436B9}" dt="2023-05-16T20:30:28.687" v="2262" actId="26606"/>
          <ac:spMkLst>
            <pc:docMk/>
            <pc:sldMk cId="853359496" sldId="262"/>
            <ac:spMk id="21" creationId="{BF120A21-0841-4823-B0C4-28AEBCEF9B78}"/>
          </ac:spMkLst>
        </pc:spChg>
        <pc:spChg chg="add">
          <ac:chgData name="McElwee, Jordan" userId="b75bd573-12db-40aa-9b95-5264fb8d45ce" providerId="ADAL" clId="{B193E546-0AA6-4AA3-BC02-818AA0D436B9}" dt="2023-05-16T20:30:28.687" v="2262" actId="26606"/>
          <ac:spMkLst>
            <pc:docMk/>
            <pc:sldMk cId="853359496" sldId="262"/>
            <ac:spMk id="23" creationId="{DBB05BAE-BBD3-4289-899F-A6851503C6B0}"/>
          </ac:spMkLst>
        </pc:spChg>
        <pc:spChg chg="add">
          <ac:chgData name="McElwee, Jordan" userId="b75bd573-12db-40aa-9b95-5264fb8d45ce" providerId="ADAL" clId="{B193E546-0AA6-4AA3-BC02-818AA0D436B9}" dt="2023-05-16T20:30:28.687" v="2262" actId="26606"/>
          <ac:spMkLst>
            <pc:docMk/>
            <pc:sldMk cId="853359496" sldId="262"/>
            <ac:spMk id="25" creationId="{9874D11C-36F5-4BBE-A490-019A54E953B0}"/>
          </ac:spMkLst>
        </pc:spChg>
        <pc:picChg chg="add">
          <ac:chgData name="McElwee, Jordan" userId="b75bd573-12db-40aa-9b95-5264fb8d45ce" providerId="ADAL" clId="{B193E546-0AA6-4AA3-BC02-818AA0D436B9}" dt="2023-05-16T20:30:28.687" v="2262" actId="26606"/>
          <ac:picMkLst>
            <pc:docMk/>
            <pc:sldMk cId="853359496" sldId="262"/>
            <ac:picMk id="5" creationId="{D05EA233-5774-65BB-BC55-22A530F39964}"/>
          </ac:picMkLst>
        </pc:picChg>
        <pc:cxnChg chg="add">
          <ac:chgData name="McElwee, Jordan" userId="b75bd573-12db-40aa-9b95-5264fb8d45ce" providerId="ADAL" clId="{B193E546-0AA6-4AA3-BC02-818AA0D436B9}" dt="2023-05-16T20:30:28.687" v="2262" actId="26606"/>
          <ac:cxnSpMkLst>
            <pc:docMk/>
            <pc:sldMk cId="853359496" sldId="262"/>
            <ac:cxnSpMk id="9" creationId="{64FA5DFF-7FE6-4855-84E6-DFA78EE978BD}"/>
          </ac:cxnSpMkLst>
        </pc:cxnChg>
        <pc:cxnChg chg="add">
          <ac:chgData name="McElwee, Jordan" userId="b75bd573-12db-40aa-9b95-5264fb8d45ce" providerId="ADAL" clId="{B193E546-0AA6-4AA3-BC02-818AA0D436B9}" dt="2023-05-16T20:30:28.687" v="2262" actId="26606"/>
          <ac:cxnSpMkLst>
            <pc:docMk/>
            <pc:sldMk cId="853359496" sldId="262"/>
            <ac:cxnSpMk id="11" creationId="{2AFD8CBA-54A3-4363-991B-B9C631BBFA74}"/>
          </ac:cxnSpMkLst>
        </pc:cxnChg>
      </pc:sldChg>
      <pc:sldChg chg="modSp mod">
        <pc:chgData name="McElwee, Jordan" userId="b75bd573-12db-40aa-9b95-5264fb8d45ce" providerId="ADAL" clId="{B193E546-0AA6-4AA3-BC02-818AA0D436B9}" dt="2023-05-16T20:02:00.954" v="1993" actId="1076"/>
        <pc:sldMkLst>
          <pc:docMk/>
          <pc:sldMk cId="2419972091" sldId="263"/>
        </pc:sldMkLst>
        <pc:spChg chg="mod">
          <ac:chgData name="McElwee, Jordan" userId="b75bd573-12db-40aa-9b95-5264fb8d45ce" providerId="ADAL" clId="{B193E546-0AA6-4AA3-BC02-818AA0D436B9}" dt="2023-05-16T20:02:00.954" v="1993" actId="1076"/>
          <ac:spMkLst>
            <pc:docMk/>
            <pc:sldMk cId="2419972091" sldId="263"/>
            <ac:spMk id="8" creationId="{8810DF1D-0DE5-4EB7-1EDD-BBBD33BB53B9}"/>
          </ac:spMkLst>
        </pc:spChg>
        <pc:picChg chg="mod modCrop">
          <ac:chgData name="McElwee, Jordan" userId="b75bd573-12db-40aa-9b95-5264fb8d45ce" providerId="ADAL" clId="{B193E546-0AA6-4AA3-BC02-818AA0D436B9}" dt="2023-05-16T20:01:57.513" v="1992" actId="1076"/>
          <ac:picMkLst>
            <pc:docMk/>
            <pc:sldMk cId="2419972091" sldId="263"/>
            <ac:picMk id="6" creationId="{D16252FD-FA0D-3BAE-82BF-4FF68ADE8832}"/>
          </ac:picMkLst>
        </pc:picChg>
      </pc:sldChg>
      <pc:sldChg chg="addSp modSp new mod setBg setClrOvrMap">
        <pc:chgData name="McElwee, Jordan" userId="b75bd573-12db-40aa-9b95-5264fb8d45ce" providerId="ADAL" clId="{B193E546-0AA6-4AA3-BC02-818AA0D436B9}" dt="2023-05-16T20:47:22.601" v="2668" actId="1037"/>
        <pc:sldMkLst>
          <pc:docMk/>
          <pc:sldMk cId="2005374501" sldId="264"/>
        </pc:sldMkLst>
        <pc:spChg chg="mod">
          <ac:chgData name="McElwee, Jordan" userId="b75bd573-12db-40aa-9b95-5264fb8d45ce" providerId="ADAL" clId="{B193E546-0AA6-4AA3-BC02-818AA0D436B9}" dt="2023-05-16T20:44:01.538" v="2509" actId="3062"/>
          <ac:spMkLst>
            <pc:docMk/>
            <pc:sldMk cId="2005374501" sldId="264"/>
            <ac:spMk id="2" creationId="{C3A3C8DF-2115-8106-B398-28E0F95FB991}"/>
          </ac:spMkLst>
        </pc:spChg>
        <pc:spChg chg="mod">
          <ac:chgData name="McElwee, Jordan" userId="b75bd573-12db-40aa-9b95-5264fb8d45ce" providerId="ADAL" clId="{B193E546-0AA6-4AA3-BC02-818AA0D436B9}" dt="2023-05-16T20:39:15.222" v="2485" actId="26606"/>
          <ac:spMkLst>
            <pc:docMk/>
            <pc:sldMk cId="2005374501" sldId="264"/>
            <ac:spMk id="3" creationId="{2B3248E3-EDA5-3DE0-93F3-89513EC5CF73}"/>
          </ac:spMkLst>
        </pc:spChg>
        <pc:spChg chg="add mod">
          <ac:chgData name="McElwee, Jordan" userId="b75bd573-12db-40aa-9b95-5264fb8d45ce" providerId="ADAL" clId="{B193E546-0AA6-4AA3-BC02-818AA0D436B9}" dt="2023-05-16T20:46:20.190" v="2576" actId="571"/>
          <ac:spMkLst>
            <pc:docMk/>
            <pc:sldMk cId="2005374501" sldId="264"/>
            <ac:spMk id="8" creationId="{9047A2C1-BE8E-8508-3A2E-80AEB38D1BEE}"/>
          </ac:spMkLst>
        </pc:spChg>
        <pc:spChg chg="add mod">
          <ac:chgData name="McElwee, Jordan" userId="b75bd573-12db-40aa-9b95-5264fb8d45ce" providerId="ADAL" clId="{B193E546-0AA6-4AA3-BC02-818AA0D436B9}" dt="2023-05-16T20:47:22.601" v="2668" actId="1037"/>
          <ac:spMkLst>
            <pc:docMk/>
            <pc:sldMk cId="2005374501" sldId="264"/>
            <ac:spMk id="9" creationId="{16F1C660-5E24-94C4-FD4E-3AF4A1EEB760}"/>
          </ac:spMkLst>
        </pc:spChg>
        <pc:spChg chg="add">
          <ac:chgData name="McElwee, Jordan" userId="b75bd573-12db-40aa-9b95-5264fb8d45ce" providerId="ADAL" clId="{B193E546-0AA6-4AA3-BC02-818AA0D436B9}" dt="2023-05-16T20:39:15.222" v="2485" actId="26606"/>
          <ac:spMkLst>
            <pc:docMk/>
            <pc:sldMk cId="2005374501" sldId="264"/>
            <ac:spMk id="10" creationId="{D94A7024-D948-494D-8920-BBA2DA07D15B}"/>
          </ac:spMkLst>
        </pc:spChg>
        <pc:picChg chg="add mod ord modCrop">
          <ac:chgData name="McElwee, Jordan" userId="b75bd573-12db-40aa-9b95-5264fb8d45ce" providerId="ADAL" clId="{B193E546-0AA6-4AA3-BC02-818AA0D436B9}" dt="2023-05-16T20:47:15.538" v="2646" actId="1037"/>
          <ac:picMkLst>
            <pc:docMk/>
            <pc:sldMk cId="2005374501" sldId="264"/>
            <ac:picMk id="5" creationId="{C09718E7-2582-EF41-590D-BF4E0ACE0BC2}"/>
          </ac:picMkLst>
        </pc:picChg>
        <pc:picChg chg="add mod">
          <ac:chgData name="McElwee, Jordan" userId="b75bd573-12db-40aa-9b95-5264fb8d45ce" providerId="ADAL" clId="{B193E546-0AA6-4AA3-BC02-818AA0D436B9}" dt="2023-05-16T20:40:30.725" v="2498" actId="1076"/>
          <ac:picMkLst>
            <pc:docMk/>
            <pc:sldMk cId="2005374501" sldId="264"/>
            <ac:picMk id="7" creationId="{D0BC5F3C-09D1-4164-F5EC-811D883853A0}"/>
          </ac:picMkLst>
        </pc:picChg>
      </pc:sldChg>
      <pc:sldChg chg="addSp delSp modSp new mod setBg">
        <pc:chgData name="McElwee, Jordan" userId="b75bd573-12db-40aa-9b95-5264fb8d45ce" providerId="ADAL" clId="{B193E546-0AA6-4AA3-BC02-818AA0D436B9}" dt="2023-05-16T21:04:36.408" v="3988" actId="20577"/>
        <pc:sldMkLst>
          <pc:docMk/>
          <pc:sldMk cId="187743570" sldId="265"/>
        </pc:sldMkLst>
        <pc:spChg chg="mod">
          <ac:chgData name="McElwee, Jordan" userId="b75bd573-12db-40aa-9b95-5264fb8d45ce" providerId="ADAL" clId="{B193E546-0AA6-4AA3-BC02-818AA0D436B9}" dt="2023-05-16T21:03:33.438" v="3916" actId="26606"/>
          <ac:spMkLst>
            <pc:docMk/>
            <pc:sldMk cId="187743570" sldId="265"/>
            <ac:spMk id="2" creationId="{86B4DFDE-C9D1-C1BB-4CF4-D5A4F7A409F9}"/>
          </ac:spMkLst>
        </pc:spChg>
        <pc:spChg chg="add del mod">
          <ac:chgData name="McElwee, Jordan" userId="b75bd573-12db-40aa-9b95-5264fb8d45ce" providerId="ADAL" clId="{B193E546-0AA6-4AA3-BC02-818AA0D436B9}" dt="2023-05-16T21:03:33.460" v="3917" actId="26606"/>
          <ac:spMkLst>
            <pc:docMk/>
            <pc:sldMk cId="187743570" sldId="265"/>
            <ac:spMk id="3" creationId="{AADAEEEC-979C-D07E-AA36-B62651BEB6D0}"/>
          </ac:spMkLst>
        </pc:spChg>
        <pc:spChg chg="add del">
          <ac:chgData name="McElwee, Jordan" userId="b75bd573-12db-40aa-9b95-5264fb8d45ce" providerId="ADAL" clId="{B193E546-0AA6-4AA3-BC02-818AA0D436B9}" dt="2023-05-16T21:03:33.438" v="3916" actId="26606"/>
          <ac:spMkLst>
            <pc:docMk/>
            <pc:sldMk cId="187743570" sldId="265"/>
            <ac:spMk id="9" creationId="{655AE6B0-AC9E-4167-806F-E9DB135FC46B}"/>
          </ac:spMkLst>
        </pc:spChg>
        <pc:spChg chg="add del">
          <ac:chgData name="McElwee, Jordan" userId="b75bd573-12db-40aa-9b95-5264fb8d45ce" providerId="ADAL" clId="{B193E546-0AA6-4AA3-BC02-818AA0D436B9}" dt="2023-05-16T21:03:33.438" v="3916" actId="26606"/>
          <ac:spMkLst>
            <pc:docMk/>
            <pc:sldMk cId="187743570" sldId="265"/>
            <ac:spMk id="22" creationId="{87BD1F4E-A66D-4C06-86DA-8D56CA7A3B41}"/>
          </ac:spMkLst>
        </pc:spChg>
        <pc:grpChg chg="add del">
          <ac:chgData name="McElwee, Jordan" userId="b75bd573-12db-40aa-9b95-5264fb8d45ce" providerId="ADAL" clId="{B193E546-0AA6-4AA3-BC02-818AA0D436B9}" dt="2023-05-16T21:03:33.438" v="3916" actId="26606"/>
          <ac:grpSpMkLst>
            <pc:docMk/>
            <pc:sldMk cId="187743570" sldId="265"/>
            <ac:grpSpMk id="11" creationId="{3523416A-383B-4FDC-B4C9-D8EDDFE9C043}"/>
          </ac:grpSpMkLst>
        </pc:grpChg>
        <pc:graphicFrameChg chg="add del">
          <ac:chgData name="McElwee, Jordan" userId="b75bd573-12db-40aa-9b95-5264fb8d45ce" providerId="ADAL" clId="{B193E546-0AA6-4AA3-BC02-818AA0D436B9}" dt="2023-05-16T21:03:33.438" v="3916" actId="26606"/>
          <ac:graphicFrameMkLst>
            <pc:docMk/>
            <pc:sldMk cId="187743570" sldId="265"/>
            <ac:graphicFrameMk id="5" creationId="{ADE0268D-74AB-BDE1-5231-632729766B84}"/>
          </ac:graphicFrameMkLst>
        </pc:graphicFrameChg>
        <pc:graphicFrameChg chg="add mod">
          <ac:chgData name="McElwee, Jordan" userId="b75bd573-12db-40aa-9b95-5264fb8d45ce" providerId="ADAL" clId="{B193E546-0AA6-4AA3-BC02-818AA0D436B9}" dt="2023-05-16T21:04:36.408" v="3988" actId="20577"/>
          <ac:graphicFrameMkLst>
            <pc:docMk/>
            <pc:sldMk cId="187743570" sldId="265"/>
            <ac:graphicFrameMk id="24" creationId="{D412D5CE-5BBA-5B6B-5AD8-707987E9C717}"/>
          </ac:graphicFrameMkLst>
        </pc:graphicFrameChg>
      </pc:sldChg>
      <pc:sldChg chg="addSp delSp modSp new mod setBg">
        <pc:chgData name="McElwee, Jordan" userId="b75bd573-12db-40aa-9b95-5264fb8d45ce" providerId="ADAL" clId="{B193E546-0AA6-4AA3-BC02-818AA0D436B9}" dt="2023-05-16T21:00:30.962" v="3824" actId="20577"/>
        <pc:sldMkLst>
          <pc:docMk/>
          <pc:sldMk cId="2474986520" sldId="266"/>
        </pc:sldMkLst>
        <pc:spChg chg="mod">
          <ac:chgData name="McElwee, Jordan" userId="b75bd573-12db-40aa-9b95-5264fb8d45ce" providerId="ADAL" clId="{B193E546-0AA6-4AA3-BC02-818AA0D436B9}" dt="2023-05-16T21:00:30.962" v="3824" actId="20577"/>
          <ac:spMkLst>
            <pc:docMk/>
            <pc:sldMk cId="2474986520" sldId="266"/>
            <ac:spMk id="2" creationId="{749E02C8-8BDF-336F-A38E-22D4B55E80BE}"/>
          </ac:spMkLst>
        </pc:spChg>
        <pc:spChg chg="add del mod">
          <ac:chgData name="McElwee, Jordan" userId="b75bd573-12db-40aa-9b95-5264fb8d45ce" providerId="ADAL" clId="{B193E546-0AA6-4AA3-BC02-818AA0D436B9}" dt="2023-05-16T21:00:24.354" v="3815" actId="26606"/>
          <ac:spMkLst>
            <pc:docMk/>
            <pc:sldMk cId="2474986520" sldId="266"/>
            <ac:spMk id="3" creationId="{E378A304-147F-0371-0D00-1A1F0499DC71}"/>
          </ac:spMkLst>
        </pc:spChg>
        <pc:spChg chg="add del">
          <ac:chgData name="McElwee, Jordan" userId="b75bd573-12db-40aa-9b95-5264fb8d45ce" providerId="ADAL" clId="{B193E546-0AA6-4AA3-BC02-818AA0D436B9}" dt="2023-05-16T21:00:24.328" v="3814" actId="26606"/>
          <ac:spMkLst>
            <pc:docMk/>
            <pc:sldMk cId="2474986520" sldId="266"/>
            <ac:spMk id="25" creationId="{66D61E08-70C3-48D8-BEA0-787111DC30DA}"/>
          </ac:spMkLst>
        </pc:spChg>
        <pc:spChg chg="add del">
          <ac:chgData name="McElwee, Jordan" userId="b75bd573-12db-40aa-9b95-5264fb8d45ce" providerId="ADAL" clId="{B193E546-0AA6-4AA3-BC02-818AA0D436B9}" dt="2023-05-16T21:00:24.328" v="3814" actId="26606"/>
          <ac:spMkLst>
            <pc:docMk/>
            <pc:sldMk cId="2474986520" sldId="266"/>
            <ac:spMk id="27" creationId="{FC55298F-0AE5-478E-AD2B-03C2614C5833}"/>
          </ac:spMkLst>
        </pc:spChg>
        <pc:spChg chg="add del">
          <ac:chgData name="McElwee, Jordan" userId="b75bd573-12db-40aa-9b95-5264fb8d45ce" providerId="ADAL" clId="{B193E546-0AA6-4AA3-BC02-818AA0D436B9}" dt="2023-05-16T21:00:24.328" v="3814" actId="26606"/>
          <ac:spMkLst>
            <pc:docMk/>
            <pc:sldMk cId="2474986520" sldId="266"/>
            <ac:spMk id="29" creationId="{C180E4EA-0B63-4779-A895-7E90E71088F3}"/>
          </ac:spMkLst>
        </pc:spChg>
        <pc:spChg chg="add del">
          <ac:chgData name="McElwee, Jordan" userId="b75bd573-12db-40aa-9b95-5264fb8d45ce" providerId="ADAL" clId="{B193E546-0AA6-4AA3-BC02-818AA0D436B9}" dt="2023-05-16T21:00:24.328" v="3814" actId="26606"/>
          <ac:spMkLst>
            <pc:docMk/>
            <pc:sldMk cId="2474986520" sldId="266"/>
            <ac:spMk id="31" creationId="{CEE01D9D-3DE8-4EED-B0D3-8F3C79CC7673}"/>
          </ac:spMkLst>
        </pc:spChg>
        <pc:spChg chg="add del">
          <ac:chgData name="McElwee, Jordan" userId="b75bd573-12db-40aa-9b95-5264fb8d45ce" providerId="ADAL" clId="{B193E546-0AA6-4AA3-BC02-818AA0D436B9}" dt="2023-05-16T21:00:24.328" v="3814" actId="26606"/>
          <ac:spMkLst>
            <pc:docMk/>
            <pc:sldMk cId="2474986520" sldId="266"/>
            <ac:spMk id="33" creationId="{89AF5CE9-607F-43F4-8983-DCD6DA4051FD}"/>
          </ac:spMkLst>
        </pc:spChg>
        <pc:spChg chg="add del">
          <ac:chgData name="McElwee, Jordan" userId="b75bd573-12db-40aa-9b95-5264fb8d45ce" providerId="ADAL" clId="{B193E546-0AA6-4AA3-BC02-818AA0D436B9}" dt="2023-05-16T21:00:24.328" v="3814" actId="26606"/>
          <ac:spMkLst>
            <pc:docMk/>
            <pc:sldMk cId="2474986520" sldId="266"/>
            <ac:spMk id="35" creationId="{6EEA2DBD-9E1E-4521-8C01-F32AD18A89E3}"/>
          </ac:spMkLst>
        </pc:spChg>
        <pc:spChg chg="add del">
          <ac:chgData name="McElwee, Jordan" userId="b75bd573-12db-40aa-9b95-5264fb8d45ce" providerId="ADAL" clId="{B193E546-0AA6-4AA3-BC02-818AA0D436B9}" dt="2023-05-16T21:00:24.328" v="3814" actId="26606"/>
          <ac:spMkLst>
            <pc:docMk/>
            <pc:sldMk cId="2474986520" sldId="266"/>
            <ac:spMk id="37" creationId="{15BBD2C1-BA9B-46A9-A27A-33498B169272}"/>
          </ac:spMkLst>
        </pc:spChg>
        <pc:spChg chg="add">
          <ac:chgData name="McElwee, Jordan" userId="b75bd573-12db-40aa-9b95-5264fb8d45ce" providerId="ADAL" clId="{B193E546-0AA6-4AA3-BC02-818AA0D436B9}" dt="2023-05-16T21:00:24.354" v="3815" actId="26606"/>
          <ac:spMkLst>
            <pc:docMk/>
            <pc:sldMk cId="2474986520" sldId="266"/>
            <ac:spMk id="43" creationId="{66D61E08-70C3-48D8-BEA0-787111DC30DA}"/>
          </ac:spMkLst>
        </pc:spChg>
        <pc:spChg chg="add">
          <ac:chgData name="McElwee, Jordan" userId="b75bd573-12db-40aa-9b95-5264fb8d45ce" providerId="ADAL" clId="{B193E546-0AA6-4AA3-BC02-818AA0D436B9}" dt="2023-05-16T21:00:24.354" v="3815" actId="26606"/>
          <ac:spMkLst>
            <pc:docMk/>
            <pc:sldMk cId="2474986520" sldId="266"/>
            <ac:spMk id="44" creationId="{FC55298F-0AE5-478E-AD2B-03C2614C5833}"/>
          </ac:spMkLst>
        </pc:spChg>
        <pc:spChg chg="add">
          <ac:chgData name="McElwee, Jordan" userId="b75bd573-12db-40aa-9b95-5264fb8d45ce" providerId="ADAL" clId="{B193E546-0AA6-4AA3-BC02-818AA0D436B9}" dt="2023-05-16T21:00:24.354" v="3815" actId="26606"/>
          <ac:spMkLst>
            <pc:docMk/>
            <pc:sldMk cId="2474986520" sldId="266"/>
            <ac:spMk id="45" creationId="{C180E4EA-0B63-4779-A895-7E90E71088F3}"/>
          </ac:spMkLst>
        </pc:spChg>
        <pc:spChg chg="add">
          <ac:chgData name="McElwee, Jordan" userId="b75bd573-12db-40aa-9b95-5264fb8d45ce" providerId="ADAL" clId="{B193E546-0AA6-4AA3-BC02-818AA0D436B9}" dt="2023-05-16T21:00:24.354" v="3815" actId="26606"/>
          <ac:spMkLst>
            <pc:docMk/>
            <pc:sldMk cId="2474986520" sldId="266"/>
            <ac:spMk id="46" creationId="{CEE01D9D-3DE8-4EED-B0D3-8F3C79CC7673}"/>
          </ac:spMkLst>
        </pc:spChg>
        <pc:spChg chg="add">
          <ac:chgData name="McElwee, Jordan" userId="b75bd573-12db-40aa-9b95-5264fb8d45ce" providerId="ADAL" clId="{B193E546-0AA6-4AA3-BC02-818AA0D436B9}" dt="2023-05-16T21:00:24.354" v="3815" actId="26606"/>
          <ac:spMkLst>
            <pc:docMk/>
            <pc:sldMk cId="2474986520" sldId="266"/>
            <ac:spMk id="47" creationId="{89AF5CE9-607F-43F4-8983-DCD6DA4051FD}"/>
          </ac:spMkLst>
        </pc:spChg>
        <pc:spChg chg="add">
          <ac:chgData name="McElwee, Jordan" userId="b75bd573-12db-40aa-9b95-5264fb8d45ce" providerId="ADAL" clId="{B193E546-0AA6-4AA3-BC02-818AA0D436B9}" dt="2023-05-16T21:00:24.354" v="3815" actId="26606"/>
          <ac:spMkLst>
            <pc:docMk/>
            <pc:sldMk cId="2474986520" sldId="266"/>
            <ac:spMk id="48" creationId="{6EEA2DBD-9E1E-4521-8C01-F32AD18A89E3}"/>
          </ac:spMkLst>
        </pc:spChg>
        <pc:spChg chg="add">
          <ac:chgData name="McElwee, Jordan" userId="b75bd573-12db-40aa-9b95-5264fb8d45ce" providerId="ADAL" clId="{B193E546-0AA6-4AA3-BC02-818AA0D436B9}" dt="2023-05-16T21:00:24.354" v="3815" actId="26606"/>
          <ac:spMkLst>
            <pc:docMk/>
            <pc:sldMk cId="2474986520" sldId="266"/>
            <ac:spMk id="49" creationId="{15BBD2C1-BA9B-46A9-A27A-33498B169272}"/>
          </ac:spMkLst>
        </pc:spChg>
        <pc:grpChg chg="add del">
          <ac:chgData name="McElwee, Jordan" userId="b75bd573-12db-40aa-9b95-5264fb8d45ce" providerId="ADAL" clId="{B193E546-0AA6-4AA3-BC02-818AA0D436B9}" dt="2023-05-16T21:00:24.328" v="3814" actId="26606"/>
          <ac:grpSpMkLst>
            <pc:docMk/>
            <pc:sldMk cId="2474986520" sldId="266"/>
            <ac:grpSpMk id="9" creationId="{88C9B83F-64CD-41C1-925F-A08801FFD0BD}"/>
          </ac:grpSpMkLst>
        </pc:grpChg>
        <pc:grpChg chg="add">
          <ac:chgData name="McElwee, Jordan" userId="b75bd573-12db-40aa-9b95-5264fb8d45ce" providerId="ADAL" clId="{B193E546-0AA6-4AA3-BC02-818AA0D436B9}" dt="2023-05-16T21:00:24.354" v="3815" actId="26606"/>
          <ac:grpSpMkLst>
            <pc:docMk/>
            <pc:sldMk cId="2474986520" sldId="266"/>
            <ac:grpSpMk id="39" creationId="{88C9B83F-64CD-41C1-925F-A08801FFD0BD}"/>
          </ac:grpSpMkLst>
        </pc:grpChg>
        <pc:picChg chg="add del">
          <ac:chgData name="McElwee, Jordan" userId="b75bd573-12db-40aa-9b95-5264fb8d45ce" providerId="ADAL" clId="{B193E546-0AA6-4AA3-BC02-818AA0D436B9}" dt="2023-05-16T21:00:24.328" v="3814" actId="26606"/>
          <ac:picMkLst>
            <pc:docMk/>
            <pc:sldMk cId="2474986520" sldId="266"/>
            <ac:picMk id="5" creationId="{AD9165BF-5142-6594-F860-3A5FD877C0BC}"/>
          </ac:picMkLst>
        </pc:picChg>
        <pc:picChg chg="add">
          <ac:chgData name="McElwee, Jordan" userId="b75bd573-12db-40aa-9b95-5264fb8d45ce" providerId="ADAL" clId="{B193E546-0AA6-4AA3-BC02-818AA0D436B9}" dt="2023-05-16T21:00:24.354" v="3815" actId="26606"/>
          <ac:picMkLst>
            <pc:docMk/>
            <pc:sldMk cId="2474986520" sldId="266"/>
            <ac:picMk id="40" creationId="{95C4EC27-D2C4-4674-5C80-795440873333}"/>
          </ac:picMkLst>
        </pc:picChg>
        <pc:cxnChg chg="add del">
          <ac:chgData name="McElwee, Jordan" userId="b75bd573-12db-40aa-9b95-5264fb8d45ce" providerId="ADAL" clId="{B193E546-0AA6-4AA3-BC02-818AA0D436B9}" dt="2023-05-16T21:00:24.328" v="3814" actId="26606"/>
          <ac:cxnSpMkLst>
            <pc:docMk/>
            <pc:sldMk cId="2474986520" sldId="266"/>
            <ac:cxnSpMk id="21" creationId="{A57C1A16-B8AB-4D99-A195-A38F556A6486}"/>
          </ac:cxnSpMkLst>
        </pc:cxnChg>
        <pc:cxnChg chg="add del">
          <ac:chgData name="McElwee, Jordan" userId="b75bd573-12db-40aa-9b95-5264fb8d45ce" providerId="ADAL" clId="{B193E546-0AA6-4AA3-BC02-818AA0D436B9}" dt="2023-05-16T21:00:24.328" v="3814" actId="26606"/>
          <ac:cxnSpMkLst>
            <pc:docMk/>
            <pc:sldMk cId="2474986520" sldId="266"/>
            <ac:cxnSpMk id="23" creationId="{F8A9B20B-D1DD-4573-B5EC-558029519236}"/>
          </ac:cxnSpMkLst>
        </pc:cxnChg>
        <pc:cxnChg chg="add">
          <ac:chgData name="McElwee, Jordan" userId="b75bd573-12db-40aa-9b95-5264fb8d45ce" providerId="ADAL" clId="{B193E546-0AA6-4AA3-BC02-818AA0D436B9}" dt="2023-05-16T21:00:24.354" v="3815" actId="26606"/>
          <ac:cxnSpMkLst>
            <pc:docMk/>
            <pc:sldMk cId="2474986520" sldId="266"/>
            <ac:cxnSpMk id="41" creationId="{A57C1A16-B8AB-4D99-A195-A38F556A6486}"/>
          </ac:cxnSpMkLst>
        </pc:cxnChg>
        <pc:cxnChg chg="add">
          <ac:chgData name="McElwee, Jordan" userId="b75bd573-12db-40aa-9b95-5264fb8d45ce" providerId="ADAL" clId="{B193E546-0AA6-4AA3-BC02-818AA0D436B9}" dt="2023-05-16T21:00:24.354" v="3815" actId="26606"/>
          <ac:cxnSpMkLst>
            <pc:docMk/>
            <pc:sldMk cId="2474986520" sldId="266"/>
            <ac:cxnSpMk id="42" creationId="{F8A9B20B-D1DD-4573-B5EC-558029519236}"/>
          </ac:cxnSpMkLst>
        </pc:cxnChg>
      </pc:sldChg>
      <pc:sldChg chg="modSp mod modTransition">
        <pc:chgData name="McElwee, Jordan" userId="b75bd573-12db-40aa-9b95-5264fb8d45ce" providerId="ADAL" clId="{B193E546-0AA6-4AA3-BC02-818AA0D436B9}" dt="2023-05-16T21:02:35.320" v="3868" actId="20577"/>
        <pc:sldMkLst>
          <pc:docMk/>
          <pc:sldMk cId="1762635097" sldId="267"/>
        </pc:sldMkLst>
        <pc:spChg chg="mod">
          <ac:chgData name="McElwee, Jordan" userId="b75bd573-12db-40aa-9b95-5264fb8d45ce" providerId="ADAL" clId="{B193E546-0AA6-4AA3-BC02-818AA0D436B9}" dt="2023-05-16T21:02:35.320" v="3868" actId="20577"/>
          <ac:spMkLst>
            <pc:docMk/>
            <pc:sldMk cId="1762635097" sldId="267"/>
            <ac:spMk id="2" creationId="{B43B442C-73EB-4C09-CC51-8DF4F03C709C}"/>
          </ac:spMkLst>
        </pc:spChg>
      </pc:sldChg>
      <pc:sldChg chg="modSp mod">
        <pc:chgData name="McElwee, Jordan" userId="b75bd573-12db-40aa-9b95-5264fb8d45ce" providerId="ADAL" clId="{B193E546-0AA6-4AA3-BC02-818AA0D436B9}" dt="2023-05-16T21:02:41.642" v="3878" actId="20577"/>
        <pc:sldMkLst>
          <pc:docMk/>
          <pc:sldMk cId="1565420005" sldId="268"/>
        </pc:sldMkLst>
        <pc:spChg chg="mod">
          <ac:chgData name="McElwee, Jordan" userId="b75bd573-12db-40aa-9b95-5264fb8d45ce" providerId="ADAL" clId="{B193E546-0AA6-4AA3-BC02-818AA0D436B9}" dt="2023-05-16T21:02:41.642" v="3878" actId="20577"/>
          <ac:spMkLst>
            <pc:docMk/>
            <pc:sldMk cId="1565420005" sldId="268"/>
            <ac:spMk id="2" creationId="{A69252F6-C5BA-B0E9-082A-5A7CB45FAE16}"/>
          </ac:spMkLst>
        </pc:spChg>
      </pc:sldChg>
      <pc:sldChg chg="modSp mod">
        <pc:chgData name="McElwee, Jordan" userId="b75bd573-12db-40aa-9b95-5264fb8d45ce" providerId="ADAL" clId="{B193E546-0AA6-4AA3-BC02-818AA0D436B9}" dt="2023-05-16T21:02:48.213" v="3886" actId="20577"/>
        <pc:sldMkLst>
          <pc:docMk/>
          <pc:sldMk cId="1892062714" sldId="269"/>
        </pc:sldMkLst>
        <pc:spChg chg="mod">
          <ac:chgData name="McElwee, Jordan" userId="b75bd573-12db-40aa-9b95-5264fb8d45ce" providerId="ADAL" clId="{B193E546-0AA6-4AA3-BC02-818AA0D436B9}" dt="2023-05-16T21:02:48.213" v="3886" actId="20577"/>
          <ac:spMkLst>
            <pc:docMk/>
            <pc:sldMk cId="1892062714" sldId="269"/>
            <ac:spMk id="2" creationId="{80C90EFC-A77B-BA85-AB64-1BEDAB8F8332}"/>
          </ac:spMkLst>
        </pc:spChg>
      </pc:sldChg>
      <pc:sldChg chg="modSp mod">
        <pc:chgData name="McElwee, Jordan" userId="b75bd573-12db-40aa-9b95-5264fb8d45ce" providerId="ADAL" clId="{B193E546-0AA6-4AA3-BC02-818AA0D436B9}" dt="2023-05-16T21:02:58.005" v="3914" actId="20577"/>
        <pc:sldMkLst>
          <pc:docMk/>
          <pc:sldMk cId="4195734436" sldId="270"/>
        </pc:sldMkLst>
        <pc:spChg chg="mod">
          <ac:chgData name="McElwee, Jordan" userId="b75bd573-12db-40aa-9b95-5264fb8d45ce" providerId="ADAL" clId="{B193E546-0AA6-4AA3-BC02-818AA0D436B9}" dt="2023-05-16T21:02:58.005" v="3914" actId="20577"/>
          <ac:spMkLst>
            <pc:docMk/>
            <pc:sldMk cId="4195734436" sldId="270"/>
            <ac:spMk id="2" creationId="{B0C7C76F-AF4F-1064-FDDD-7805A409AAF3}"/>
          </ac:spMkLst>
        </pc:spChg>
      </pc:sldChg>
      <pc:sldChg chg="modSp mod">
        <pc:chgData name="McElwee, Jordan" userId="b75bd573-12db-40aa-9b95-5264fb8d45ce" providerId="ADAL" clId="{B193E546-0AA6-4AA3-BC02-818AA0D436B9}" dt="2023-05-16T20:44:42.885" v="2510" actId="313"/>
        <pc:sldMkLst>
          <pc:docMk/>
          <pc:sldMk cId="3506167894" sldId="271"/>
        </pc:sldMkLst>
        <pc:spChg chg="mod">
          <ac:chgData name="McElwee, Jordan" userId="b75bd573-12db-40aa-9b95-5264fb8d45ce" providerId="ADAL" clId="{B193E546-0AA6-4AA3-BC02-818AA0D436B9}" dt="2023-05-16T20:44:42.885" v="2510" actId="313"/>
          <ac:spMkLst>
            <pc:docMk/>
            <pc:sldMk cId="3506167894" sldId="271"/>
            <ac:spMk id="3" creationId="{66B9D710-3136-CE0A-ECF5-D43A0CA0130D}"/>
          </ac:spMkLst>
        </pc:spChg>
      </pc:sldChg>
      <pc:sldChg chg="addSp delSp modSp add mod ord modTransition setBg modNotesTx">
        <pc:chgData name="McElwee, Jordan" userId="b75bd573-12db-40aa-9b95-5264fb8d45ce" providerId="ADAL" clId="{B193E546-0AA6-4AA3-BC02-818AA0D436B9}" dt="2023-05-16T20:51:18.818" v="2682"/>
        <pc:sldMkLst>
          <pc:docMk/>
          <pc:sldMk cId="1839108482" sldId="272"/>
        </pc:sldMkLst>
        <pc:spChg chg="mod ord">
          <ac:chgData name="McElwee, Jordan" userId="b75bd573-12db-40aa-9b95-5264fb8d45ce" providerId="ADAL" clId="{B193E546-0AA6-4AA3-BC02-818AA0D436B9}" dt="2023-05-16T20:31:03.021" v="2320" actId="1076"/>
          <ac:spMkLst>
            <pc:docMk/>
            <pc:sldMk cId="1839108482" sldId="272"/>
            <ac:spMk id="2" creationId="{B43B442C-73EB-4C09-CC51-8DF4F03C709C}"/>
          </ac:spMkLst>
        </pc:spChg>
        <pc:spChg chg="add mod ord">
          <ac:chgData name="McElwee, Jordan" userId="b75bd573-12db-40aa-9b95-5264fb8d45ce" providerId="ADAL" clId="{B193E546-0AA6-4AA3-BC02-818AA0D436B9}" dt="2023-05-16T20:28:52.280" v="2242" actId="26606"/>
          <ac:spMkLst>
            <pc:docMk/>
            <pc:sldMk cId="1839108482" sldId="272"/>
            <ac:spMk id="4" creationId="{88FC79ED-93D4-A90A-AC52-6EEEAAD52DA3}"/>
          </ac:spMkLst>
        </pc:spChg>
        <pc:spChg chg="add del">
          <ac:chgData name="McElwee, Jordan" userId="b75bd573-12db-40aa-9b95-5264fb8d45ce" providerId="ADAL" clId="{B193E546-0AA6-4AA3-BC02-818AA0D436B9}" dt="2023-05-16T20:28:52.271" v="2241" actId="26606"/>
          <ac:spMkLst>
            <pc:docMk/>
            <pc:sldMk cId="1839108482" sldId="272"/>
            <ac:spMk id="15" creationId="{8267EEE4-6354-4F1C-9484-951F0EB92F1B}"/>
          </ac:spMkLst>
        </pc:spChg>
        <pc:spChg chg="add del">
          <ac:chgData name="McElwee, Jordan" userId="b75bd573-12db-40aa-9b95-5264fb8d45ce" providerId="ADAL" clId="{B193E546-0AA6-4AA3-BC02-818AA0D436B9}" dt="2023-05-16T20:28:52.271" v="2241" actId="26606"/>
          <ac:spMkLst>
            <pc:docMk/>
            <pc:sldMk cId="1839108482" sldId="272"/>
            <ac:spMk id="17" creationId="{0E5A83F9-E6B8-40BD-9C0D-9A6F15650742}"/>
          </ac:spMkLst>
        </pc:spChg>
        <pc:spChg chg="add">
          <ac:chgData name="McElwee, Jordan" userId="b75bd573-12db-40aa-9b95-5264fb8d45ce" providerId="ADAL" clId="{B193E546-0AA6-4AA3-BC02-818AA0D436B9}" dt="2023-05-16T20:28:52.280" v="2242" actId="26606"/>
          <ac:spMkLst>
            <pc:docMk/>
            <pc:sldMk cId="1839108482" sldId="272"/>
            <ac:spMk id="19" creationId="{4BE9D4C4-9FA3-4885-A769-301639CC7AD4}"/>
          </ac:spMkLst>
        </pc:spChg>
        <pc:spChg chg="add">
          <ac:chgData name="McElwee, Jordan" userId="b75bd573-12db-40aa-9b95-5264fb8d45ce" providerId="ADAL" clId="{B193E546-0AA6-4AA3-BC02-818AA0D436B9}" dt="2023-05-16T20:28:52.280" v="2242" actId="26606"/>
          <ac:spMkLst>
            <pc:docMk/>
            <pc:sldMk cId="1839108482" sldId="272"/>
            <ac:spMk id="20" creationId="{7EB6695E-BED5-4DA3-8C9B-AD301AEF4776}"/>
          </ac:spMkLst>
        </pc:spChg>
        <pc:picChg chg="del">
          <ac:chgData name="McElwee, Jordan" userId="b75bd573-12db-40aa-9b95-5264fb8d45ce" providerId="ADAL" clId="{B193E546-0AA6-4AA3-BC02-818AA0D436B9}" dt="2023-05-16T20:20:52.500" v="2110" actId="21"/>
          <ac:picMkLst>
            <pc:docMk/>
            <pc:sldMk cId="1839108482" sldId="272"/>
            <ac:picMk id="5" creationId="{9C4669F6-CA2B-B1F5-EEFA-CF7254C60537}"/>
          </ac:picMkLst>
        </pc:picChg>
        <pc:picChg chg="del">
          <ac:chgData name="McElwee, Jordan" userId="b75bd573-12db-40aa-9b95-5264fb8d45ce" providerId="ADAL" clId="{B193E546-0AA6-4AA3-BC02-818AA0D436B9}" dt="2023-05-16T20:20:52.500" v="2110" actId="21"/>
          <ac:picMkLst>
            <pc:docMk/>
            <pc:sldMk cId="1839108482" sldId="272"/>
            <ac:picMk id="7" creationId="{839FEEE4-0089-4F8E-5171-4C1FE712C763}"/>
          </ac:picMkLst>
        </pc:picChg>
        <pc:picChg chg="add mod modCrop">
          <ac:chgData name="McElwee, Jordan" userId="b75bd573-12db-40aa-9b95-5264fb8d45ce" providerId="ADAL" clId="{B193E546-0AA6-4AA3-BC02-818AA0D436B9}" dt="2023-05-16T20:30:03.407" v="2261" actId="1038"/>
          <ac:picMkLst>
            <pc:docMk/>
            <pc:sldMk cId="1839108482" sldId="272"/>
            <ac:picMk id="8" creationId="{A2F6E71C-4D1A-A2E6-385A-C8E2A77A525A}"/>
          </ac:picMkLst>
        </pc:picChg>
        <pc:picChg chg="add mod modCrop">
          <ac:chgData name="McElwee, Jordan" userId="b75bd573-12db-40aa-9b95-5264fb8d45ce" providerId="ADAL" clId="{B193E546-0AA6-4AA3-BC02-818AA0D436B9}" dt="2023-05-16T20:29:24.323" v="2248" actId="1076"/>
          <ac:picMkLst>
            <pc:docMk/>
            <pc:sldMk cId="1839108482" sldId="272"/>
            <ac:picMk id="10" creationId="{A81048D7-03F6-1F5D-E6CC-1048BDC1E670}"/>
          </ac:picMkLst>
        </pc:picChg>
      </pc:sldChg>
      <pc:sldChg chg="addSp delSp modSp add mod modTransition setBg setClrOvrMap modNotesTx">
        <pc:chgData name="McElwee, Jordan" userId="b75bd573-12db-40aa-9b95-5264fb8d45ce" providerId="ADAL" clId="{B193E546-0AA6-4AA3-BC02-818AA0D436B9}" dt="2023-05-16T20:59:41.881" v="3811"/>
        <pc:sldMkLst>
          <pc:docMk/>
          <pc:sldMk cId="2023349540" sldId="273"/>
        </pc:sldMkLst>
        <pc:spChg chg="mod">
          <ac:chgData name="McElwee, Jordan" userId="b75bd573-12db-40aa-9b95-5264fb8d45ce" providerId="ADAL" clId="{B193E546-0AA6-4AA3-BC02-818AA0D436B9}" dt="2023-05-16T20:33:57.339" v="2391" actId="1038"/>
          <ac:spMkLst>
            <pc:docMk/>
            <pc:sldMk cId="2023349540" sldId="273"/>
            <ac:spMk id="2" creationId="{B43B442C-73EB-4C09-CC51-8DF4F03C709C}"/>
          </ac:spMkLst>
        </pc:spChg>
        <pc:spChg chg="mod">
          <ac:chgData name="McElwee, Jordan" userId="b75bd573-12db-40aa-9b95-5264fb8d45ce" providerId="ADAL" clId="{B193E546-0AA6-4AA3-BC02-818AA0D436B9}" dt="2023-05-16T20:53:38.536" v="2824" actId="14100"/>
          <ac:spMkLst>
            <pc:docMk/>
            <pc:sldMk cId="2023349540" sldId="273"/>
            <ac:spMk id="4" creationId="{88FC79ED-93D4-A90A-AC52-6EEEAAD52DA3}"/>
          </ac:spMkLst>
        </pc:spChg>
        <pc:spChg chg="add mod">
          <ac:chgData name="McElwee, Jordan" userId="b75bd573-12db-40aa-9b95-5264fb8d45ce" providerId="ADAL" clId="{B193E546-0AA6-4AA3-BC02-818AA0D436B9}" dt="2023-05-16T20:53:31.928" v="2822" actId="20577"/>
          <ac:spMkLst>
            <pc:docMk/>
            <pc:sldMk cId="2023349540" sldId="273"/>
            <ac:spMk id="6" creationId="{57B41DE2-37E5-4656-43AC-D80609CC3DB1}"/>
          </ac:spMkLst>
        </pc:spChg>
        <pc:spChg chg="del">
          <ac:chgData name="McElwee, Jordan" userId="b75bd573-12db-40aa-9b95-5264fb8d45ce" providerId="ADAL" clId="{B193E546-0AA6-4AA3-BC02-818AA0D436B9}" dt="2023-05-16T20:32:34.731" v="2334" actId="26606"/>
          <ac:spMkLst>
            <pc:docMk/>
            <pc:sldMk cId="2023349540" sldId="273"/>
            <ac:spMk id="19" creationId="{4BE9D4C4-9FA3-4885-A769-301639CC7AD4}"/>
          </ac:spMkLst>
        </pc:spChg>
        <pc:spChg chg="del">
          <ac:chgData name="McElwee, Jordan" userId="b75bd573-12db-40aa-9b95-5264fb8d45ce" providerId="ADAL" clId="{B193E546-0AA6-4AA3-BC02-818AA0D436B9}" dt="2023-05-16T20:32:34.731" v="2334" actId="26606"/>
          <ac:spMkLst>
            <pc:docMk/>
            <pc:sldMk cId="2023349540" sldId="273"/>
            <ac:spMk id="20" creationId="{7EB6695E-BED5-4DA3-8C9B-AD301AEF4776}"/>
          </ac:spMkLst>
        </pc:spChg>
        <pc:spChg chg="add del">
          <ac:chgData name="McElwee, Jordan" userId="b75bd573-12db-40aa-9b95-5264fb8d45ce" providerId="ADAL" clId="{B193E546-0AA6-4AA3-BC02-818AA0D436B9}" dt="2023-05-16T20:32:55.219" v="2338" actId="26606"/>
          <ac:spMkLst>
            <pc:docMk/>
            <pc:sldMk cId="2023349540" sldId="273"/>
            <ac:spMk id="29" creationId="{3F088236-D655-4F88-B238-E16762358025}"/>
          </ac:spMkLst>
        </pc:spChg>
        <pc:spChg chg="add del">
          <ac:chgData name="McElwee, Jordan" userId="b75bd573-12db-40aa-9b95-5264fb8d45ce" providerId="ADAL" clId="{B193E546-0AA6-4AA3-BC02-818AA0D436B9}" dt="2023-05-16T20:32:55.219" v="2338" actId="26606"/>
          <ac:spMkLst>
            <pc:docMk/>
            <pc:sldMk cId="2023349540" sldId="273"/>
            <ac:spMk id="31" creationId="{3DAC0C92-199E-475C-9390-119A9B027276}"/>
          </ac:spMkLst>
        </pc:spChg>
        <pc:spChg chg="add del">
          <ac:chgData name="McElwee, Jordan" userId="b75bd573-12db-40aa-9b95-5264fb8d45ce" providerId="ADAL" clId="{B193E546-0AA6-4AA3-BC02-818AA0D436B9}" dt="2023-05-16T20:32:55.219" v="2338" actId="26606"/>
          <ac:spMkLst>
            <pc:docMk/>
            <pc:sldMk cId="2023349540" sldId="273"/>
            <ac:spMk id="33" creationId="{C4CFB339-0ED8-4FE2-9EF1-6D1375B8499B}"/>
          </ac:spMkLst>
        </pc:spChg>
        <pc:spChg chg="add del">
          <ac:chgData name="McElwee, Jordan" userId="b75bd573-12db-40aa-9b95-5264fb8d45ce" providerId="ADAL" clId="{B193E546-0AA6-4AA3-BC02-818AA0D436B9}" dt="2023-05-16T20:32:55.219" v="2338" actId="26606"/>
          <ac:spMkLst>
            <pc:docMk/>
            <pc:sldMk cId="2023349540" sldId="273"/>
            <ac:spMk id="35" creationId="{31896C80-2069-4431-9C19-83B913734490}"/>
          </ac:spMkLst>
        </pc:spChg>
        <pc:spChg chg="add del">
          <ac:chgData name="McElwee, Jordan" userId="b75bd573-12db-40aa-9b95-5264fb8d45ce" providerId="ADAL" clId="{B193E546-0AA6-4AA3-BC02-818AA0D436B9}" dt="2023-05-16T20:32:55.219" v="2338" actId="26606"/>
          <ac:spMkLst>
            <pc:docMk/>
            <pc:sldMk cId="2023349540" sldId="273"/>
            <ac:spMk id="37" creationId="{BF120A21-0841-4823-B0C4-28AEBCEF9B78}"/>
          </ac:spMkLst>
        </pc:spChg>
        <pc:spChg chg="add del">
          <ac:chgData name="McElwee, Jordan" userId="b75bd573-12db-40aa-9b95-5264fb8d45ce" providerId="ADAL" clId="{B193E546-0AA6-4AA3-BC02-818AA0D436B9}" dt="2023-05-16T20:32:55.219" v="2338" actId="26606"/>
          <ac:spMkLst>
            <pc:docMk/>
            <pc:sldMk cId="2023349540" sldId="273"/>
            <ac:spMk id="39" creationId="{DBB05BAE-BBD3-4289-899F-A6851503C6B0}"/>
          </ac:spMkLst>
        </pc:spChg>
        <pc:spChg chg="add del">
          <ac:chgData name="McElwee, Jordan" userId="b75bd573-12db-40aa-9b95-5264fb8d45ce" providerId="ADAL" clId="{B193E546-0AA6-4AA3-BC02-818AA0D436B9}" dt="2023-05-16T20:32:55.219" v="2338" actId="26606"/>
          <ac:spMkLst>
            <pc:docMk/>
            <pc:sldMk cId="2023349540" sldId="273"/>
            <ac:spMk id="41" creationId="{9874D11C-36F5-4BBE-A490-019A54E953B0}"/>
          </ac:spMkLst>
        </pc:spChg>
        <pc:spChg chg="add del">
          <ac:chgData name="McElwee, Jordan" userId="b75bd573-12db-40aa-9b95-5264fb8d45ce" providerId="ADAL" clId="{B193E546-0AA6-4AA3-BC02-818AA0D436B9}" dt="2023-05-16T20:33:28.105" v="2342" actId="26606"/>
          <ac:spMkLst>
            <pc:docMk/>
            <pc:sldMk cId="2023349540" sldId="273"/>
            <ac:spMk id="46" creationId="{D94A7024-D948-494D-8920-BBA2DA07D15B}"/>
          </ac:spMkLst>
        </pc:spChg>
        <pc:spChg chg="add">
          <ac:chgData name="McElwee, Jordan" userId="b75bd573-12db-40aa-9b95-5264fb8d45ce" providerId="ADAL" clId="{B193E546-0AA6-4AA3-BC02-818AA0D436B9}" dt="2023-05-16T20:33:28.105" v="2342" actId="26606"/>
          <ac:spMkLst>
            <pc:docMk/>
            <pc:sldMk cId="2023349540" sldId="273"/>
            <ac:spMk id="55" creationId="{3F088236-D655-4F88-B238-E16762358025}"/>
          </ac:spMkLst>
        </pc:spChg>
        <pc:spChg chg="add">
          <ac:chgData name="McElwee, Jordan" userId="b75bd573-12db-40aa-9b95-5264fb8d45ce" providerId="ADAL" clId="{B193E546-0AA6-4AA3-BC02-818AA0D436B9}" dt="2023-05-16T20:33:28.105" v="2342" actId="26606"/>
          <ac:spMkLst>
            <pc:docMk/>
            <pc:sldMk cId="2023349540" sldId="273"/>
            <ac:spMk id="57" creationId="{3DAC0C92-199E-475C-9390-119A9B027276}"/>
          </ac:spMkLst>
        </pc:spChg>
        <pc:spChg chg="add">
          <ac:chgData name="McElwee, Jordan" userId="b75bd573-12db-40aa-9b95-5264fb8d45ce" providerId="ADAL" clId="{B193E546-0AA6-4AA3-BC02-818AA0D436B9}" dt="2023-05-16T20:33:28.105" v="2342" actId="26606"/>
          <ac:spMkLst>
            <pc:docMk/>
            <pc:sldMk cId="2023349540" sldId="273"/>
            <ac:spMk id="59" creationId="{C4CFB339-0ED8-4FE2-9EF1-6D1375B8499B}"/>
          </ac:spMkLst>
        </pc:spChg>
        <pc:spChg chg="add">
          <ac:chgData name="McElwee, Jordan" userId="b75bd573-12db-40aa-9b95-5264fb8d45ce" providerId="ADAL" clId="{B193E546-0AA6-4AA3-BC02-818AA0D436B9}" dt="2023-05-16T20:33:28.105" v="2342" actId="26606"/>
          <ac:spMkLst>
            <pc:docMk/>
            <pc:sldMk cId="2023349540" sldId="273"/>
            <ac:spMk id="61" creationId="{31896C80-2069-4431-9C19-83B913734490}"/>
          </ac:spMkLst>
        </pc:spChg>
        <pc:spChg chg="add">
          <ac:chgData name="McElwee, Jordan" userId="b75bd573-12db-40aa-9b95-5264fb8d45ce" providerId="ADAL" clId="{B193E546-0AA6-4AA3-BC02-818AA0D436B9}" dt="2023-05-16T20:33:28.105" v="2342" actId="26606"/>
          <ac:spMkLst>
            <pc:docMk/>
            <pc:sldMk cId="2023349540" sldId="273"/>
            <ac:spMk id="63" creationId="{BF120A21-0841-4823-B0C4-28AEBCEF9B78}"/>
          </ac:spMkLst>
        </pc:spChg>
        <pc:spChg chg="add">
          <ac:chgData name="McElwee, Jordan" userId="b75bd573-12db-40aa-9b95-5264fb8d45ce" providerId="ADAL" clId="{B193E546-0AA6-4AA3-BC02-818AA0D436B9}" dt="2023-05-16T20:33:28.105" v="2342" actId="26606"/>
          <ac:spMkLst>
            <pc:docMk/>
            <pc:sldMk cId="2023349540" sldId="273"/>
            <ac:spMk id="65" creationId="{DBB05BAE-BBD3-4289-899F-A6851503C6B0}"/>
          </ac:spMkLst>
        </pc:spChg>
        <pc:spChg chg="add">
          <ac:chgData name="McElwee, Jordan" userId="b75bd573-12db-40aa-9b95-5264fb8d45ce" providerId="ADAL" clId="{B193E546-0AA6-4AA3-BC02-818AA0D436B9}" dt="2023-05-16T20:33:28.105" v="2342" actId="26606"/>
          <ac:spMkLst>
            <pc:docMk/>
            <pc:sldMk cId="2023349540" sldId="273"/>
            <ac:spMk id="67" creationId="{9874D11C-36F5-4BBE-A490-019A54E953B0}"/>
          </ac:spMkLst>
        </pc:spChg>
        <pc:picChg chg="add mod ord modCrop">
          <ac:chgData name="McElwee, Jordan" userId="b75bd573-12db-40aa-9b95-5264fb8d45ce" providerId="ADAL" clId="{B193E546-0AA6-4AA3-BC02-818AA0D436B9}" dt="2023-05-16T20:33:44.337" v="2346" actId="732"/>
          <ac:picMkLst>
            <pc:docMk/>
            <pc:sldMk cId="2023349540" sldId="273"/>
            <ac:picMk id="5" creationId="{F4E3ABF3-04EF-D48A-CD64-9869D36DC6D0}"/>
          </ac:picMkLst>
        </pc:picChg>
        <pc:picChg chg="del">
          <ac:chgData name="McElwee, Jordan" userId="b75bd573-12db-40aa-9b95-5264fb8d45ce" providerId="ADAL" clId="{B193E546-0AA6-4AA3-BC02-818AA0D436B9}" dt="2023-05-16T20:32:07.134" v="2331" actId="21"/>
          <ac:picMkLst>
            <pc:docMk/>
            <pc:sldMk cId="2023349540" sldId="273"/>
            <ac:picMk id="8" creationId="{A2F6E71C-4D1A-A2E6-385A-C8E2A77A525A}"/>
          </ac:picMkLst>
        </pc:picChg>
        <pc:picChg chg="del">
          <ac:chgData name="McElwee, Jordan" userId="b75bd573-12db-40aa-9b95-5264fb8d45ce" providerId="ADAL" clId="{B193E546-0AA6-4AA3-BC02-818AA0D436B9}" dt="2023-05-16T20:32:07.134" v="2331" actId="21"/>
          <ac:picMkLst>
            <pc:docMk/>
            <pc:sldMk cId="2023349540" sldId="273"/>
            <ac:picMk id="10" creationId="{A81048D7-03F6-1F5D-E6CC-1048BDC1E670}"/>
          </ac:picMkLst>
        </pc:picChg>
        <pc:cxnChg chg="add del">
          <ac:chgData name="McElwee, Jordan" userId="b75bd573-12db-40aa-9b95-5264fb8d45ce" providerId="ADAL" clId="{B193E546-0AA6-4AA3-BC02-818AA0D436B9}" dt="2023-05-16T20:32:55.219" v="2338" actId="26606"/>
          <ac:cxnSpMkLst>
            <pc:docMk/>
            <pc:sldMk cId="2023349540" sldId="273"/>
            <ac:cxnSpMk id="25" creationId="{64FA5DFF-7FE6-4855-84E6-DFA78EE978BD}"/>
          </ac:cxnSpMkLst>
        </pc:cxnChg>
        <pc:cxnChg chg="add del">
          <ac:chgData name="McElwee, Jordan" userId="b75bd573-12db-40aa-9b95-5264fb8d45ce" providerId="ADAL" clId="{B193E546-0AA6-4AA3-BC02-818AA0D436B9}" dt="2023-05-16T20:32:55.219" v="2338" actId="26606"/>
          <ac:cxnSpMkLst>
            <pc:docMk/>
            <pc:sldMk cId="2023349540" sldId="273"/>
            <ac:cxnSpMk id="27" creationId="{2AFD8CBA-54A3-4363-991B-B9C631BBFA74}"/>
          </ac:cxnSpMkLst>
        </pc:cxnChg>
        <pc:cxnChg chg="add">
          <ac:chgData name="McElwee, Jordan" userId="b75bd573-12db-40aa-9b95-5264fb8d45ce" providerId="ADAL" clId="{B193E546-0AA6-4AA3-BC02-818AA0D436B9}" dt="2023-05-16T20:33:28.105" v="2342" actId="26606"/>
          <ac:cxnSpMkLst>
            <pc:docMk/>
            <pc:sldMk cId="2023349540" sldId="273"/>
            <ac:cxnSpMk id="51" creationId="{64FA5DFF-7FE6-4855-84E6-DFA78EE978BD}"/>
          </ac:cxnSpMkLst>
        </pc:cxnChg>
        <pc:cxnChg chg="add">
          <ac:chgData name="McElwee, Jordan" userId="b75bd573-12db-40aa-9b95-5264fb8d45ce" providerId="ADAL" clId="{B193E546-0AA6-4AA3-BC02-818AA0D436B9}" dt="2023-05-16T20:33:28.105" v="2342" actId="26606"/>
          <ac:cxnSpMkLst>
            <pc:docMk/>
            <pc:sldMk cId="2023349540" sldId="273"/>
            <ac:cxnSpMk id="53" creationId="{2AFD8CBA-54A3-4363-991B-B9C631BBFA74}"/>
          </ac:cxnSpMkLst>
        </pc:cxnChg>
      </pc:sldChg>
      <pc:sldChg chg="addSp delSp modSp add mod modNotesTx">
        <pc:chgData name="McElwee, Jordan" userId="b75bd573-12db-40aa-9b95-5264fb8d45ce" providerId="ADAL" clId="{B193E546-0AA6-4AA3-BC02-818AA0D436B9}" dt="2023-05-16T21:01:43.686" v="3828" actId="1076"/>
        <pc:sldMkLst>
          <pc:docMk/>
          <pc:sldMk cId="1963594734" sldId="275"/>
        </pc:sldMkLst>
        <pc:spChg chg="mod">
          <ac:chgData name="McElwee, Jordan" userId="b75bd573-12db-40aa-9b95-5264fb8d45ce" providerId="ADAL" clId="{B193E546-0AA6-4AA3-BC02-818AA0D436B9}" dt="2023-05-16T20:48:12.937" v="2676" actId="20577"/>
          <ac:spMkLst>
            <pc:docMk/>
            <pc:sldMk cId="1963594734" sldId="275"/>
            <ac:spMk id="2" creationId="{B0C7C76F-AF4F-1064-FDDD-7805A409AAF3}"/>
          </ac:spMkLst>
        </pc:spChg>
        <pc:spChg chg="add mod">
          <ac:chgData name="McElwee, Jordan" userId="b75bd573-12db-40aa-9b95-5264fb8d45ce" providerId="ADAL" clId="{B193E546-0AA6-4AA3-BC02-818AA0D436B9}" dt="2023-05-16T20:48:08.802" v="2670" actId="21"/>
          <ac:spMkLst>
            <pc:docMk/>
            <pc:sldMk cId="1963594734" sldId="275"/>
            <ac:spMk id="4" creationId="{8AD2DA99-E303-C3B3-073C-149F60CFF71A}"/>
          </ac:spMkLst>
        </pc:spChg>
        <pc:picChg chg="del">
          <ac:chgData name="McElwee, Jordan" userId="b75bd573-12db-40aa-9b95-5264fb8d45ce" providerId="ADAL" clId="{B193E546-0AA6-4AA3-BC02-818AA0D436B9}" dt="2023-05-16T20:48:08.802" v="2670" actId="21"/>
          <ac:picMkLst>
            <pc:docMk/>
            <pc:sldMk cId="1963594734" sldId="275"/>
            <ac:picMk id="7" creationId="{76752467-BEE1-EC2D-634A-E238518A2AC9}"/>
          </ac:picMkLst>
        </pc:picChg>
        <pc:picChg chg="mod">
          <ac:chgData name="McElwee, Jordan" userId="b75bd573-12db-40aa-9b95-5264fb8d45ce" providerId="ADAL" clId="{B193E546-0AA6-4AA3-BC02-818AA0D436B9}" dt="2023-05-16T21:01:34.111" v="3826" actId="1076"/>
          <ac:picMkLst>
            <pc:docMk/>
            <pc:sldMk cId="1963594734" sldId="275"/>
            <ac:picMk id="8" creationId="{D89E595F-852F-3E3D-B78F-36F1D661BD36}"/>
          </ac:picMkLst>
        </pc:picChg>
        <pc:picChg chg="mod">
          <ac:chgData name="McElwee, Jordan" userId="b75bd573-12db-40aa-9b95-5264fb8d45ce" providerId="ADAL" clId="{B193E546-0AA6-4AA3-BC02-818AA0D436B9}" dt="2023-05-16T21:01:43.686" v="3828" actId="1076"/>
          <ac:picMkLst>
            <pc:docMk/>
            <pc:sldMk cId="1963594734" sldId="275"/>
            <ac:picMk id="10" creationId="{F6C3FA41-6F1A-F7AD-77D4-79E2F5BB5356}"/>
          </ac:picMkLst>
        </pc:picChg>
        <pc:picChg chg="del">
          <ac:chgData name="McElwee, Jordan" userId="b75bd573-12db-40aa-9b95-5264fb8d45ce" providerId="ADAL" clId="{B193E546-0AA6-4AA3-BC02-818AA0D436B9}" dt="2023-05-16T20:48:08.802" v="2670" actId="21"/>
          <ac:picMkLst>
            <pc:docMk/>
            <pc:sldMk cId="1963594734" sldId="275"/>
            <ac:picMk id="13" creationId="{331D72AE-AEAC-F750-C755-07DC8528963F}"/>
          </ac:picMkLst>
        </pc:picChg>
      </pc:sldChg>
      <pc:sldMasterChg chg="new del mod addSldLayout delSldLayout">
        <pc:chgData name="McElwee, Jordan" userId="b75bd573-12db-40aa-9b95-5264fb8d45ce" providerId="ADAL" clId="{B193E546-0AA6-4AA3-BC02-818AA0D436B9}" dt="2023-05-15T22:13:14.468" v="35" actId="2696"/>
        <pc:sldMasterMkLst>
          <pc:docMk/>
          <pc:sldMasterMk cId="2865421497" sldId="2147483737"/>
        </pc:sldMasterMkLst>
        <pc:sldLayoutChg chg="new del replId">
          <pc:chgData name="McElwee, Jordan" userId="b75bd573-12db-40aa-9b95-5264fb8d45ce" providerId="ADAL" clId="{B193E546-0AA6-4AA3-BC02-818AA0D436B9}" dt="2023-05-15T22:13:14.321" v="24" actId="2696"/>
          <pc:sldLayoutMkLst>
            <pc:docMk/>
            <pc:sldMasterMk cId="2865421497" sldId="2147483737"/>
            <pc:sldLayoutMk cId="2906439071" sldId="2147483738"/>
          </pc:sldLayoutMkLst>
        </pc:sldLayoutChg>
        <pc:sldLayoutChg chg="new del replId">
          <pc:chgData name="McElwee, Jordan" userId="b75bd573-12db-40aa-9b95-5264fb8d45ce" providerId="ADAL" clId="{B193E546-0AA6-4AA3-BC02-818AA0D436B9}" dt="2023-05-15T22:13:14.329" v="25" actId="2696"/>
          <pc:sldLayoutMkLst>
            <pc:docMk/>
            <pc:sldMasterMk cId="2865421497" sldId="2147483737"/>
            <pc:sldLayoutMk cId="159314452" sldId="2147483739"/>
          </pc:sldLayoutMkLst>
        </pc:sldLayoutChg>
        <pc:sldLayoutChg chg="new del replId">
          <pc:chgData name="McElwee, Jordan" userId="b75bd573-12db-40aa-9b95-5264fb8d45ce" providerId="ADAL" clId="{B193E546-0AA6-4AA3-BC02-818AA0D436B9}" dt="2023-05-15T22:13:14.343" v="26" actId="2696"/>
          <pc:sldLayoutMkLst>
            <pc:docMk/>
            <pc:sldMasterMk cId="2865421497" sldId="2147483737"/>
            <pc:sldLayoutMk cId="3147573666" sldId="2147483740"/>
          </pc:sldLayoutMkLst>
        </pc:sldLayoutChg>
        <pc:sldLayoutChg chg="new del replId">
          <pc:chgData name="McElwee, Jordan" userId="b75bd573-12db-40aa-9b95-5264fb8d45ce" providerId="ADAL" clId="{B193E546-0AA6-4AA3-BC02-818AA0D436B9}" dt="2023-05-15T22:13:14.354" v="27" actId="2696"/>
          <pc:sldLayoutMkLst>
            <pc:docMk/>
            <pc:sldMasterMk cId="2865421497" sldId="2147483737"/>
            <pc:sldLayoutMk cId="550915399" sldId="2147483741"/>
          </pc:sldLayoutMkLst>
        </pc:sldLayoutChg>
        <pc:sldLayoutChg chg="new del replId">
          <pc:chgData name="McElwee, Jordan" userId="b75bd573-12db-40aa-9b95-5264fb8d45ce" providerId="ADAL" clId="{B193E546-0AA6-4AA3-BC02-818AA0D436B9}" dt="2023-05-15T22:13:14.374" v="28" actId="2696"/>
          <pc:sldLayoutMkLst>
            <pc:docMk/>
            <pc:sldMasterMk cId="2865421497" sldId="2147483737"/>
            <pc:sldLayoutMk cId="2076181119" sldId="2147483742"/>
          </pc:sldLayoutMkLst>
        </pc:sldLayoutChg>
        <pc:sldLayoutChg chg="new del replId">
          <pc:chgData name="McElwee, Jordan" userId="b75bd573-12db-40aa-9b95-5264fb8d45ce" providerId="ADAL" clId="{B193E546-0AA6-4AA3-BC02-818AA0D436B9}" dt="2023-05-15T22:13:14.391" v="29" actId="2696"/>
          <pc:sldLayoutMkLst>
            <pc:docMk/>
            <pc:sldMasterMk cId="2865421497" sldId="2147483737"/>
            <pc:sldLayoutMk cId="2690098601" sldId="2147483743"/>
          </pc:sldLayoutMkLst>
        </pc:sldLayoutChg>
        <pc:sldLayoutChg chg="new del replId">
          <pc:chgData name="McElwee, Jordan" userId="b75bd573-12db-40aa-9b95-5264fb8d45ce" providerId="ADAL" clId="{B193E546-0AA6-4AA3-BC02-818AA0D436B9}" dt="2023-05-15T22:13:14.401" v="30" actId="2696"/>
          <pc:sldLayoutMkLst>
            <pc:docMk/>
            <pc:sldMasterMk cId="2865421497" sldId="2147483737"/>
            <pc:sldLayoutMk cId="31402053" sldId="2147483744"/>
          </pc:sldLayoutMkLst>
        </pc:sldLayoutChg>
        <pc:sldLayoutChg chg="new del replId">
          <pc:chgData name="McElwee, Jordan" userId="b75bd573-12db-40aa-9b95-5264fb8d45ce" providerId="ADAL" clId="{B193E546-0AA6-4AA3-BC02-818AA0D436B9}" dt="2023-05-15T22:13:14.418" v="31" actId="2696"/>
          <pc:sldLayoutMkLst>
            <pc:docMk/>
            <pc:sldMasterMk cId="2865421497" sldId="2147483737"/>
            <pc:sldLayoutMk cId="3945018012" sldId="2147483745"/>
          </pc:sldLayoutMkLst>
        </pc:sldLayoutChg>
        <pc:sldLayoutChg chg="new del replId">
          <pc:chgData name="McElwee, Jordan" userId="b75bd573-12db-40aa-9b95-5264fb8d45ce" providerId="ADAL" clId="{B193E546-0AA6-4AA3-BC02-818AA0D436B9}" dt="2023-05-15T22:13:14.432" v="32" actId="2696"/>
          <pc:sldLayoutMkLst>
            <pc:docMk/>
            <pc:sldMasterMk cId="2865421497" sldId="2147483737"/>
            <pc:sldLayoutMk cId="3976040392" sldId="2147483746"/>
          </pc:sldLayoutMkLst>
        </pc:sldLayoutChg>
        <pc:sldLayoutChg chg="new del replId">
          <pc:chgData name="McElwee, Jordan" userId="b75bd573-12db-40aa-9b95-5264fb8d45ce" providerId="ADAL" clId="{B193E546-0AA6-4AA3-BC02-818AA0D436B9}" dt="2023-05-15T22:13:14.441" v="33" actId="2696"/>
          <pc:sldLayoutMkLst>
            <pc:docMk/>
            <pc:sldMasterMk cId="2865421497" sldId="2147483737"/>
            <pc:sldLayoutMk cId="728291688" sldId="2147483747"/>
          </pc:sldLayoutMkLst>
        </pc:sldLayoutChg>
        <pc:sldLayoutChg chg="new del replId">
          <pc:chgData name="McElwee, Jordan" userId="b75bd573-12db-40aa-9b95-5264fb8d45ce" providerId="ADAL" clId="{B193E546-0AA6-4AA3-BC02-818AA0D436B9}" dt="2023-05-15T22:13:14.450" v="34" actId="2696"/>
          <pc:sldLayoutMkLst>
            <pc:docMk/>
            <pc:sldMasterMk cId="2865421497" sldId="2147483737"/>
            <pc:sldLayoutMk cId="35673052" sldId="2147483748"/>
          </pc:sldLayoutMkLst>
        </pc:sldLayoutChg>
      </pc:sldMasterChg>
    </pc:docChg>
  </pc:docChgLst>
  <pc:docChgLst>
    <pc:chgData name="Green, David" userId="S::30016963@live.nwrc.ac.uk::7868bc71-98f6-4c62-8e1a-5ba01622ac06" providerId="AD" clId="Web-{3A97BD02-599A-695B-8EC9-3B55A1643E6F}"/>
    <pc:docChg chg="modSld">
      <pc:chgData name="Green, David" userId="S::30016963@live.nwrc.ac.uk::7868bc71-98f6-4c62-8e1a-5ba01622ac06" providerId="AD" clId="Web-{3A97BD02-599A-695B-8EC9-3B55A1643E6F}" dt="2023-05-15T20:15:13.006" v="0"/>
      <pc:docMkLst>
        <pc:docMk/>
      </pc:docMkLst>
      <pc:sldChg chg="addSp delSp modSp">
        <pc:chgData name="Green, David" userId="S::30016963@live.nwrc.ac.uk::7868bc71-98f6-4c62-8e1a-5ba01622ac06" providerId="AD" clId="Web-{3A97BD02-599A-695B-8EC9-3B55A1643E6F}" dt="2023-05-15T20:15:13.006" v="0"/>
        <pc:sldMkLst>
          <pc:docMk/>
          <pc:sldMk cId="1055110645" sldId="257"/>
        </pc:sldMkLst>
        <pc:spChg chg="del">
          <ac:chgData name="Green, David" userId="S::30016963@live.nwrc.ac.uk::7868bc71-98f6-4c62-8e1a-5ba01622ac06" providerId="AD" clId="Web-{3A97BD02-599A-695B-8EC9-3B55A1643E6F}" dt="2023-05-15T20:15:13.006" v="0"/>
          <ac:spMkLst>
            <pc:docMk/>
            <pc:sldMk cId="1055110645" sldId="257"/>
            <ac:spMk id="3" creationId="{C16E36A4-B36F-F3A9-CA8D-002ED300072D}"/>
          </ac:spMkLst>
        </pc:spChg>
        <pc:picChg chg="add mod ord">
          <ac:chgData name="Green, David" userId="S::30016963@live.nwrc.ac.uk::7868bc71-98f6-4c62-8e1a-5ba01622ac06" providerId="AD" clId="Web-{3A97BD02-599A-695B-8EC9-3B55A1643E6F}" dt="2023-05-15T20:15:13.006" v="0"/>
          <ac:picMkLst>
            <pc:docMk/>
            <pc:sldMk cId="1055110645" sldId="257"/>
            <ac:picMk id="4" creationId="{502A8D91-FCBE-E37E-CF00-E59785F72A76}"/>
          </ac:picMkLst>
        </pc:picChg>
      </pc:sldChg>
    </pc:docChg>
  </pc:docChgLst>
  <pc:docChgLst>
    <pc:chgData name="McElwee, Jordan" userId="b75bd573-12db-40aa-9b95-5264fb8d45ce" providerId="ADAL" clId="{30DBE047-BEE4-4316-8367-B9CA8410C0E3}"/>
    <pc:docChg chg="undo custSel modSld">
      <pc:chgData name="McElwee, Jordan" userId="b75bd573-12db-40aa-9b95-5264fb8d45ce" providerId="ADAL" clId="{30DBE047-BEE4-4316-8367-B9CA8410C0E3}" dt="2023-05-17T08:37:55.106" v="44"/>
      <pc:docMkLst>
        <pc:docMk/>
      </pc:docMkLst>
      <pc:sldChg chg="addSp modSp mod modTransition">
        <pc:chgData name="McElwee, Jordan" userId="b75bd573-12db-40aa-9b95-5264fb8d45ce" providerId="ADAL" clId="{30DBE047-BEE4-4316-8367-B9CA8410C0E3}" dt="2023-05-17T08:37:55.106" v="44"/>
        <pc:sldMkLst>
          <pc:docMk/>
          <pc:sldMk cId="1167610402" sldId="258"/>
        </pc:sldMkLst>
        <pc:grpChg chg="add mod ord">
          <ac:chgData name="McElwee, Jordan" userId="b75bd573-12db-40aa-9b95-5264fb8d45ce" providerId="ADAL" clId="{30DBE047-BEE4-4316-8367-B9CA8410C0E3}" dt="2023-05-17T08:35:31.294" v="14" actId="167"/>
          <ac:grpSpMkLst>
            <pc:docMk/>
            <pc:sldMk cId="1167610402" sldId="258"/>
            <ac:grpSpMk id="4" creationId="{9F20DA42-3609-4262-1823-436ABDF50DA0}"/>
          </ac:grpSpMkLst>
        </pc:grpChg>
        <pc:picChg chg="add mod modCrop">
          <ac:chgData name="McElwee, Jordan" userId="b75bd573-12db-40aa-9b95-5264fb8d45ce" providerId="ADAL" clId="{30DBE047-BEE4-4316-8367-B9CA8410C0E3}" dt="2023-05-17T08:35:57.232" v="16" actId="1038"/>
          <ac:picMkLst>
            <pc:docMk/>
            <pc:sldMk cId="1167610402" sldId="258"/>
            <ac:picMk id="2" creationId="{ABFEBFB0-BB04-A5ED-FF25-167E50D94056}"/>
          </ac:picMkLst>
        </pc:picChg>
        <pc:picChg chg="mod">
          <ac:chgData name="McElwee, Jordan" userId="b75bd573-12db-40aa-9b95-5264fb8d45ce" providerId="ADAL" clId="{30DBE047-BEE4-4316-8367-B9CA8410C0E3}" dt="2023-05-17T08:35:25.463" v="13" actId="164"/>
          <ac:picMkLst>
            <pc:docMk/>
            <pc:sldMk cId="1167610402" sldId="258"/>
            <ac:picMk id="9" creationId="{D1E322FA-454A-FA23-7607-CC0E40521B38}"/>
          </ac:picMkLst>
        </pc:picChg>
      </pc:sldChg>
      <pc:sldChg chg="modTransition">
        <pc:chgData name="McElwee, Jordan" userId="b75bd573-12db-40aa-9b95-5264fb8d45ce" providerId="ADAL" clId="{30DBE047-BEE4-4316-8367-B9CA8410C0E3}" dt="2023-05-17T08:37:55.106" v="44"/>
        <pc:sldMkLst>
          <pc:docMk/>
          <pc:sldMk cId="4266880914" sldId="261"/>
        </pc:sldMkLst>
      </pc:sldChg>
      <pc:sldChg chg="modTransition">
        <pc:chgData name="McElwee, Jordan" userId="b75bd573-12db-40aa-9b95-5264fb8d45ce" providerId="ADAL" clId="{30DBE047-BEE4-4316-8367-B9CA8410C0E3}" dt="2023-05-17T08:37:55.106" v="44"/>
        <pc:sldMkLst>
          <pc:docMk/>
          <pc:sldMk cId="853359496" sldId="262"/>
        </pc:sldMkLst>
      </pc:sldChg>
      <pc:sldChg chg="modTransition">
        <pc:chgData name="McElwee, Jordan" userId="b75bd573-12db-40aa-9b95-5264fb8d45ce" providerId="ADAL" clId="{30DBE047-BEE4-4316-8367-B9CA8410C0E3}" dt="2023-05-17T08:37:55.106" v="44"/>
        <pc:sldMkLst>
          <pc:docMk/>
          <pc:sldMk cId="2419972091" sldId="263"/>
        </pc:sldMkLst>
      </pc:sldChg>
      <pc:sldChg chg="modTransition">
        <pc:chgData name="McElwee, Jordan" userId="b75bd573-12db-40aa-9b95-5264fb8d45ce" providerId="ADAL" clId="{30DBE047-BEE4-4316-8367-B9CA8410C0E3}" dt="2023-05-17T08:37:55.106" v="44"/>
        <pc:sldMkLst>
          <pc:docMk/>
          <pc:sldMk cId="2005374501" sldId="264"/>
        </pc:sldMkLst>
      </pc:sldChg>
      <pc:sldChg chg="modSp mod modTransition modAnim">
        <pc:chgData name="McElwee, Jordan" userId="b75bd573-12db-40aa-9b95-5264fb8d45ce" providerId="ADAL" clId="{30DBE047-BEE4-4316-8367-B9CA8410C0E3}" dt="2023-05-17T08:37:55.106" v="44"/>
        <pc:sldMkLst>
          <pc:docMk/>
          <pc:sldMk cId="187743570" sldId="265"/>
        </pc:sldMkLst>
        <pc:spChg chg="mod">
          <ac:chgData name="McElwee, Jordan" userId="b75bd573-12db-40aa-9b95-5264fb8d45ce" providerId="ADAL" clId="{30DBE047-BEE4-4316-8367-B9CA8410C0E3}" dt="2023-05-17T08:36:45.436" v="32" actId="20577"/>
          <ac:spMkLst>
            <pc:docMk/>
            <pc:sldMk cId="187743570" sldId="265"/>
            <ac:spMk id="2" creationId="{86B4DFDE-C9D1-C1BB-4CF4-D5A4F7A409F9}"/>
          </ac:spMkLst>
        </pc:spChg>
      </pc:sldChg>
      <pc:sldChg chg="modTransition">
        <pc:chgData name="McElwee, Jordan" userId="b75bd573-12db-40aa-9b95-5264fb8d45ce" providerId="ADAL" clId="{30DBE047-BEE4-4316-8367-B9CA8410C0E3}" dt="2023-05-17T08:37:55.106" v="44"/>
        <pc:sldMkLst>
          <pc:docMk/>
          <pc:sldMk cId="2474986520" sldId="266"/>
        </pc:sldMkLst>
      </pc:sldChg>
      <pc:sldChg chg="modTransition">
        <pc:chgData name="McElwee, Jordan" userId="b75bd573-12db-40aa-9b95-5264fb8d45ce" providerId="ADAL" clId="{30DBE047-BEE4-4316-8367-B9CA8410C0E3}" dt="2023-05-17T08:37:55.106" v="44"/>
        <pc:sldMkLst>
          <pc:docMk/>
          <pc:sldMk cId="1762635097" sldId="267"/>
        </pc:sldMkLst>
      </pc:sldChg>
      <pc:sldChg chg="modTransition">
        <pc:chgData name="McElwee, Jordan" userId="b75bd573-12db-40aa-9b95-5264fb8d45ce" providerId="ADAL" clId="{30DBE047-BEE4-4316-8367-B9CA8410C0E3}" dt="2023-05-17T08:37:55.106" v="44"/>
        <pc:sldMkLst>
          <pc:docMk/>
          <pc:sldMk cId="1565420005" sldId="268"/>
        </pc:sldMkLst>
      </pc:sldChg>
      <pc:sldChg chg="modTransition">
        <pc:chgData name="McElwee, Jordan" userId="b75bd573-12db-40aa-9b95-5264fb8d45ce" providerId="ADAL" clId="{30DBE047-BEE4-4316-8367-B9CA8410C0E3}" dt="2023-05-17T08:37:55.106" v="44"/>
        <pc:sldMkLst>
          <pc:docMk/>
          <pc:sldMk cId="1892062714" sldId="269"/>
        </pc:sldMkLst>
      </pc:sldChg>
      <pc:sldChg chg="modTransition">
        <pc:chgData name="McElwee, Jordan" userId="b75bd573-12db-40aa-9b95-5264fb8d45ce" providerId="ADAL" clId="{30DBE047-BEE4-4316-8367-B9CA8410C0E3}" dt="2023-05-17T08:37:55.106" v="44"/>
        <pc:sldMkLst>
          <pc:docMk/>
          <pc:sldMk cId="4195734436" sldId="270"/>
        </pc:sldMkLst>
      </pc:sldChg>
      <pc:sldChg chg="modTransition">
        <pc:chgData name="McElwee, Jordan" userId="b75bd573-12db-40aa-9b95-5264fb8d45ce" providerId="ADAL" clId="{30DBE047-BEE4-4316-8367-B9CA8410C0E3}" dt="2023-05-17T08:37:55.106" v="44"/>
        <pc:sldMkLst>
          <pc:docMk/>
          <pc:sldMk cId="3506167894" sldId="271"/>
        </pc:sldMkLst>
      </pc:sldChg>
      <pc:sldChg chg="modTransition">
        <pc:chgData name="McElwee, Jordan" userId="b75bd573-12db-40aa-9b95-5264fb8d45ce" providerId="ADAL" clId="{30DBE047-BEE4-4316-8367-B9CA8410C0E3}" dt="2023-05-17T08:37:55.106" v="44"/>
        <pc:sldMkLst>
          <pc:docMk/>
          <pc:sldMk cId="1839108482" sldId="272"/>
        </pc:sldMkLst>
      </pc:sldChg>
      <pc:sldChg chg="modTransition">
        <pc:chgData name="McElwee, Jordan" userId="b75bd573-12db-40aa-9b95-5264fb8d45ce" providerId="ADAL" clId="{30DBE047-BEE4-4316-8367-B9CA8410C0E3}" dt="2023-05-17T08:37:55.106" v="44"/>
        <pc:sldMkLst>
          <pc:docMk/>
          <pc:sldMk cId="2023349540" sldId="273"/>
        </pc:sldMkLst>
      </pc:sldChg>
      <pc:sldChg chg="modTransition">
        <pc:chgData name="McElwee, Jordan" userId="b75bd573-12db-40aa-9b95-5264fb8d45ce" providerId="ADAL" clId="{30DBE047-BEE4-4316-8367-B9CA8410C0E3}" dt="2023-05-17T08:37:55.106" v="44"/>
        <pc:sldMkLst>
          <pc:docMk/>
          <pc:sldMk cId="4124150102" sldId="274"/>
        </pc:sldMkLst>
      </pc:sldChg>
      <pc:sldChg chg="addSp delSp mod modTransition">
        <pc:chgData name="McElwee, Jordan" userId="b75bd573-12db-40aa-9b95-5264fb8d45ce" providerId="ADAL" clId="{30DBE047-BEE4-4316-8367-B9CA8410C0E3}" dt="2023-05-17T08:37:55.106" v="44"/>
        <pc:sldMkLst>
          <pc:docMk/>
          <pc:sldMk cId="1963594734" sldId="275"/>
        </pc:sldMkLst>
        <pc:picChg chg="add del">
          <ac:chgData name="McElwee, Jordan" userId="b75bd573-12db-40aa-9b95-5264fb8d45ce" providerId="ADAL" clId="{30DBE047-BEE4-4316-8367-B9CA8410C0E3}" dt="2023-05-17T08:36:24.089" v="18" actId="21"/>
          <ac:picMkLst>
            <pc:docMk/>
            <pc:sldMk cId="1963594734" sldId="275"/>
            <ac:picMk id="8" creationId="{D89E595F-852F-3E3D-B78F-36F1D661BD36}"/>
          </ac:picMkLst>
        </pc:picChg>
      </pc:sldChg>
    </pc:docChg>
  </pc:docChgLst>
  <pc:docChgLst>
    <pc:chgData name="David Green" userId="7868bc71-98f6-4c62-8e1a-5ba01622ac06" providerId="ADAL" clId="{9290D192-4B23-47E4-89B2-23DF9F66A7EA}"/>
    <pc:docChg chg="modSld">
      <pc:chgData name="David Green" userId="7868bc71-98f6-4c62-8e1a-5ba01622ac06" providerId="ADAL" clId="{9290D192-4B23-47E4-89B2-23DF9F66A7EA}" dt="2023-05-17T08:37:49.560" v="13" actId="14100"/>
      <pc:docMkLst>
        <pc:docMk/>
      </pc:docMkLst>
      <pc:sldChg chg="modSp mod">
        <pc:chgData name="David Green" userId="7868bc71-98f6-4c62-8e1a-5ba01622ac06" providerId="ADAL" clId="{9290D192-4B23-47E4-89B2-23DF9F66A7EA}" dt="2023-05-17T08:37:49.560" v="13" actId="14100"/>
        <pc:sldMkLst>
          <pc:docMk/>
          <pc:sldMk cId="1892062714" sldId="269"/>
        </pc:sldMkLst>
        <pc:spChg chg="mod">
          <ac:chgData name="David Green" userId="7868bc71-98f6-4c62-8e1a-5ba01622ac06" providerId="ADAL" clId="{9290D192-4B23-47E4-89B2-23DF9F66A7EA}" dt="2023-05-17T08:37:34.269" v="9" actId="1076"/>
          <ac:spMkLst>
            <pc:docMk/>
            <pc:sldMk cId="1892062714" sldId="269"/>
            <ac:spMk id="13" creationId="{B5566D15-217E-44C0-8EBF-6C280D00BCB3}"/>
          </ac:spMkLst>
        </pc:spChg>
        <pc:picChg chg="mod">
          <ac:chgData name="David Green" userId="7868bc71-98f6-4c62-8e1a-5ba01622ac06" providerId="ADAL" clId="{9290D192-4B23-47E4-89B2-23DF9F66A7EA}" dt="2023-05-17T08:37:16.203" v="5" actId="14100"/>
          <ac:picMkLst>
            <pc:docMk/>
            <pc:sldMk cId="1892062714" sldId="269"/>
            <ac:picMk id="7" creationId="{679BC96D-7384-979A-5DC9-6878945CEAEE}"/>
          </ac:picMkLst>
        </pc:picChg>
        <pc:cxnChg chg="mod">
          <ac:chgData name="David Green" userId="7868bc71-98f6-4c62-8e1a-5ba01622ac06" providerId="ADAL" clId="{9290D192-4B23-47E4-89B2-23DF9F66A7EA}" dt="2023-05-17T08:37:43.079" v="12" actId="14100"/>
          <ac:cxnSpMkLst>
            <pc:docMk/>
            <pc:sldMk cId="1892062714" sldId="269"/>
            <ac:cxnSpMk id="8" creationId="{19AE7748-B2C6-46E1-66A4-83B2CF334139}"/>
          </ac:cxnSpMkLst>
        </pc:cxnChg>
        <pc:cxnChg chg="mod">
          <ac:chgData name="David Green" userId="7868bc71-98f6-4c62-8e1a-5ba01622ac06" providerId="ADAL" clId="{9290D192-4B23-47E4-89B2-23DF9F66A7EA}" dt="2023-05-17T08:37:49.560" v="13" actId="14100"/>
          <ac:cxnSpMkLst>
            <pc:docMk/>
            <pc:sldMk cId="1892062714" sldId="269"/>
            <ac:cxnSpMk id="11" creationId="{2AFCCB7B-24DA-C5C9-657C-DE54764916D2}"/>
          </ac:cxnSpMkLst>
        </pc:cxnChg>
      </pc:sldChg>
    </pc:docChg>
  </pc:docChgLst>
  <pc:docChgLst>
    <pc:chgData clId="Web-{26B5F716-446B-BBA0-B4FE-15C9D60E226F}"/>
    <pc:docChg chg="modSld">
      <pc:chgData name="" userId="" providerId="" clId="Web-{26B5F716-446B-BBA0-B4FE-15C9D60E226F}" dt="2023-05-15T20:21:35.328" v="0"/>
      <pc:docMkLst>
        <pc:docMk/>
      </pc:docMkLst>
      <pc:sldChg chg="addSp delSp modSp">
        <pc:chgData name="" userId="" providerId="" clId="Web-{26B5F716-446B-BBA0-B4FE-15C9D60E226F}" dt="2023-05-15T20:21:35.328" v="0"/>
        <pc:sldMkLst>
          <pc:docMk/>
          <pc:sldMk cId="1055110645" sldId="257"/>
        </pc:sldMkLst>
        <pc:spChg chg="add mod">
          <ac:chgData name="" userId="" providerId="" clId="Web-{26B5F716-446B-BBA0-B4FE-15C9D60E226F}" dt="2023-05-15T20:21:35.328" v="0"/>
          <ac:spMkLst>
            <pc:docMk/>
            <pc:sldMk cId="1055110645" sldId="257"/>
            <ac:spMk id="5" creationId="{B168D252-4BFB-1140-79AA-E5B6B391249E}"/>
          </ac:spMkLst>
        </pc:spChg>
        <pc:picChg chg="del">
          <ac:chgData name="" userId="" providerId="" clId="Web-{26B5F716-446B-BBA0-B4FE-15C9D60E226F}" dt="2023-05-15T20:21:35.328" v="0"/>
          <ac:picMkLst>
            <pc:docMk/>
            <pc:sldMk cId="1055110645" sldId="257"/>
            <ac:picMk id="4" creationId="{502A8D91-FCBE-E37E-CF00-E59785F72A76}"/>
          </ac:picMkLst>
        </pc:picChg>
      </pc:sldChg>
    </pc:docChg>
  </pc:docChgLst>
  <pc:docChgLst>
    <pc:chgData name="David Green" userId="7868bc71-98f6-4c62-8e1a-5ba01622ac06" providerId="ADAL" clId="{49E53061-A26C-4B2C-9885-ADF7E2BEB3CC}"/>
    <pc:docChg chg="undo custSel addSld modSld">
      <pc:chgData name="David Green" userId="7868bc71-98f6-4c62-8e1a-5ba01622ac06" providerId="ADAL" clId="{49E53061-A26C-4B2C-9885-ADF7E2BEB3CC}" dt="2023-05-16T21:43:14.868" v="2659" actId="20577"/>
      <pc:docMkLst>
        <pc:docMk/>
      </pc:docMkLst>
      <pc:sldChg chg="modNotesTx">
        <pc:chgData name="David Green" userId="7868bc71-98f6-4c62-8e1a-5ba01622ac06" providerId="ADAL" clId="{49E53061-A26C-4B2C-9885-ADF7E2BEB3CC}" dt="2023-05-16T18:38:10.180" v="390" actId="20577"/>
        <pc:sldMkLst>
          <pc:docMk/>
          <pc:sldMk cId="853359496" sldId="262"/>
        </pc:sldMkLst>
      </pc:sldChg>
      <pc:sldChg chg="addSp delSp modSp new mod">
        <pc:chgData name="David Green" userId="7868bc71-98f6-4c62-8e1a-5ba01622ac06" providerId="ADAL" clId="{49E53061-A26C-4B2C-9885-ADF7E2BEB3CC}" dt="2023-05-16T18:49:44.922" v="429" actId="1076"/>
        <pc:sldMkLst>
          <pc:docMk/>
          <pc:sldMk cId="1762635097" sldId="267"/>
        </pc:sldMkLst>
        <pc:spChg chg="mod">
          <ac:chgData name="David Green" userId="7868bc71-98f6-4c62-8e1a-5ba01622ac06" providerId="ADAL" clId="{49E53061-A26C-4B2C-9885-ADF7E2BEB3CC}" dt="2023-05-16T18:40:13.512" v="414" actId="20577"/>
          <ac:spMkLst>
            <pc:docMk/>
            <pc:sldMk cId="1762635097" sldId="267"/>
            <ac:spMk id="2" creationId="{B43B442C-73EB-4C09-CC51-8DF4F03C709C}"/>
          </ac:spMkLst>
        </pc:spChg>
        <pc:spChg chg="del">
          <ac:chgData name="David Green" userId="7868bc71-98f6-4c62-8e1a-5ba01622ac06" providerId="ADAL" clId="{49E53061-A26C-4B2C-9885-ADF7E2BEB3CC}" dt="2023-05-16T18:48:44.886" v="415" actId="22"/>
          <ac:spMkLst>
            <pc:docMk/>
            <pc:sldMk cId="1762635097" sldId="267"/>
            <ac:spMk id="3" creationId="{BFBF4998-54C6-7F23-7C8F-E5DB4AA46BBE}"/>
          </ac:spMkLst>
        </pc:spChg>
        <pc:picChg chg="add mod ord">
          <ac:chgData name="David Green" userId="7868bc71-98f6-4c62-8e1a-5ba01622ac06" providerId="ADAL" clId="{49E53061-A26C-4B2C-9885-ADF7E2BEB3CC}" dt="2023-05-16T18:49:40.900" v="427" actId="14100"/>
          <ac:picMkLst>
            <pc:docMk/>
            <pc:sldMk cId="1762635097" sldId="267"/>
            <ac:picMk id="5" creationId="{9C4669F6-CA2B-B1F5-EEFA-CF7254C60537}"/>
          </ac:picMkLst>
        </pc:picChg>
        <pc:picChg chg="add mod">
          <ac:chgData name="David Green" userId="7868bc71-98f6-4c62-8e1a-5ba01622ac06" providerId="ADAL" clId="{49E53061-A26C-4B2C-9885-ADF7E2BEB3CC}" dt="2023-05-16T18:49:44.922" v="429" actId="1076"/>
          <ac:picMkLst>
            <pc:docMk/>
            <pc:sldMk cId="1762635097" sldId="267"/>
            <ac:picMk id="7" creationId="{839FEEE4-0089-4F8E-5171-4C1FE712C763}"/>
          </ac:picMkLst>
        </pc:picChg>
      </pc:sldChg>
      <pc:sldChg chg="addSp delSp modSp new mod modNotesTx">
        <pc:chgData name="David Green" userId="7868bc71-98f6-4c62-8e1a-5ba01622ac06" providerId="ADAL" clId="{49E53061-A26C-4B2C-9885-ADF7E2BEB3CC}" dt="2023-05-16T19:59:45.577" v="968" actId="6549"/>
        <pc:sldMkLst>
          <pc:docMk/>
          <pc:sldMk cId="1565420005" sldId="268"/>
        </pc:sldMkLst>
        <pc:spChg chg="mod">
          <ac:chgData name="David Green" userId="7868bc71-98f6-4c62-8e1a-5ba01622ac06" providerId="ADAL" clId="{49E53061-A26C-4B2C-9885-ADF7E2BEB3CC}" dt="2023-05-16T18:50:36.853" v="452" actId="20577"/>
          <ac:spMkLst>
            <pc:docMk/>
            <pc:sldMk cId="1565420005" sldId="268"/>
            <ac:spMk id="2" creationId="{A69252F6-C5BA-B0E9-082A-5A7CB45FAE16}"/>
          </ac:spMkLst>
        </pc:spChg>
        <pc:spChg chg="del">
          <ac:chgData name="David Green" userId="7868bc71-98f6-4c62-8e1a-5ba01622ac06" providerId="ADAL" clId="{49E53061-A26C-4B2C-9885-ADF7E2BEB3CC}" dt="2023-05-16T18:53:24.431" v="453" actId="22"/>
          <ac:spMkLst>
            <pc:docMk/>
            <pc:sldMk cId="1565420005" sldId="268"/>
            <ac:spMk id="3" creationId="{6947D260-453F-F54A-E8F6-EB21E83F599D}"/>
          </ac:spMkLst>
        </pc:spChg>
        <pc:spChg chg="add mod">
          <ac:chgData name="David Green" userId="7868bc71-98f6-4c62-8e1a-5ba01622ac06" providerId="ADAL" clId="{49E53061-A26C-4B2C-9885-ADF7E2BEB3CC}" dt="2023-05-16T19:46:49.736" v="535" actId="20577"/>
          <ac:spMkLst>
            <pc:docMk/>
            <pc:sldMk cId="1565420005" sldId="268"/>
            <ac:spMk id="10" creationId="{09803758-BFF2-0A3D-D8B0-FBECE9BBBDCD}"/>
          </ac:spMkLst>
        </pc:spChg>
        <pc:spChg chg="add mod">
          <ac:chgData name="David Green" userId="7868bc71-98f6-4c62-8e1a-5ba01622ac06" providerId="ADAL" clId="{49E53061-A26C-4B2C-9885-ADF7E2BEB3CC}" dt="2023-05-16T19:47:37.981" v="638" actId="20577"/>
          <ac:spMkLst>
            <pc:docMk/>
            <pc:sldMk cId="1565420005" sldId="268"/>
            <ac:spMk id="13" creationId="{972F9AF4-898A-0CD4-DC4C-BF783BEC110E}"/>
          </ac:spMkLst>
        </pc:spChg>
        <pc:picChg chg="add mod ord">
          <ac:chgData name="David Green" userId="7868bc71-98f6-4c62-8e1a-5ba01622ac06" providerId="ADAL" clId="{49E53061-A26C-4B2C-9885-ADF7E2BEB3CC}" dt="2023-05-16T18:53:29.684" v="456" actId="1076"/>
          <ac:picMkLst>
            <pc:docMk/>
            <pc:sldMk cId="1565420005" sldId="268"/>
            <ac:picMk id="5" creationId="{7F1E5862-2F8B-9193-4E32-7E73B9AF3061}"/>
          </ac:picMkLst>
        </pc:picChg>
        <pc:inkChg chg="add del">
          <ac:chgData name="David Green" userId="7868bc71-98f6-4c62-8e1a-5ba01622ac06" providerId="ADAL" clId="{49E53061-A26C-4B2C-9885-ADF7E2BEB3CC}" dt="2023-05-16T19:45:26.809" v="458" actId="9405"/>
          <ac:inkMkLst>
            <pc:docMk/>
            <pc:sldMk cId="1565420005" sldId="268"/>
            <ac:inkMk id="6" creationId="{9E8C23ED-76C0-245F-2459-26270939061C}"/>
          </ac:inkMkLst>
        </pc:inkChg>
        <pc:cxnChg chg="add mod">
          <ac:chgData name="David Green" userId="7868bc71-98f6-4c62-8e1a-5ba01622ac06" providerId="ADAL" clId="{49E53061-A26C-4B2C-9885-ADF7E2BEB3CC}" dt="2023-05-16T19:45:51.146" v="461" actId="14100"/>
          <ac:cxnSpMkLst>
            <pc:docMk/>
            <pc:sldMk cId="1565420005" sldId="268"/>
            <ac:cxnSpMk id="8" creationId="{FBEFDF80-EA67-F3B0-710E-909B53A4D30F}"/>
          </ac:cxnSpMkLst>
        </pc:cxnChg>
        <pc:cxnChg chg="add mod">
          <ac:chgData name="David Green" userId="7868bc71-98f6-4c62-8e1a-5ba01622ac06" providerId="ADAL" clId="{49E53061-A26C-4B2C-9885-ADF7E2BEB3CC}" dt="2023-05-16T19:46:59.966" v="538" actId="14100"/>
          <ac:cxnSpMkLst>
            <pc:docMk/>
            <pc:sldMk cId="1565420005" sldId="268"/>
            <ac:cxnSpMk id="11" creationId="{B4B8B097-F9F3-E7FE-F375-88BAC44D1219}"/>
          </ac:cxnSpMkLst>
        </pc:cxnChg>
      </pc:sldChg>
      <pc:sldChg chg="addSp delSp modSp new mod modNotesTx">
        <pc:chgData name="David Green" userId="7868bc71-98f6-4c62-8e1a-5ba01622ac06" providerId="ADAL" clId="{49E53061-A26C-4B2C-9885-ADF7E2BEB3CC}" dt="2023-05-16T20:03:55.429" v="1294" actId="20577"/>
        <pc:sldMkLst>
          <pc:docMk/>
          <pc:sldMk cId="1892062714" sldId="269"/>
        </pc:sldMkLst>
        <pc:spChg chg="mod">
          <ac:chgData name="David Green" userId="7868bc71-98f6-4c62-8e1a-5ba01622ac06" providerId="ADAL" clId="{49E53061-A26C-4B2C-9885-ADF7E2BEB3CC}" dt="2023-05-16T20:01:02.231" v="970"/>
          <ac:spMkLst>
            <pc:docMk/>
            <pc:sldMk cId="1892062714" sldId="269"/>
            <ac:spMk id="2" creationId="{80C90EFC-A77B-BA85-AB64-1BEDAB8F8332}"/>
          </ac:spMkLst>
        </pc:spChg>
        <pc:spChg chg="del">
          <ac:chgData name="David Green" userId="7868bc71-98f6-4c62-8e1a-5ba01622ac06" providerId="ADAL" clId="{49E53061-A26C-4B2C-9885-ADF7E2BEB3CC}" dt="2023-05-16T20:01:37.318" v="978" actId="22"/>
          <ac:spMkLst>
            <pc:docMk/>
            <pc:sldMk cId="1892062714" sldId="269"/>
            <ac:spMk id="3" creationId="{390FCAA5-695C-3B8A-2970-13A06FCAE5A9}"/>
          </ac:spMkLst>
        </pc:spChg>
        <pc:spChg chg="add mod">
          <ac:chgData name="David Green" userId="7868bc71-98f6-4c62-8e1a-5ba01622ac06" providerId="ADAL" clId="{49E53061-A26C-4B2C-9885-ADF7E2BEB3CC}" dt="2023-05-16T20:02:46.221" v="1057" actId="20577"/>
          <ac:spMkLst>
            <pc:docMk/>
            <pc:sldMk cId="1892062714" sldId="269"/>
            <ac:spMk id="13" creationId="{B5566D15-217E-44C0-8EBF-6C280D00BCB3}"/>
          </ac:spMkLst>
        </pc:spChg>
        <pc:picChg chg="add del mod">
          <ac:chgData name="David Green" userId="7868bc71-98f6-4c62-8e1a-5ba01622ac06" providerId="ADAL" clId="{49E53061-A26C-4B2C-9885-ADF7E2BEB3CC}" dt="2023-05-16T20:01:35.944" v="977" actId="478"/>
          <ac:picMkLst>
            <pc:docMk/>
            <pc:sldMk cId="1892062714" sldId="269"/>
            <ac:picMk id="5" creationId="{D00A0399-E25D-AAC2-3D86-14A4833FC29C}"/>
          </ac:picMkLst>
        </pc:picChg>
        <pc:picChg chg="add mod ord">
          <ac:chgData name="David Green" userId="7868bc71-98f6-4c62-8e1a-5ba01622ac06" providerId="ADAL" clId="{49E53061-A26C-4B2C-9885-ADF7E2BEB3CC}" dt="2023-05-16T20:01:49.440" v="984" actId="1076"/>
          <ac:picMkLst>
            <pc:docMk/>
            <pc:sldMk cId="1892062714" sldId="269"/>
            <ac:picMk id="7" creationId="{679BC96D-7384-979A-5DC9-6878945CEAEE}"/>
          </ac:picMkLst>
        </pc:picChg>
        <pc:cxnChg chg="add mod">
          <ac:chgData name="David Green" userId="7868bc71-98f6-4c62-8e1a-5ba01622ac06" providerId="ADAL" clId="{49E53061-A26C-4B2C-9885-ADF7E2BEB3CC}" dt="2023-05-16T20:02:10.219" v="988" actId="14100"/>
          <ac:cxnSpMkLst>
            <pc:docMk/>
            <pc:sldMk cId="1892062714" sldId="269"/>
            <ac:cxnSpMk id="8" creationId="{19AE7748-B2C6-46E1-66A4-83B2CF334139}"/>
          </ac:cxnSpMkLst>
        </pc:cxnChg>
        <pc:cxnChg chg="add mod">
          <ac:chgData name="David Green" userId="7868bc71-98f6-4c62-8e1a-5ba01622ac06" providerId="ADAL" clId="{49E53061-A26C-4B2C-9885-ADF7E2BEB3CC}" dt="2023-05-16T20:02:16.363" v="991" actId="14100"/>
          <ac:cxnSpMkLst>
            <pc:docMk/>
            <pc:sldMk cId="1892062714" sldId="269"/>
            <ac:cxnSpMk id="11" creationId="{2AFCCB7B-24DA-C5C9-657C-DE54764916D2}"/>
          </ac:cxnSpMkLst>
        </pc:cxnChg>
      </pc:sldChg>
      <pc:sldChg chg="addSp delSp modSp new mod modNotesTx">
        <pc:chgData name="David Green" userId="7868bc71-98f6-4c62-8e1a-5ba01622ac06" providerId="ADAL" clId="{49E53061-A26C-4B2C-9885-ADF7E2BEB3CC}" dt="2023-05-16T20:13:13.832" v="1550" actId="14100"/>
        <pc:sldMkLst>
          <pc:docMk/>
          <pc:sldMk cId="4195734436" sldId="270"/>
        </pc:sldMkLst>
        <pc:spChg chg="mod">
          <ac:chgData name="David Green" userId="7868bc71-98f6-4c62-8e1a-5ba01622ac06" providerId="ADAL" clId="{49E53061-A26C-4B2C-9885-ADF7E2BEB3CC}" dt="2023-05-16T20:09:02.565" v="1300"/>
          <ac:spMkLst>
            <pc:docMk/>
            <pc:sldMk cId="4195734436" sldId="270"/>
            <ac:spMk id="2" creationId="{B0C7C76F-AF4F-1064-FDDD-7805A409AAF3}"/>
          </ac:spMkLst>
        </pc:spChg>
        <pc:spChg chg="del">
          <ac:chgData name="David Green" userId="7868bc71-98f6-4c62-8e1a-5ba01622ac06" providerId="ADAL" clId="{49E53061-A26C-4B2C-9885-ADF7E2BEB3CC}" dt="2023-05-16T20:08:53.025" v="1298" actId="22"/>
          <ac:spMkLst>
            <pc:docMk/>
            <pc:sldMk cId="4195734436" sldId="270"/>
            <ac:spMk id="3" creationId="{BB25A10D-5E5E-99E2-EFF6-8FEC309738DB}"/>
          </ac:spMkLst>
        </pc:spChg>
        <pc:picChg chg="add del">
          <ac:chgData name="David Green" userId="7868bc71-98f6-4c62-8e1a-5ba01622ac06" providerId="ADAL" clId="{49E53061-A26C-4B2C-9885-ADF7E2BEB3CC}" dt="2023-05-16T20:08:51.313" v="1297" actId="22"/>
          <ac:picMkLst>
            <pc:docMk/>
            <pc:sldMk cId="4195734436" sldId="270"/>
            <ac:picMk id="5" creationId="{1F0EB8DB-E160-AF44-4338-1D367496BAB2}"/>
          </ac:picMkLst>
        </pc:picChg>
        <pc:picChg chg="add mod ord">
          <ac:chgData name="David Green" userId="7868bc71-98f6-4c62-8e1a-5ba01622ac06" providerId="ADAL" clId="{49E53061-A26C-4B2C-9885-ADF7E2BEB3CC}" dt="2023-05-16T20:10:18.726" v="1318" actId="1076"/>
          <ac:picMkLst>
            <pc:docMk/>
            <pc:sldMk cId="4195734436" sldId="270"/>
            <ac:picMk id="7" creationId="{76752467-BEE1-EC2D-634A-E238518A2AC9}"/>
          </ac:picMkLst>
        </pc:picChg>
        <pc:picChg chg="add del mod">
          <ac:chgData name="David Green" userId="7868bc71-98f6-4c62-8e1a-5ba01622ac06" providerId="ADAL" clId="{49E53061-A26C-4B2C-9885-ADF7E2BEB3CC}" dt="2023-05-16T20:09:43.614" v="1304" actId="478"/>
          <ac:picMkLst>
            <pc:docMk/>
            <pc:sldMk cId="4195734436" sldId="270"/>
            <ac:picMk id="9" creationId="{E9830A56-9531-EC9B-4E02-CF5DEE975A95}"/>
          </ac:picMkLst>
        </pc:picChg>
        <pc:picChg chg="add del">
          <ac:chgData name="David Green" userId="7868bc71-98f6-4c62-8e1a-5ba01622ac06" providerId="ADAL" clId="{49E53061-A26C-4B2C-9885-ADF7E2BEB3CC}" dt="2023-05-16T20:09:52.212" v="1306" actId="22"/>
          <ac:picMkLst>
            <pc:docMk/>
            <pc:sldMk cId="4195734436" sldId="270"/>
            <ac:picMk id="11" creationId="{85CE5A8B-4919-7196-721E-8D1425EC8104}"/>
          </ac:picMkLst>
        </pc:picChg>
        <pc:picChg chg="add mod">
          <ac:chgData name="David Green" userId="7868bc71-98f6-4c62-8e1a-5ba01622ac06" providerId="ADAL" clId="{49E53061-A26C-4B2C-9885-ADF7E2BEB3CC}" dt="2023-05-16T20:13:13.832" v="1550" actId="14100"/>
          <ac:picMkLst>
            <pc:docMk/>
            <pc:sldMk cId="4195734436" sldId="270"/>
            <ac:picMk id="13" creationId="{331D72AE-AEAC-F750-C755-07DC8528963F}"/>
          </ac:picMkLst>
        </pc:picChg>
      </pc:sldChg>
      <pc:sldChg chg="modSp new mod">
        <pc:chgData name="David Green" userId="7868bc71-98f6-4c62-8e1a-5ba01622ac06" providerId="ADAL" clId="{49E53061-A26C-4B2C-9885-ADF7E2BEB3CC}" dt="2023-05-16T21:42:49.577" v="2644" actId="20577"/>
        <pc:sldMkLst>
          <pc:docMk/>
          <pc:sldMk cId="3506167894" sldId="271"/>
        </pc:sldMkLst>
        <pc:spChg chg="mod">
          <ac:chgData name="David Green" userId="7868bc71-98f6-4c62-8e1a-5ba01622ac06" providerId="ADAL" clId="{49E53061-A26C-4B2C-9885-ADF7E2BEB3CC}" dt="2023-05-16T20:16:07.473" v="1570" actId="5793"/>
          <ac:spMkLst>
            <pc:docMk/>
            <pc:sldMk cId="3506167894" sldId="271"/>
            <ac:spMk id="2" creationId="{9099FB35-C7A0-4409-AAAA-94DAF30117D3}"/>
          </ac:spMkLst>
        </pc:spChg>
        <pc:spChg chg="mod">
          <ac:chgData name="David Green" userId="7868bc71-98f6-4c62-8e1a-5ba01622ac06" providerId="ADAL" clId="{49E53061-A26C-4B2C-9885-ADF7E2BEB3CC}" dt="2023-05-16T21:42:49.577" v="2644" actId="20577"/>
          <ac:spMkLst>
            <pc:docMk/>
            <pc:sldMk cId="3506167894" sldId="271"/>
            <ac:spMk id="3" creationId="{66B9D710-3136-CE0A-ECF5-D43A0CA0130D}"/>
          </ac:spMkLst>
        </pc:spChg>
      </pc:sldChg>
      <pc:sldChg chg="modSp new mod">
        <pc:chgData name="David Green" userId="7868bc71-98f6-4c62-8e1a-5ba01622ac06" providerId="ADAL" clId="{49E53061-A26C-4B2C-9885-ADF7E2BEB3CC}" dt="2023-05-16T21:43:14.868" v="2659" actId="20577"/>
        <pc:sldMkLst>
          <pc:docMk/>
          <pc:sldMk cId="4124150102" sldId="274"/>
        </pc:sldMkLst>
        <pc:spChg chg="mod">
          <ac:chgData name="David Green" userId="7868bc71-98f6-4c62-8e1a-5ba01622ac06" providerId="ADAL" clId="{49E53061-A26C-4B2C-9885-ADF7E2BEB3CC}" dt="2023-05-16T20:44:41.375" v="1929" actId="20577"/>
          <ac:spMkLst>
            <pc:docMk/>
            <pc:sldMk cId="4124150102" sldId="274"/>
            <ac:spMk id="2" creationId="{53CBF200-4921-03ED-C850-9CB1113165F6}"/>
          </ac:spMkLst>
        </pc:spChg>
        <pc:spChg chg="mod">
          <ac:chgData name="David Green" userId="7868bc71-98f6-4c62-8e1a-5ba01622ac06" providerId="ADAL" clId="{49E53061-A26C-4B2C-9885-ADF7E2BEB3CC}" dt="2023-05-16T21:43:14.868" v="2659" actId="20577"/>
          <ac:spMkLst>
            <pc:docMk/>
            <pc:sldMk cId="4124150102" sldId="274"/>
            <ac:spMk id="3" creationId="{2E5B2079-6DEE-E3A3-CB56-EE360EEF0DFF}"/>
          </ac:spMkLst>
        </pc:spChg>
      </pc:sldChg>
      <pc:sldChg chg="addSp delSp modSp mod">
        <pc:chgData name="David Green" userId="7868bc71-98f6-4c62-8e1a-5ba01622ac06" providerId="ADAL" clId="{49E53061-A26C-4B2C-9885-ADF7E2BEB3CC}" dt="2023-05-16T20:55:21.242" v="2199" actId="1076"/>
        <pc:sldMkLst>
          <pc:docMk/>
          <pc:sldMk cId="1963594734" sldId="275"/>
        </pc:sldMkLst>
        <pc:spChg chg="add mod">
          <ac:chgData name="David Green" userId="7868bc71-98f6-4c62-8e1a-5ba01622ac06" providerId="ADAL" clId="{49E53061-A26C-4B2C-9885-ADF7E2BEB3CC}" dt="2023-05-16T20:55:21.242" v="2199" actId="1076"/>
          <ac:spMkLst>
            <pc:docMk/>
            <pc:sldMk cId="1963594734" sldId="275"/>
            <ac:spMk id="3" creationId="{72D36610-1928-DE67-2E84-284B5B6B9EBC}"/>
          </ac:spMkLst>
        </pc:spChg>
        <pc:spChg chg="del">
          <ac:chgData name="David Green" userId="7868bc71-98f6-4c62-8e1a-5ba01622ac06" providerId="ADAL" clId="{49E53061-A26C-4B2C-9885-ADF7E2BEB3CC}" dt="2023-05-16T20:51:14.738" v="2146" actId="22"/>
          <ac:spMkLst>
            <pc:docMk/>
            <pc:sldMk cId="1963594734" sldId="275"/>
            <ac:spMk id="4" creationId="{8AD2DA99-E303-C3B3-073C-149F60CFF71A}"/>
          </ac:spMkLst>
        </pc:spChg>
        <pc:spChg chg="add mod">
          <ac:chgData name="David Green" userId="7868bc71-98f6-4c62-8e1a-5ba01622ac06" providerId="ADAL" clId="{49E53061-A26C-4B2C-9885-ADF7E2BEB3CC}" dt="2023-05-16T20:54:26.975" v="2190" actId="164"/>
          <ac:spMkLst>
            <pc:docMk/>
            <pc:sldMk cId="1963594734" sldId="275"/>
            <ac:spMk id="6" creationId="{4D1DC13B-FFDC-CCF7-03C0-AFEA66406E8B}"/>
          </ac:spMkLst>
        </pc:spChg>
        <pc:grpChg chg="add mod">
          <ac:chgData name="David Green" userId="7868bc71-98f6-4c62-8e1a-5ba01622ac06" providerId="ADAL" clId="{49E53061-A26C-4B2C-9885-ADF7E2BEB3CC}" dt="2023-05-16T20:54:29.727" v="2191" actId="1076"/>
          <ac:grpSpMkLst>
            <pc:docMk/>
            <pc:sldMk cId="1963594734" sldId="275"/>
            <ac:grpSpMk id="11" creationId="{5D9FEE56-DDAB-61C8-FABC-93F04448FB77}"/>
          </ac:grpSpMkLst>
        </pc:grpChg>
        <pc:picChg chg="add mod ord">
          <ac:chgData name="David Green" userId="7868bc71-98f6-4c62-8e1a-5ba01622ac06" providerId="ADAL" clId="{49E53061-A26C-4B2C-9885-ADF7E2BEB3CC}" dt="2023-05-16T20:54:26.975" v="2190" actId="164"/>
          <ac:picMkLst>
            <pc:docMk/>
            <pc:sldMk cId="1963594734" sldId="275"/>
            <ac:picMk id="5" creationId="{954E5C62-32EB-1E9C-3DE5-6703CEF1315D}"/>
          </ac:picMkLst>
        </pc:picChg>
        <pc:picChg chg="add mod">
          <ac:chgData name="David Green" userId="7868bc71-98f6-4c62-8e1a-5ba01622ac06" providerId="ADAL" clId="{49E53061-A26C-4B2C-9885-ADF7E2BEB3CC}" dt="2023-05-16T20:54:32.087" v="2192" actId="1076"/>
          <ac:picMkLst>
            <pc:docMk/>
            <pc:sldMk cId="1963594734" sldId="275"/>
            <ac:picMk id="8" creationId="{D89E595F-852F-3E3D-B78F-36F1D661BD36}"/>
          </ac:picMkLst>
        </pc:picChg>
        <pc:picChg chg="add mod modCrop">
          <ac:chgData name="David Green" userId="7868bc71-98f6-4c62-8e1a-5ba01622ac06" providerId="ADAL" clId="{49E53061-A26C-4B2C-9885-ADF7E2BEB3CC}" dt="2023-05-16T20:53:50.702" v="2183" actId="1076"/>
          <ac:picMkLst>
            <pc:docMk/>
            <pc:sldMk cId="1963594734" sldId="275"/>
            <ac:picMk id="10" creationId="{F6C3FA41-6F1A-F7AD-77D4-79E2F5BB535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D22C204-85DA-4ED2-B15D-A4C560EFC4C7}"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en-US"/>
        </a:p>
      </dgm:t>
    </dgm:pt>
    <dgm:pt modelId="{2A6610EE-4496-4A8B-87B2-437F955212BB}">
      <dgm:prSet/>
      <dgm:spPr/>
      <dgm:t>
        <a:bodyPr/>
        <a:lstStyle/>
        <a:p>
          <a:r>
            <a:rPr lang="en-GB"/>
            <a:t>Form auto scaling</a:t>
          </a:r>
          <a:endParaRPr lang="en-US"/>
        </a:p>
      </dgm:t>
    </dgm:pt>
    <dgm:pt modelId="{64D246A8-192C-43CB-8DC7-C8CF04CD5A3C}" type="parTrans" cxnId="{98AE5BCA-A0C7-45E2-B8B7-DEE8C4EBBB61}">
      <dgm:prSet/>
      <dgm:spPr/>
      <dgm:t>
        <a:bodyPr/>
        <a:lstStyle/>
        <a:p>
          <a:endParaRPr lang="en-US"/>
        </a:p>
      </dgm:t>
    </dgm:pt>
    <dgm:pt modelId="{41278CE6-F658-4799-8584-A9150435A68C}" type="sibTrans" cxnId="{98AE5BCA-A0C7-45E2-B8B7-DEE8C4EBBB61}">
      <dgm:prSet/>
      <dgm:spPr/>
      <dgm:t>
        <a:bodyPr/>
        <a:lstStyle/>
        <a:p>
          <a:endParaRPr lang="en-US"/>
        </a:p>
      </dgm:t>
    </dgm:pt>
    <dgm:pt modelId="{85408637-38BD-4B6B-B7BF-83FB2B589FE8}">
      <dgm:prSet/>
      <dgm:spPr/>
      <dgm:t>
        <a:bodyPr/>
        <a:lstStyle/>
        <a:p>
          <a:r>
            <a:rPr lang="en-GB"/>
            <a:t>Add / Edit rental form design</a:t>
          </a:r>
          <a:endParaRPr lang="en-US"/>
        </a:p>
      </dgm:t>
    </dgm:pt>
    <dgm:pt modelId="{9E1597B9-DD6F-4A75-B300-4F4E010D2838}" type="parTrans" cxnId="{959E8C2F-4A31-41BD-B466-35E72C492BFD}">
      <dgm:prSet/>
      <dgm:spPr/>
      <dgm:t>
        <a:bodyPr/>
        <a:lstStyle/>
        <a:p>
          <a:endParaRPr lang="en-US"/>
        </a:p>
      </dgm:t>
    </dgm:pt>
    <dgm:pt modelId="{6149603B-1F28-4B82-9F5C-74A57B1B892E}" type="sibTrans" cxnId="{959E8C2F-4A31-41BD-B466-35E72C492BFD}">
      <dgm:prSet/>
      <dgm:spPr/>
      <dgm:t>
        <a:bodyPr/>
        <a:lstStyle/>
        <a:p>
          <a:endParaRPr lang="en-US"/>
        </a:p>
      </dgm:t>
    </dgm:pt>
    <dgm:pt modelId="{D4E9CC02-A92E-4E97-A339-657345BE31F9}">
      <dgm:prSet/>
      <dgm:spPr/>
      <dgm:t>
        <a:bodyPr/>
        <a:lstStyle/>
        <a:p>
          <a:r>
            <a:rPr lang="en-GB"/>
            <a:t>Accessibility features</a:t>
          </a:r>
          <a:endParaRPr lang="en-US"/>
        </a:p>
      </dgm:t>
    </dgm:pt>
    <dgm:pt modelId="{19C305B2-515B-4C2A-98A5-70144E8128AB}" type="parTrans" cxnId="{A170AB96-560A-40A1-B7DA-7DAA3CD44A80}">
      <dgm:prSet/>
      <dgm:spPr/>
      <dgm:t>
        <a:bodyPr/>
        <a:lstStyle/>
        <a:p>
          <a:endParaRPr lang="en-US"/>
        </a:p>
      </dgm:t>
    </dgm:pt>
    <dgm:pt modelId="{7D9CAB41-12CB-4C71-9CBF-3AA27A7036DD}" type="sibTrans" cxnId="{A170AB96-560A-40A1-B7DA-7DAA3CD44A80}">
      <dgm:prSet/>
      <dgm:spPr/>
      <dgm:t>
        <a:bodyPr/>
        <a:lstStyle/>
        <a:p>
          <a:endParaRPr lang="en-US"/>
        </a:p>
      </dgm:t>
    </dgm:pt>
    <dgm:pt modelId="{CA7D43D2-CEE8-4078-9387-31E1D390D594}">
      <dgm:prSet/>
      <dgm:spPr/>
      <dgm:t>
        <a:bodyPr/>
        <a:lstStyle/>
        <a:p>
          <a:r>
            <a:rPr lang="en-GB"/>
            <a:t>Tab indexing</a:t>
          </a:r>
          <a:endParaRPr lang="en-US"/>
        </a:p>
      </dgm:t>
    </dgm:pt>
    <dgm:pt modelId="{55EAAF09-CF98-461B-845C-CBC397A6ECB4}" type="parTrans" cxnId="{1AB92374-892F-404F-8548-6D057B3D12FD}">
      <dgm:prSet/>
      <dgm:spPr/>
      <dgm:t>
        <a:bodyPr/>
        <a:lstStyle/>
        <a:p>
          <a:endParaRPr lang="en-US"/>
        </a:p>
      </dgm:t>
    </dgm:pt>
    <dgm:pt modelId="{692933D9-F21E-4B98-AE12-D79AD48EA1F7}" type="sibTrans" cxnId="{1AB92374-892F-404F-8548-6D057B3D12FD}">
      <dgm:prSet/>
      <dgm:spPr/>
      <dgm:t>
        <a:bodyPr/>
        <a:lstStyle/>
        <a:p>
          <a:endParaRPr lang="en-US"/>
        </a:p>
      </dgm:t>
    </dgm:pt>
    <dgm:pt modelId="{5D8C9E39-81C3-4991-A6A9-CC23D82A46C0}">
      <dgm:prSet/>
      <dgm:spPr/>
      <dgm:t>
        <a:bodyPr/>
        <a:lstStyle/>
        <a:p>
          <a:r>
            <a:rPr lang="en-GB"/>
            <a:t>Login screen and dashboard</a:t>
          </a:r>
          <a:endParaRPr lang="en-US"/>
        </a:p>
      </dgm:t>
    </dgm:pt>
    <dgm:pt modelId="{739D345E-DB56-476B-A06D-AF1B09B4F38E}" type="parTrans" cxnId="{493A8D47-8DA8-446A-AA81-FA4557530999}">
      <dgm:prSet/>
      <dgm:spPr/>
      <dgm:t>
        <a:bodyPr/>
        <a:lstStyle/>
        <a:p>
          <a:endParaRPr lang="en-US"/>
        </a:p>
      </dgm:t>
    </dgm:pt>
    <dgm:pt modelId="{BCAC45F9-334C-4032-866E-8C93A7B929AE}" type="sibTrans" cxnId="{493A8D47-8DA8-446A-AA81-FA4557530999}">
      <dgm:prSet/>
      <dgm:spPr/>
      <dgm:t>
        <a:bodyPr/>
        <a:lstStyle/>
        <a:p>
          <a:endParaRPr lang="en-US"/>
        </a:p>
      </dgm:t>
    </dgm:pt>
    <dgm:pt modelId="{9EDDA0E5-C8DE-4E34-BAD7-806DFDB30E40}">
      <dgm:prSet/>
      <dgm:spPr/>
      <dgm:t>
        <a:bodyPr/>
        <a:lstStyle/>
        <a:p>
          <a:r>
            <a:rPr lang="en-GB"/>
            <a:t>More efficient code and methods</a:t>
          </a:r>
          <a:endParaRPr lang="en-US"/>
        </a:p>
      </dgm:t>
    </dgm:pt>
    <dgm:pt modelId="{CEF6AF8D-4A60-475E-9463-6411CA01E0DA}" type="parTrans" cxnId="{733485BA-9CC6-4173-9BD6-D55FD6B6F882}">
      <dgm:prSet/>
      <dgm:spPr/>
      <dgm:t>
        <a:bodyPr/>
        <a:lstStyle/>
        <a:p>
          <a:endParaRPr lang="en-US"/>
        </a:p>
      </dgm:t>
    </dgm:pt>
    <dgm:pt modelId="{301122E8-C866-4ACF-AC4F-6CFE528D7544}" type="sibTrans" cxnId="{733485BA-9CC6-4173-9BD6-D55FD6B6F882}">
      <dgm:prSet/>
      <dgm:spPr/>
      <dgm:t>
        <a:bodyPr/>
        <a:lstStyle/>
        <a:p>
          <a:endParaRPr lang="en-US"/>
        </a:p>
      </dgm:t>
    </dgm:pt>
    <dgm:pt modelId="{73030C17-785D-4A82-96F0-BF801AD42B50}">
      <dgm:prSet/>
      <dgm:spPr/>
      <dgm:t>
        <a:bodyPr/>
        <a:lstStyle/>
        <a:p>
          <a:r>
            <a:rPr lang="en-GB"/>
            <a:t>Animation, interactivity</a:t>
          </a:r>
          <a:endParaRPr lang="en-US"/>
        </a:p>
      </dgm:t>
    </dgm:pt>
    <dgm:pt modelId="{DEBBFE61-50D7-4D00-AD06-2F5C1BAE000A}" type="parTrans" cxnId="{EB7211B9-2AA2-43C8-A566-77B491307FBC}">
      <dgm:prSet/>
      <dgm:spPr/>
      <dgm:t>
        <a:bodyPr/>
        <a:lstStyle/>
        <a:p>
          <a:endParaRPr lang="en-US"/>
        </a:p>
      </dgm:t>
    </dgm:pt>
    <dgm:pt modelId="{3B7CA837-4E75-417C-ADD0-3D659B78F87D}" type="sibTrans" cxnId="{EB7211B9-2AA2-43C8-A566-77B491307FBC}">
      <dgm:prSet/>
      <dgm:spPr/>
      <dgm:t>
        <a:bodyPr/>
        <a:lstStyle/>
        <a:p>
          <a:endParaRPr lang="en-US"/>
        </a:p>
      </dgm:t>
    </dgm:pt>
    <dgm:pt modelId="{472D5839-5CDE-483B-ABB9-8C3C4E1323E1}">
      <dgm:prSet/>
      <dgm:spPr/>
      <dgm:t>
        <a:bodyPr/>
        <a:lstStyle/>
        <a:p>
          <a:r>
            <a:rPr lang="en-GB"/>
            <a:t>More consistent design between forms</a:t>
          </a:r>
          <a:endParaRPr lang="en-US"/>
        </a:p>
      </dgm:t>
    </dgm:pt>
    <dgm:pt modelId="{5C94E5EF-B972-42F5-BF7C-8A73F1274473}" type="parTrans" cxnId="{83F7D3E3-33E2-4B8A-9C37-C0B8247D0EDE}">
      <dgm:prSet/>
      <dgm:spPr/>
      <dgm:t>
        <a:bodyPr/>
        <a:lstStyle/>
        <a:p>
          <a:endParaRPr lang="en-US"/>
        </a:p>
      </dgm:t>
    </dgm:pt>
    <dgm:pt modelId="{E05C9CEA-5CF8-42A0-AF8D-EF30351FC7A3}" type="sibTrans" cxnId="{83F7D3E3-33E2-4B8A-9C37-C0B8247D0EDE}">
      <dgm:prSet/>
      <dgm:spPr/>
      <dgm:t>
        <a:bodyPr/>
        <a:lstStyle/>
        <a:p>
          <a:endParaRPr lang="en-US"/>
        </a:p>
      </dgm:t>
    </dgm:pt>
    <dgm:pt modelId="{F1BA2178-C110-48D3-AF87-F04687D785AD}" type="pres">
      <dgm:prSet presAssocID="{5D22C204-85DA-4ED2-B15D-A4C560EFC4C7}" presName="diagram" presStyleCnt="0">
        <dgm:presLayoutVars>
          <dgm:dir/>
          <dgm:resizeHandles val="exact"/>
        </dgm:presLayoutVars>
      </dgm:prSet>
      <dgm:spPr/>
    </dgm:pt>
    <dgm:pt modelId="{4CE5E4AC-0B48-47E1-8738-D6CEC5C3ABDB}" type="pres">
      <dgm:prSet presAssocID="{2A6610EE-4496-4A8B-87B2-437F955212BB}" presName="node" presStyleLbl="node1" presStyleIdx="0" presStyleCnt="8">
        <dgm:presLayoutVars>
          <dgm:bulletEnabled val="1"/>
        </dgm:presLayoutVars>
      </dgm:prSet>
      <dgm:spPr/>
    </dgm:pt>
    <dgm:pt modelId="{2295ACED-EC81-46E1-9963-AF34C8A7567A}" type="pres">
      <dgm:prSet presAssocID="{41278CE6-F658-4799-8584-A9150435A68C}" presName="sibTrans" presStyleCnt="0"/>
      <dgm:spPr/>
    </dgm:pt>
    <dgm:pt modelId="{6148A157-DEE6-46BC-B29F-8E9BE2978D19}" type="pres">
      <dgm:prSet presAssocID="{85408637-38BD-4B6B-B7BF-83FB2B589FE8}" presName="node" presStyleLbl="node1" presStyleIdx="1" presStyleCnt="8">
        <dgm:presLayoutVars>
          <dgm:bulletEnabled val="1"/>
        </dgm:presLayoutVars>
      </dgm:prSet>
      <dgm:spPr/>
    </dgm:pt>
    <dgm:pt modelId="{ADEE0B31-77BC-4D49-8614-FBA1CBD988D4}" type="pres">
      <dgm:prSet presAssocID="{6149603B-1F28-4B82-9F5C-74A57B1B892E}" presName="sibTrans" presStyleCnt="0"/>
      <dgm:spPr/>
    </dgm:pt>
    <dgm:pt modelId="{0460B48D-D643-49F1-8F77-350FF1099794}" type="pres">
      <dgm:prSet presAssocID="{D4E9CC02-A92E-4E97-A339-657345BE31F9}" presName="node" presStyleLbl="node1" presStyleIdx="2" presStyleCnt="8">
        <dgm:presLayoutVars>
          <dgm:bulletEnabled val="1"/>
        </dgm:presLayoutVars>
      </dgm:prSet>
      <dgm:spPr/>
    </dgm:pt>
    <dgm:pt modelId="{003D95EE-5136-43CC-870A-F77C63E2BA1C}" type="pres">
      <dgm:prSet presAssocID="{7D9CAB41-12CB-4C71-9CBF-3AA27A7036DD}" presName="sibTrans" presStyleCnt="0"/>
      <dgm:spPr/>
    </dgm:pt>
    <dgm:pt modelId="{BD2D4FC2-133E-44CA-8A17-38736A991025}" type="pres">
      <dgm:prSet presAssocID="{CA7D43D2-CEE8-4078-9387-31E1D390D594}" presName="node" presStyleLbl="node1" presStyleIdx="3" presStyleCnt="8">
        <dgm:presLayoutVars>
          <dgm:bulletEnabled val="1"/>
        </dgm:presLayoutVars>
      </dgm:prSet>
      <dgm:spPr/>
    </dgm:pt>
    <dgm:pt modelId="{A978E315-A8B6-41C5-A89A-F61AAB58FEC6}" type="pres">
      <dgm:prSet presAssocID="{692933D9-F21E-4B98-AE12-D79AD48EA1F7}" presName="sibTrans" presStyleCnt="0"/>
      <dgm:spPr/>
    </dgm:pt>
    <dgm:pt modelId="{858E94A2-7D5C-4FB0-B95D-09080EB0809F}" type="pres">
      <dgm:prSet presAssocID="{5D8C9E39-81C3-4991-A6A9-CC23D82A46C0}" presName="node" presStyleLbl="node1" presStyleIdx="4" presStyleCnt="8">
        <dgm:presLayoutVars>
          <dgm:bulletEnabled val="1"/>
        </dgm:presLayoutVars>
      </dgm:prSet>
      <dgm:spPr/>
    </dgm:pt>
    <dgm:pt modelId="{CB74E444-A948-4928-A85D-30C129AF0976}" type="pres">
      <dgm:prSet presAssocID="{BCAC45F9-334C-4032-866E-8C93A7B929AE}" presName="sibTrans" presStyleCnt="0"/>
      <dgm:spPr/>
    </dgm:pt>
    <dgm:pt modelId="{F63E82C3-9101-4291-A6A5-4EF44938D173}" type="pres">
      <dgm:prSet presAssocID="{9EDDA0E5-C8DE-4E34-BAD7-806DFDB30E40}" presName="node" presStyleLbl="node1" presStyleIdx="5" presStyleCnt="8">
        <dgm:presLayoutVars>
          <dgm:bulletEnabled val="1"/>
        </dgm:presLayoutVars>
      </dgm:prSet>
      <dgm:spPr/>
    </dgm:pt>
    <dgm:pt modelId="{AF81CC58-F479-4F81-983B-1E1734689EFD}" type="pres">
      <dgm:prSet presAssocID="{301122E8-C866-4ACF-AC4F-6CFE528D7544}" presName="sibTrans" presStyleCnt="0"/>
      <dgm:spPr/>
    </dgm:pt>
    <dgm:pt modelId="{4C312794-B440-4BB1-B43E-7873DE2FC4A2}" type="pres">
      <dgm:prSet presAssocID="{73030C17-785D-4A82-96F0-BF801AD42B50}" presName="node" presStyleLbl="node1" presStyleIdx="6" presStyleCnt="8">
        <dgm:presLayoutVars>
          <dgm:bulletEnabled val="1"/>
        </dgm:presLayoutVars>
      </dgm:prSet>
      <dgm:spPr/>
    </dgm:pt>
    <dgm:pt modelId="{600CA01D-D7C8-4B72-B8BE-ABFEE1933BF8}" type="pres">
      <dgm:prSet presAssocID="{3B7CA837-4E75-417C-ADD0-3D659B78F87D}" presName="sibTrans" presStyleCnt="0"/>
      <dgm:spPr/>
    </dgm:pt>
    <dgm:pt modelId="{946C0893-4269-42E9-A322-24C9BEEF0562}" type="pres">
      <dgm:prSet presAssocID="{472D5839-5CDE-483B-ABB9-8C3C4E1323E1}" presName="node" presStyleLbl="node1" presStyleIdx="7" presStyleCnt="8">
        <dgm:presLayoutVars>
          <dgm:bulletEnabled val="1"/>
        </dgm:presLayoutVars>
      </dgm:prSet>
      <dgm:spPr/>
    </dgm:pt>
  </dgm:ptLst>
  <dgm:cxnLst>
    <dgm:cxn modelId="{69392A10-9ACE-42E2-B709-19B060A69E6A}" type="presOf" srcId="{9EDDA0E5-C8DE-4E34-BAD7-806DFDB30E40}" destId="{F63E82C3-9101-4291-A6A5-4EF44938D173}" srcOrd="0" destOrd="0" presId="urn:microsoft.com/office/officeart/2005/8/layout/default"/>
    <dgm:cxn modelId="{1E58EF2E-68F7-4B36-B883-4C03E70FBB72}" type="presOf" srcId="{85408637-38BD-4B6B-B7BF-83FB2B589FE8}" destId="{6148A157-DEE6-46BC-B29F-8E9BE2978D19}" srcOrd="0" destOrd="0" presId="urn:microsoft.com/office/officeart/2005/8/layout/default"/>
    <dgm:cxn modelId="{959E8C2F-4A31-41BD-B466-35E72C492BFD}" srcId="{5D22C204-85DA-4ED2-B15D-A4C560EFC4C7}" destId="{85408637-38BD-4B6B-B7BF-83FB2B589FE8}" srcOrd="1" destOrd="0" parTransId="{9E1597B9-DD6F-4A75-B300-4F4E010D2838}" sibTransId="{6149603B-1F28-4B82-9F5C-74A57B1B892E}"/>
    <dgm:cxn modelId="{493A8D47-8DA8-446A-AA81-FA4557530999}" srcId="{5D22C204-85DA-4ED2-B15D-A4C560EFC4C7}" destId="{5D8C9E39-81C3-4991-A6A9-CC23D82A46C0}" srcOrd="4" destOrd="0" parTransId="{739D345E-DB56-476B-A06D-AF1B09B4F38E}" sibTransId="{BCAC45F9-334C-4032-866E-8C93A7B929AE}"/>
    <dgm:cxn modelId="{141DD170-9E73-4662-80B9-699B2736B7D6}" type="presOf" srcId="{CA7D43D2-CEE8-4078-9387-31E1D390D594}" destId="{BD2D4FC2-133E-44CA-8A17-38736A991025}" srcOrd="0" destOrd="0" presId="urn:microsoft.com/office/officeart/2005/8/layout/default"/>
    <dgm:cxn modelId="{1AB92374-892F-404F-8548-6D057B3D12FD}" srcId="{5D22C204-85DA-4ED2-B15D-A4C560EFC4C7}" destId="{CA7D43D2-CEE8-4078-9387-31E1D390D594}" srcOrd="3" destOrd="0" parTransId="{55EAAF09-CF98-461B-845C-CBC397A6ECB4}" sibTransId="{692933D9-F21E-4B98-AE12-D79AD48EA1F7}"/>
    <dgm:cxn modelId="{5A6F8E7E-3055-4A9C-BBE1-1464884171DE}" type="presOf" srcId="{D4E9CC02-A92E-4E97-A339-657345BE31F9}" destId="{0460B48D-D643-49F1-8F77-350FF1099794}" srcOrd="0" destOrd="0" presId="urn:microsoft.com/office/officeart/2005/8/layout/default"/>
    <dgm:cxn modelId="{28C9A581-CA8E-4E4C-829F-EA27C305EBE5}" type="presOf" srcId="{472D5839-5CDE-483B-ABB9-8C3C4E1323E1}" destId="{946C0893-4269-42E9-A322-24C9BEEF0562}" srcOrd="0" destOrd="0" presId="urn:microsoft.com/office/officeart/2005/8/layout/default"/>
    <dgm:cxn modelId="{A170AB96-560A-40A1-B7DA-7DAA3CD44A80}" srcId="{5D22C204-85DA-4ED2-B15D-A4C560EFC4C7}" destId="{D4E9CC02-A92E-4E97-A339-657345BE31F9}" srcOrd="2" destOrd="0" parTransId="{19C305B2-515B-4C2A-98A5-70144E8128AB}" sibTransId="{7D9CAB41-12CB-4C71-9CBF-3AA27A7036DD}"/>
    <dgm:cxn modelId="{665D999E-BAEF-4CC4-A851-320E0AC5CB31}" type="presOf" srcId="{73030C17-785D-4A82-96F0-BF801AD42B50}" destId="{4C312794-B440-4BB1-B43E-7873DE2FC4A2}" srcOrd="0" destOrd="0" presId="urn:microsoft.com/office/officeart/2005/8/layout/default"/>
    <dgm:cxn modelId="{9AE342B4-BB88-439A-9898-38AA351154AB}" type="presOf" srcId="{5D8C9E39-81C3-4991-A6A9-CC23D82A46C0}" destId="{858E94A2-7D5C-4FB0-B95D-09080EB0809F}" srcOrd="0" destOrd="0" presId="urn:microsoft.com/office/officeart/2005/8/layout/default"/>
    <dgm:cxn modelId="{EB7211B9-2AA2-43C8-A566-77B491307FBC}" srcId="{5D22C204-85DA-4ED2-B15D-A4C560EFC4C7}" destId="{73030C17-785D-4A82-96F0-BF801AD42B50}" srcOrd="6" destOrd="0" parTransId="{DEBBFE61-50D7-4D00-AD06-2F5C1BAE000A}" sibTransId="{3B7CA837-4E75-417C-ADD0-3D659B78F87D}"/>
    <dgm:cxn modelId="{733485BA-9CC6-4173-9BD6-D55FD6B6F882}" srcId="{5D22C204-85DA-4ED2-B15D-A4C560EFC4C7}" destId="{9EDDA0E5-C8DE-4E34-BAD7-806DFDB30E40}" srcOrd="5" destOrd="0" parTransId="{CEF6AF8D-4A60-475E-9463-6411CA01E0DA}" sibTransId="{301122E8-C866-4ACF-AC4F-6CFE528D7544}"/>
    <dgm:cxn modelId="{0E95FFBE-52C6-45F3-AE7D-B1FA7DFC0F44}" type="presOf" srcId="{2A6610EE-4496-4A8B-87B2-437F955212BB}" destId="{4CE5E4AC-0B48-47E1-8738-D6CEC5C3ABDB}" srcOrd="0" destOrd="0" presId="urn:microsoft.com/office/officeart/2005/8/layout/default"/>
    <dgm:cxn modelId="{98AE5BCA-A0C7-45E2-B8B7-DEE8C4EBBB61}" srcId="{5D22C204-85DA-4ED2-B15D-A4C560EFC4C7}" destId="{2A6610EE-4496-4A8B-87B2-437F955212BB}" srcOrd="0" destOrd="0" parTransId="{64D246A8-192C-43CB-8DC7-C8CF04CD5A3C}" sibTransId="{41278CE6-F658-4799-8584-A9150435A68C}"/>
    <dgm:cxn modelId="{83F7D3E3-33E2-4B8A-9C37-C0B8247D0EDE}" srcId="{5D22C204-85DA-4ED2-B15D-A4C560EFC4C7}" destId="{472D5839-5CDE-483B-ABB9-8C3C4E1323E1}" srcOrd="7" destOrd="0" parTransId="{5C94E5EF-B972-42F5-BF7C-8A73F1274473}" sibTransId="{E05C9CEA-5CF8-42A0-AF8D-EF30351FC7A3}"/>
    <dgm:cxn modelId="{59930CEB-1B23-4BFA-AF66-5111A7B83526}" type="presOf" srcId="{5D22C204-85DA-4ED2-B15D-A4C560EFC4C7}" destId="{F1BA2178-C110-48D3-AF87-F04687D785AD}" srcOrd="0" destOrd="0" presId="urn:microsoft.com/office/officeart/2005/8/layout/default"/>
    <dgm:cxn modelId="{B6881AAD-323A-421A-87B9-A3B0BAE7252D}" type="presParOf" srcId="{F1BA2178-C110-48D3-AF87-F04687D785AD}" destId="{4CE5E4AC-0B48-47E1-8738-D6CEC5C3ABDB}" srcOrd="0" destOrd="0" presId="urn:microsoft.com/office/officeart/2005/8/layout/default"/>
    <dgm:cxn modelId="{6BA09652-F584-4471-9E37-059F598C687B}" type="presParOf" srcId="{F1BA2178-C110-48D3-AF87-F04687D785AD}" destId="{2295ACED-EC81-46E1-9963-AF34C8A7567A}" srcOrd="1" destOrd="0" presId="urn:microsoft.com/office/officeart/2005/8/layout/default"/>
    <dgm:cxn modelId="{E719DAB8-5E0D-4D94-A37F-BE53758E628F}" type="presParOf" srcId="{F1BA2178-C110-48D3-AF87-F04687D785AD}" destId="{6148A157-DEE6-46BC-B29F-8E9BE2978D19}" srcOrd="2" destOrd="0" presId="urn:microsoft.com/office/officeart/2005/8/layout/default"/>
    <dgm:cxn modelId="{D846CC37-2F05-48A0-BF64-0D51CCD56CF7}" type="presParOf" srcId="{F1BA2178-C110-48D3-AF87-F04687D785AD}" destId="{ADEE0B31-77BC-4D49-8614-FBA1CBD988D4}" srcOrd="3" destOrd="0" presId="urn:microsoft.com/office/officeart/2005/8/layout/default"/>
    <dgm:cxn modelId="{D7630084-AE4F-4BCE-806B-C4332F1661A3}" type="presParOf" srcId="{F1BA2178-C110-48D3-AF87-F04687D785AD}" destId="{0460B48D-D643-49F1-8F77-350FF1099794}" srcOrd="4" destOrd="0" presId="urn:microsoft.com/office/officeart/2005/8/layout/default"/>
    <dgm:cxn modelId="{224B9B49-C807-4FA9-869B-82F7908A6325}" type="presParOf" srcId="{F1BA2178-C110-48D3-AF87-F04687D785AD}" destId="{003D95EE-5136-43CC-870A-F77C63E2BA1C}" srcOrd="5" destOrd="0" presId="urn:microsoft.com/office/officeart/2005/8/layout/default"/>
    <dgm:cxn modelId="{2C2F33D9-6926-469D-AE06-6A035C75DE87}" type="presParOf" srcId="{F1BA2178-C110-48D3-AF87-F04687D785AD}" destId="{BD2D4FC2-133E-44CA-8A17-38736A991025}" srcOrd="6" destOrd="0" presId="urn:microsoft.com/office/officeart/2005/8/layout/default"/>
    <dgm:cxn modelId="{58EDFDCC-83A5-431B-9A6B-442AC38481B3}" type="presParOf" srcId="{F1BA2178-C110-48D3-AF87-F04687D785AD}" destId="{A978E315-A8B6-41C5-A89A-F61AAB58FEC6}" srcOrd="7" destOrd="0" presId="urn:microsoft.com/office/officeart/2005/8/layout/default"/>
    <dgm:cxn modelId="{A7816F8A-A150-4939-B318-4A943965587B}" type="presParOf" srcId="{F1BA2178-C110-48D3-AF87-F04687D785AD}" destId="{858E94A2-7D5C-4FB0-B95D-09080EB0809F}" srcOrd="8" destOrd="0" presId="urn:microsoft.com/office/officeart/2005/8/layout/default"/>
    <dgm:cxn modelId="{909F17D5-AC95-46E0-B687-CAB9F46EB0AD}" type="presParOf" srcId="{F1BA2178-C110-48D3-AF87-F04687D785AD}" destId="{CB74E444-A948-4928-A85D-30C129AF0976}" srcOrd="9" destOrd="0" presId="urn:microsoft.com/office/officeart/2005/8/layout/default"/>
    <dgm:cxn modelId="{7D23DB58-0795-4817-A0F8-2DC9C9931B89}" type="presParOf" srcId="{F1BA2178-C110-48D3-AF87-F04687D785AD}" destId="{F63E82C3-9101-4291-A6A5-4EF44938D173}" srcOrd="10" destOrd="0" presId="urn:microsoft.com/office/officeart/2005/8/layout/default"/>
    <dgm:cxn modelId="{CE3F3E7A-5C5E-49F4-9AA0-FF24405B04FE}" type="presParOf" srcId="{F1BA2178-C110-48D3-AF87-F04687D785AD}" destId="{AF81CC58-F479-4F81-983B-1E1734689EFD}" srcOrd="11" destOrd="0" presId="urn:microsoft.com/office/officeart/2005/8/layout/default"/>
    <dgm:cxn modelId="{528BC87E-F4C4-48DA-BFA6-FE52CEC0D78C}" type="presParOf" srcId="{F1BA2178-C110-48D3-AF87-F04687D785AD}" destId="{4C312794-B440-4BB1-B43E-7873DE2FC4A2}" srcOrd="12" destOrd="0" presId="urn:microsoft.com/office/officeart/2005/8/layout/default"/>
    <dgm:cxn modelId="{2333A89E-4D41-4544-AD25-DC8FB03C9B0A}" type="presParOf" srcId="{F1BA2178-C110-48D3-AF87-F04687D785AD}" destId="{600CA01D-D7C8-4B72-B8BE-ABFEE1933BF8}" srcOrd="13" destOrd="0" presId="urn:microsoft.com/office/officeart/2005/8/layout/default"/>
    <dgm:cxn modelId="{1804E337-2DC8-4234-A86E-3929D21C9312}" type="presParOf" srcId="{F1BA2178-C110-48D3-AF87-F04687D785AD}" destId="{946C0893-4269-42E9-A322-24C9BEEF0562}" srcOrd="14"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E5E4AC-0B48-47E1-8738-D6CEC5C3ABDB}">
      <dsp:nvSpPr>
        <dsp:cNvPr id="0" name=""/>
        <dsp:cNvSpPr/>
      </dsp:nvSpPr>
      <dsp:spPr>
        <a:xfrm>
          <a:off x="2518" y="641651"/>
          <a:ext cx="1998053" cy="11988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Form auto scaling</a:t>
          </a:r>
          <a:endParaRPr lang="en-US" sz="2000" kern="1200"/>
        </a:p>
      </dsp:txBody>
      <dsp:txXfrm>
        <a:off x="2518" y="641651"/>
        <a:ext cx="1998053" cy="1198832"/>
      </dsp:txXfrm>
    </dsp:sp>
    <dsp:sp modelId="{6148A157-DEE6-46BC-B29F-8E9BE2978D19}">
      <dsp:nvSpPr>
        <dsp:cNvPr id="0" name=""/>
        <dsp:cNvSpPr/>
      </dsp:nvSpPr>
      <dsp:spPr>
        <a:xfrm>
          <a:off x="2200377" y="641651"/>
          <a:ext cx="1998053" cy="11988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Add / Edit rental form design</a:t>
          </a:r>
          <a:endParaRPr lang="en-US" sz="2000" kern="1200"/>
        </a:p>
      </dsp:txBody>
      <dsp:txXfrm>
        <a:off x="2200377" y="641651"/>
        <a:ext cx="1998053" cy="1198832"/>
      </dsp:txXfrm>
    </dsp:sp>
    <dsp:sp modelId="{0460B48D-D643-49F1-8F77-350FF1099794}">
      <dsp:nvSpPr>
        <dsp:cNvPr id="0" name=""/>
        <dsp:cNvSpPr/>
      </dsp:nvSpPr>
      <dsp:spPr>
        <a:xfrm>
          <a:off x="4398236" y="641651"/>
          <a:ext cx="1998053" cy="11988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Accessibility features</a:t>
          </a:r>
          <a:endParaRPr lang="en-US" sz="2000" kern="1200"/>
        </a:p>
      </dsp:txBody>
      <dsp:txXfrm>
        <a:off x="4398236" y="641651"/>
        <a:ext cx="1998053" cy="1198832"/>
      </dsp:txXfrm>
    </dsp:sp>
    <dsp:sp modelId="{BD2D4FC2-133E-44CA-8A17-38736A991025}">
      <dsp:nvSpPr>
        <dsp:cNvPr id="0" name=""/>
        <dsp:cNvSpPr/>
      </dsp:nvSpPr>
      <dsp:spPr>
        <a:xfrm>
          <a:off x="6596095" y="641651"/>
          <a:ext cx="1998053" cy="11988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Tab indexing</a:t>
          </a:r>
          <a:endParaRPr lang="en-US" sz="2000" kern="1200"/>
        </a:p>
      </dsp:txBody>
      <dsp:txXfrm>
        <a:off x="6596095" y="641651"/>
        <a:ext cx="1998053" cy="1198832"/>
      </dsp:txXfrm>
    </dsp:sp>
    <dsp:sp modelId="{858E94A2-7D5C-4FB0-B95D-09080EB0809F}">
      <dsp:nvSpPr>
        <dsp:cNvPr id="0" name=""/>
        <dsp:cNvSpPr/>
      </dsp:nvSpPr>
      <dsp:spPr>
        <a:xfrm>
          <a:off x="2518" y="2040289"/>
          <a:ext cx="1998053" cy="11988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Login screen and dashboard</a:t>
          </a:r>
          <a:endParaRPr lang="en-US" sz="2000" kern="1200"/>
        </a:p>
      </dsp:txBody>
      <dsp:txXfrm>
        <a:off x="2518" y="2040289"/>
        <a:ext cx="1998053" cy="1198832"/>
      </dsp:txXfrm>
    </dsp:sp>
    <dsp:sp modelId="{F63E82C3-9101-4291-A6A5-4EF44938D173}">
      <dsp:nvSpPr>
        <dsp:cNvPr id="0" name=""/>
        <dsp:cNvSpPr/>
      </dsp:nvSpPr>
      <dsp:spPr>
        <a:xfrm>
          <a:off x="2200377" y="2040289"/>
          <a:ext cx="1998053" cy="11988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More efficient code and methods</a:t>
          </a:r>
          <a:endParaRPr lang="en-US" sz="2000" kern="1200"/>
        </a:p>
      </dsp:txBody>
      <dsp:txXfrm>
        <a:off x="2200377" y="2040289"/>
        <a:ext cx="1998053" cy="1198832"/>
      </dsp:txXfrm>
    </dsp:sp>
    <dsp:sp modelId="{4C312794-B440-4BB1-B43E-7873DE2FC4A2}">
      <dsp:nvSpPr>
        <dsp:cNvPr id="0" name=""/>
        <dsp:cNvSpPr/>
      </dsp:nvSpPr>
      <dsp:spPr>
        <a:xfrm>
          <a:off x="4398236" y="2040289"/>
          <a:ext cx="1998053" cy="11988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Animation, interactivity</a:t>
          </a:r>
          <a:endParaRPr lang="en-US" sz="2000" kern="1200"/>
        </a:p>
      </dsp:txBody>
      <dsp:txXfrm>
        <a:off x="4398236" y="2040289"/>
        <a:ext cx="1998053" cy="1198832"/>
      </dsp:txXfrm>
    </dsp:sp>
    <dsp:sp modelId="{946C0893-4269-42E9-A322-24C9BEEF0562}">
      <dsp:nvSpPr>
        <dsp:cNvPr id="0" name=""/>
        <dsp:cNvSpPr/>
      </dsp:nvSpPr>
      <dsp:spPr>
        <a:xfrm>
          <a:off x="6596095" y="2040289"/>
          <a:ext cx="1998053" cy="1198832"/>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GB" sz="2000" kern="1200"/>
            <a:t>More consistent design between forms</a:t>
          </a:r>
          <a:endParaRPr lang="en-US" sz="2000" kern="1200"/>
        </a:p>
      </dsp:txBody>
      <dsp:txXfrm>
        <a:off x="6596095" y="2040289"/>
        <a:ext cx="1998053" cy="119883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400934-4FCA-4D07-BC82-EF7AFDE82DB4}" type="datetimeFigureOut">
              <a:rPr lang="en-GB" smtClean="0"/>
              <a:t>24/05/2023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68F78A0-BD9F-4804-A7C7-7328482E9F66}" type="slidenum">
              <a:rPr lang="en-GB" smtClean="0"/>
              <a:t>‹#›</a:t>
            </a:fld>
            <a:endParaRPr lang="en-GB"/>
          </a:p>
        </p:txBody>
      </p:sp>
    </p:spTree>
    <p:extLst>
      <p:ext uri="{BB962C8B-B14F-4D97-AF65-F5344CB8AC3E}">
        <p14:creationId xmlns:p14="http://schemas.microsoft.com/office/powerpoint/2010/main" val="34555491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Outlining each of the different sections covered in the presentation, which will cover both individuals</a:t>
            </a:r>
          </a:p>
        </p:txBody>
      </p:sp>
      <p:sp>
        <p:nvSpPr>
          <p:cNvPr id="4" name="Slide Number Placeholder 3"/>
          <p:cNvSpPr>
            <a:spLocks noGrp="1"/>
          </p:cNvSpPr>
          <p:nvPr>
            <p:ph type="sldNum" sz="quarter" idx="5"/>
          </p:nvPr>
        </p:nvSpPr>
        <p:spPr/>
        <p:txBody>
          <a:bodyPr/>
          <a:lstStyle/>
          <a:p>
            <a:fld id="{E68F78A0-BD9F-4804-A7C7-7328482E9F66}" type="slidenum">
              <a:rPr lang="en-GB" smtClean="0"/>
              <a:t>2</a:t>
            </a:fld>
            <a:endParaRPr lang="en-GB"/>
          </a:p>
        </p:txBody>
      </p:sp>
    </p:spTree>
    <p:extLst>
      <p:ext uri="{BB962C8B-B14F-4D97-AF65-F5344CB8AC3E}">
        <p14:creationId xmlns:p14="http://schemas.microsoft.com/office/powerpoint/2010/main" val="7942799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E68F78A0-BD9F-4804-A7C7-7328482E9F66}" type="slidenum">
              <a:rPr lang="en-GB" smtClean="0"/>
              <a:t>13</a:t>
            </a:fld>
            <a:endParaRPr lang="en-GB"/>
          </a:p>
        </p:txBody>
      </p:sp>
    </p:spTree>
    <p:extLst>
      <p:ext uri="{BB962C8B-B14F-4D97-AF65-F5344CB8AC3E}">
        <p14:creationId xmlns:p14="http://schemas.microsoft.com/office/powerpoint/2010/main" val="40921671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Colour scheme and why</a:t>
            </a:r>
          </a:p>
          <a:p>
            <a:r>
              <a:rPr lang="en-GB"/>
              <a:t>Main menu design</a:t>
            </a:r>
          </a:p>
          <a:p>
            <a:r>
              <a:rPr lang="en-GB"/>
              <a:t>Functionality and importance of menus and submenus</a:t>
            </a:r>
          </a:p>
          <a:p>
            <a:r>
              <a:rPr lang="en-GB"/>
              <a:t>Why </a:t>
            </a:r>
            <a:r>
              <a:rPr lang="en-GB" err="1"/>
              <a:t>subforms</a:t>
            </a:r>
            <a:r>
              <a:rPr lang="en-GB"/>
              <a:t> were chosen (easier to jump from one place to the next, with better scaling)</a:t>
            </a:r>
          </a:p>
        </p:txBody>
      </p:sp>
      <p:sp>
        <p:nvSpPr>
          <p:cNvPr id="4" name="Slide Number Placeholder 3"/>
          <p:cNvSpPr>
            <a:spLocks noGrp="1"/>
          </p:cNvSpPr>
          <p:nvPr>
            <p:ph type="sldNum" sz="quarter" idx="5"/>
          </p:nvPr>
        </p:nvSpPr>
        <p:spPr/>
        <p:txBody>
          <a:bodyPr/>
          <a:lstStyle/>
          <a:p>
            <a:fld id="{E68F78A0-BD9F-4804-A7C7-7328482E9F66}" type="slidenum">
              <a:rPr lang="en-GB" smtClean="0"/>
              <a:t>3</a:t>
            </a:fld>
            <a:endParaRPr lang="en-GB"/>
          </a:p>
        </p:txBody>
      </p:sp>
    </p:spTree>
    <p:extLst>
      <p:ext uri="{BB962C8B-B14F-4D97-AF65-F5344CB8AC3E}">
        <p14:creationId xmlns:p14="http://schemas.microsoft.com/office/powerpoint/2010/main" val="33943378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a:solidFill>
                  <a:srgbClr val="D1D5DB"/>
                </a:solidFill>
                <a:effectLst/>
                <a:latin typeface="Söhne"/>
              </a:rPr>
              <a:t>Functionality aspects done by Jordan and David.</a:t>
            </a:r>
          </a:p>
          <a:p>
            <a:pPr algn="l">
              <a:buFont typeface="Arial" panose="020B0604020202020204" pitchFamily="34" charset="0"/>
              <a:buNone/>
            </a:pPr>
            <a:endParaRPr lang="en-GB" b="0" i="0">
              <a:solidFill>
                <a:srgbClr val="D1D5DB"/>
              </a:solidFill>
              <a:effectLst/>
              <a:latin typeface="Söhne"/>
            </a:endParaRPr>
          </a:p>
          <a:p>
            <a:pPr algn="l">
              <a:buFont typeface="Arial" panose="020B0604020202020204" pitchFamily="34" charset="0"/>
              <a:buNone/>
            </a:pPr>
            <a:r>
              <a:rPr lang="en-GB" b="0" i="0">
                <a:solidFill>
                  <a:srgbClr val="D1D5DB"/>
                </a:solidFill>
                <a:effectLst/>
                <a:latin typeface="Söhne"/>
              </a:rPr>
              <a:t>Customer Management</a:t>
            </a:r>
          </a:p>
          <a:p>
            <a:pPr algn="l">
              <a:buFont typeface="Arial" panose="020B0604020202020204" pitchFamily="34" charset="0"/>
              <a:buNone/>
            </a:pPr>
            <a:r>
              <a:rPr lang="en-GB" b="0" i="0">
                <a:solidFill>
                  <a:srgbClr val="D1D5DB"/>
                </a:solidFill>
                <a:effectLst/>
                <a:latin typeface="Söhne"/>
              </a:rPr>
              <a:t>Car Details Management</a:t>
            </a:r>
          </a:p>
          <a:p>
            <a:pPr algn="l">
              <a:buFont typeface="Arial" panose="020B0604020202020204" pitchFamily="34" charset="0"/>
              <a:buNone/>
            </a:pPr>
            <a:r>
              <a:rPr lang="en-GB" b="0" i="0">
                <a:solidFill>
                  <a:srgbClr val="D1D5DB"/>
                </a:solidFill>
                <a:effectLst/>
                <a:latin typeface="Söhne"/>
              </a:rPr>
              <a:t>Rental Management</a:t>
            </a:r>
          </a:p>
          <a:p>
            <a:pPr algn="l">
              <a:buFont typeface="Arial" panose="020B0604020202020204" pitchFamily="34" charset="0"/>
              <a:buNone/>
            </a:pPr>
            <a:r>
              <a:rPr lang="en-GB" b="0" i="0">
                <a:solidFill>
                  <a:srgbClr val="D1D5DB"/>
                </a:solidFill>
                <a:effectLst/>
                <a:latin typeface="Söhne"/>
              </a:rPr>
              <a:t>Supplier Management</a:t>
            </a:r>
          </a:p>
          <a:p>
            <a:pPr marL="742950" lvl="1" indent="-285750" algn="l">
              <a:buFont typeface="Arial" panose="020B0604020202020204" pitchFamily="34" charset="0"/>
              <a:buChar char="•"/>
            </a:pPr>
            <a:r>
              <a:rPr lang="en-GB" b="0" i="0">
                <a:solidFill>
                  <a:srgbClr val="D1D5DB"/>
                </a:solidFill>
                <a:effectLst/>
                <a:latin typeface="Söhne"/>
              </a:rPr>
              <a:t>Users can access supplier information, including contact details, such as name, street, town, county, postcode, and telephone number</a:t>
            </a:r>
          </a:p>
          <a:p>
            <a:pPr marL="742950" lvl="1" indent="-285750" algn="l">
              <a:buFont typeface="Arial" panose="020B0604020202020204" pitchFamily="34" charset="0"/>
              <a:buChar char="•"/>
            </a:pPr>
            <a:r>
              <a:rPr lang="en-GB" b="0" i="0">
                <a:solidFill>
                  <a:srgbClr val="D1D5DB"/>
                </a:solidFill>
                <a:effectLst/>
                <a:latin typeface="Söhne"/>
              </a:rPr>
              <a:t>Details can be edited, deleted or new supplier details can be added.</a:t>
            </a:r>
          </a:p>
          <a:p>
            <a:r>
              <a:rPr lang="en-GB"/>
              <a:t>Stock Management:</a:t>
            </a:r>
          </a:p>
          <a:p>
            <a:pPr marL="742950" lvl="1" indent="-285750" algn="l">
              <a:buFont typeface="Arial" panose="020B0604020202020204" pitchFamily="34" charset="0"/>
              <a:buChar char="•"/>
            </a:pPr>
            <a:r>
              <a:rPr lang="en-GB" b="0" i="0">
                <a:solidFill>
                  <a:srgbClr val="D1D5DB"/>
                </a:solidFill>
                <a:effectLst/>
                <a:latin typeface="Söhne"/>
              </a:rPr>
              <a:t>The application also allows users to manage supplier stock orders, including order dates, delivery dates, and order status.</a:t>
            </a:r>
          </a:p>
          <a:p>
            <a:pPr marL="742950" lvl="1" indent="-285750" algn="l">
              <a:buFont typeface="Arial" panose="020B0604020202020204" pitchFamily="34" charset="0"/>
              <a:buChar char="•"/>
            </a:pPr>
            <a:r>
              <a:rPr lang="en-GB" b="0" i="0">
                <a:solidFill>
                  <a:srgbClr val="D1D5DB"/>
                </a:solidFill>
                <a:effectLst/>
                <a:latin typeface="Söhne"/>
              </a:rPr>
              <a:t>Users can view order history details and confirm when an order has been deleted, this will then update the ordered cars into the car details table to be used for booking.</a:t>
            </a:r>
          </a:p>
          <a:p>
            <a:endParaRPr lang="en-GB"/>
          </a:p>
        </p:txBody>
      </p:sp>
      <p:sp>
        <p:nvSpPr>
          <p:cNvPr id="4" name="Slide Number Placeholder 3"/>
          <p:cNvSpPr>
            <a:spLocks noGrp="1"/>
          </p:cNvSpPr>
          <p:nvPr>
            <p:ph type="sldNum" sz="quarter" idx="5"/>
          </p:nvPr>
        </p:nvSpPr>
        <p:spPr/>
        <p:txBody>
          <a:bodyPr/>
          <a:lstStyle/>
          <a:p>
            <a:fld id="{E68F78A0-BD9F-4804-A7C7-7328482E9F66}" type="slidenum">
              <a:rPr lang="en-GB" smtClean="0"/>
              <a:t>4</a:t>
            </a:fld>
            <a:endParaRPr lang="en-GB"/>
          </a:p>
        </p:txBody>
      </p:sp>
    </p:spTree>
    <p:extLst>
      <p:ext uri="{BB962C8B-B14F-4D97-AF65-F5344CB8AC3E}">
        <p14:creationId xmlns:p14="http://schemas.microsoft.com/office/powerpoint/2010/main" val="3961769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None/>
            </a:pPr>
            <a:r>
              <a:rPr lang="en-GB" b="0" i="0">
                <a:solidFill>
                  <a:srgbClr val="D1D5DB"/>
                </a:solidFill>
                <a:effectLst/>
                <a:latin typeface="Söhne"/>
              </a:rPr>
              <a:t>Customer Management:</a:t>
            </a:r>
          </a:p>
          <a:p>
            <a:pPr marL="742950" lvl="1" indent="-285750" algn="l">
              <a:buFont typeface="Arial" panose="020B0604020202020204" pitchFamily="34" charset="0"/>
              <a:buChar char="•"/>
            </a:pPr>
            <a:r>
              <a:rPr lang="en-GB" b="0" i="0">
                <a:solidFill>
                  <a:srgbClr val="D1D5DB"/>
                </a:solidFill>
                <a:effectLst/>
                <a:latin typeface="Söhne"/>
              </a:rPr>
              <a:t>Users can add new customer records by entering their personal information, including title, forename, surname, address, email, and telephone number, which is validated including visual feedback</a:t>
            </a:r>
          </a:p>
          <a:p>
            <a:pPr marL="742950" lvl="1" indent="-285750" algn="l">
              <a:buFont typeface="Arial" panose="020B0604020202020204" pitchFamily="34" charset="0"/>
              <a:buChar char="•"/>
            </a:pPr>
            <a:r>
              <a:rPr lang="en-GB" b="0" i="0">
                <a:solidFill>
                  <a:srgbClr val="D1D5DB"/>
                </a:solidFill>
                <a:effectLst/>
                <a:latin typeface="Söhne"/>
              </a:rPr>
              <a:t>Existing customer records can be edited to update any changes in their details.</a:t>
            </a:r>
          </a:p>
          <a:p>
            <a:pPr marL="742950" lvl="1" indent="-285750" algn="l">
              <a:buFont typeface="Arial" panose="020B0604020202020204" pitchFamily="34" charset="0"/>
              <a:buChar char="•"/>
            </a:pPr>
            <a:r>
              <a:rPr lang="en-GB" b="0" i="0">
                <a:solidFill>
                  <a:srgbClr val="D1D5DB"/>
                </a:solidFill>
                <a:effectLst/>
                <a:latin typeface="Söhne"/>
              </a:rPr>
              <a:t>Customers can also be deleted from the system when necessary.</a:t>
            </a:r>
          </a:p>
        </p:txBody>
      </p:sp>
      <p:sp>
        <p:nvSpPr>
          <p:cNvPr id="4" name="Slide Number Placeholder 3"/>
          <p:cNvSpPr>
            <a:spLocks noGrp="1"/>
          </p:cNvSpPr>
          <p:nvPr>
            <p:ph type="sldNum" sz="quarter" idx="5"/>
          </p:nvPr>
        </p:nvSpPr>
        <p:spPr/>
        <p:txBody>
          <a:bodyPr/>
          <a:lstStyle/>
          <a:p>
            <a:fld id="{E68F78A0-BD9F-4804-A7C7-7328482E9F66}" type="slidenum">
              <a:rPr lang="en-GB" smtClean="0"/>
              <a:t>5</a:t>
            </a:fld>
            <a:endParaRPr lang="en-GB"/>
          </a:p>
        </p:txBody>
      </p:sp>
    </p:spTree>
    <p:extLst>
      <p:ext uri="{BB962C8B-B14F-4D97-AF65-F5344CB8AC3E}">
        <p14:creationId xmlns:p14="http://schemas.microsoft.com/office/powerpoint/2010/main" val="20765838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Guessing from the name, Rentals is the key aspect of the purpose and benefits of the application</a:t>
            </a:r>
          </a:p>
          <a:p>
            <a:r>
              <a:rPr lang="en-GB"/>
              <a:t>This form incorporates everything the application is built from in terms of data being stored</a:t>
            </a:r>
          </a:p>
          <a:p>
            <a:r>
              <a:rPr lang="en-GB"/>
              <a:t>Customers, Cars, Payments and existing rentals</a:t>
            </a:r>
          </a:p>
          <a:p>
            <a:r>
              <a:rPr lang="en-GB"/>
              <a:t>Navigation and ease of use very key here to enforce functionality</a:t>
            </a:r>
          </a:p>
        </p:txBody>
      </p:sp>
      <p:sp>
        <p:nvSpPr>
          <p:cNvPr id="4" name="Slide Number Placeholder 3"/>
          <p:cNvSpPr>
            <a:spLocks noGrp="1"/>
          </p:cNvSpPr>
          <p:nvPr>
            <p:ph type="sldNum" sz="quarter" idx="5"/>
          </p:nvPr>
        </p:nvSpPr>
        <p:spPr/>
        <p:txBody>
          <a:bodyPr/>
          <a:lstStyle/>
          <a:p>
            <a:fld id="{E68F78A0-BD9F-4804-A7C7-7328482E9F66}" type="slidenum">
              <a:rPr lang="en-GB" smtClean="0"/>
              <a:t>6</a:t>
            </a:fld>
            <a:endParaRPr lang="en-GB"/>
          </a:p>
        </p:txBody>
      </p:sp>
    </p:spTree>
    <p:extLst>
      <p:ext uri="{BB962C8B-B14F-4D97-AF65-F5344CB8AC3E}">
        <p14:creationId xmlns:p14="http://schemas.microsoft.com/office/powerpoint/2010/main" val="981714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When in the Order Stock page, the page loads with the Supplier combo box disabled until a Staff ID is selected in the Staff combo box.</a:t>
            </a:r>
          </a:p>
          <a:p>
            <a:endParaRPr lang="en-US"/>
          </a:p>
          <a:p>
            <a:r>
              <a:rPr lang="en-US"/>
              <a:t>The Add to order button is disabled until car is added to the order</a:t>
            </a:r>
            <a:endParaRPr lang="en-GB"/>
          </a:p>
        </p:txBody>
      </p:sp>
      <p:sp>
        <p:nvSpPr>
          <p:cNvPr id="4" name="Slide Number Placeholder 3"/>
          <p:cNvSpPr>
            <a:spLocks noGrp="1"/>
          </p:cNvSpPr>
          <p:nvPr>
            <p:ph type="sldNum" sz="quarter" idx="5"/>
          </p:nvPr>
        </p:nvSpPr>
        <p:spPr/>
        <p:txBody>
          <a:bodyPr/>
          <a:lstStyle/>
          <a:p>
            <a:fld id="{E68F78A0-BD9F-4804-A7C7-7328482E9F66}" type="slidenum">
              <a:rPr lang="en-GB" smtClean="0"/>
              <a:t>8</a:t>
            </a:fld>
            <a:endParaRPr lang="en-GB"/>
          </a:p>
        </p:txBody>
      </p:sp>
    </p:spTree>
    <p:extLst>
      <p:ext uri="{BB962C8B-B14F-4D97-AF65-F5344CB8AC3E}">
        <p14:creationId xmlns:p14="http://schemas.microsoft.com/office/powerpoint/2010/main" val="212638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Both combo boxes disable whenever a car is added to order and will enable if all the cars are removed from the order.</a:t>
            </a:r>
          </a:p>
          <a:p>
            <a:endParaRPr lang="en-US"/>
          </a:p>
          <a:p>
            <a:r>
              <a:rPr lang="en-US"/>
              <a:t>When an order is completed, the details are stored in the order history page.</a:t>
            </a:r>
            <a:endParaRPr lang="en-GB"/>
          </a:p>
        </p:txBody>
      </p:sp>
      <p:sp>
        <p:nvSpPr>
          <p:cNvPr id="4" name="Slide Number Placeholder 3"/>
          <p:cNvSpPr>
            <a:spLocks noGrp="1"/>
          </p:cNvSpPr>
          <p:nvPr>
            <p:ph type="sldNum" sz="quarter" idx="5"/>
          </p:nvPr>
        </p:nvSpPr>
        <p:spPr/>
        <p:txBody>
          <a:bodyPr/>
          <a:lstStyle/>
          <a:p>
            <a:fld id="{E68F78A0-BD9F-4804-A7C7-7328482E9F66}" type="slidenum">
              <a:rPr lang="en-GB" smtClean="0"/>
              <a:t>9</a:t>
            </a:fld>
            <a:endParaRPr lang="en-GB"/>
          </a:p>
        </p:txBody>
      </p:sp>
    </p:spTree>
    <p:extLst>
      <p:ext uri="{BB962C8B-B14F-4D97-AF65-F5344CB8AC3E}">
        <p14:creationId xmlns:p14="http://schemas.microsoft.com/office/powerpoint/2010/main" val="22499388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Order History lists all orders placed – clicking on Order details will show all details for that order.</a:t>
            </a:r>
          </a:p>
          <a:p>
            <a:endParaRPr lang="en-US"/>
          </a:p>
          <a:p>
            <a:r>
              <a:rPr lang="en-US"/>
              <a:t>Clicking on Order delivered will update the Car Details table to be used in new Rentals.</a:t>
            </a:r>
            <a:endParaRPr lang="en-GB"/>
          </a:p>
        </p:txBody>
      </p:sp>
      <p:sp>
        <p:nvSpPr>
          <p:cNvPr id="4" name="Slide Number Placeholder 3"/>
          <p:cNvSpPr>
            <a:spLocks noGrp="1"/>
          </p:cNvSpPr>
          <p:nvPr>
            <p:ph type="sldNum" sz="quarter" idx="5"/>
          </p:nvPr>
        </p:nvSpPr>
        <p:spPr/>
        <p:txBody>
          <a:bodyPr/>
          <a:lstStyle/>
          <a:p>
            <a:fld id="{E68F78A0-BD9F-4804-A7C7-7328482E9F66}" type="slidenum">
              <a:rPr lang="en-GB" smtClean="0"/>
              <a:t>10</a:t>
            </a:fld>
            <a:endParaRPr lang="en-GB"/>
          </a:p>
        </p:txBody>
      </p:sp>
    </p:spTree>
    <p:extLst>
      <p:ext uri="{BB962C8B-B14F-4D97-AF65-F5344CB8AC3E}">
        <p14:creationId xmlns:p14="http://schemas.microsoft.com/office/powerpoint/2010/main" val="245715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Talk about the joint functionality between the two sides of the project and how it all comes together to make one coherent application</a:t>
            </a:r>
          </a:p>
        </p:txBody>
      </p:sp>
      <p:sp>
        <p:nvSpPr>
          <p:cNvPr id="4" name="Slide Number Placeholder 3"/>
          <p:cNvSpPr>
            <a:spLocks noGrp="1"/>
          </p:cNvSpPr>
          <p:nvPr>
            <p:ph type="sldNum" sz="quarter" idx="5"/>
          </p:nvPr>
        </p:nvSpPr>
        <p:spPr/>
        <p:txBody>
          <a:bodyPr/>
          <a:lstStyle/>
          <a:p>
            <a:fld id="{E68F78A0-BD9F-4804-A7C7-7328482E9F66}" type="slidenum">
              <a:rPr lang="en-GB" smtClean="0"/>
              <a:t>11</a:t>
            </a:fld>
            <a:endParaRPr lang="en-GB"/>
          </a:p>
        </p:txBody>
      </p:sp>
    </p:spTree>
    <p:extLst>
      <p:ext uri="{BB962C8B-B14F-4D97-AF65-F5344CB8AC3E}">
        <p14:creationId xmlns:p14="http://schemas.microsoft.com/office/powerpoint/2010/main" val="17344752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6A4B53A7-3209-46A6-9454-F38EAC8F11E7}"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1628042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013159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latin typeface="Arial"/>
              </a:rPr>
              <a:t>”</a:t>
            </a:r>
            <a:endParaRPr lang="en-US">
              <a:solidFill>
                <a:schemeClr val="accent1">
                  <a:lumMod val="60000"/>
                  <a:lumOff val="40000"/>
                </a:schemeClr>
              </a:solidFill>
              <a:latin typeface="Arial"/>
            </a:endParaRPr>
          </a:p>
        </p:txBody>
      </p:sp>
    </p:spTree>
    <p:extLst>
      <p:ext uri="{BB962C8B-B14F-4D97-AF65-F5344CB8AC3E}">
        <p14:creationId xmlns:p14="http://schemas.microsoft.com/office/powerpoint/2010/main" val="173978949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22779785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7457619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pPr/>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pPr/>
              <a:t>‹#›</a:t>
            </a:fld>
            <a:endParaRPr lang="en-US"/>
          </a:p>
        </p:txBody>
      </p:sp>
    </p:spTree>
    <p:extLst>
      <p:ext uri="{BB962C8B-B14F-4D97-AF65-F5344CB8AC3E}">
        <p14:creationId xmlns:p14="http://schemas.microsoft.com/office/powerpoint/2010/main" val="10104344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8929697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6342807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A4B53A7-3209-46A6-9454-F38EAC8F11E7}"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59545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4B53A7-3209-46A6-9454-F38EAC8F11E7}" type="datetimeFigureOut">
              <a:rPr lang="en-US" smtClean="0"/>
              <a:t>5/24/2023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8298950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A4B53A7-3209-46A6-9454-F38EAC8F11E7}"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819557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A4B53A7-3209-46A6-9454-F38EAC8F11E7}" type="datetimeFigureOut">
              <a:rPr lang="en-US" smtClean="0"/>
              <a:t>5/24/2023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492088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6A4B53A7-3209-46A6-9454-F38EAC8F11E7}" type="datetimeFigureOut">
              <a:rPr lang="en-US" smtClean="0"/>
              <a:t>5/24/2023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9134904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4B53A7-3209-46A6-9454-F38EAC8F11E7}" type="datetimeFigureOut">
              <a:rPr lang="en-US" smtClean="0"/>
              <a:t>5/24/2023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3251739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17273006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4B53A7-3209-46A6-9454-F38EAC8F11E7}" type="datetimeFigureOut">
              <a:rPr lang="en-US" smtClean="0"/>
              <a:t>5/24/2023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7CE633F-9882-4A5C-83A2-1109D0C73261}" type="slidenum">
              <a:rPr lang="en-US" smtClean="0"/>
              <a:t>‹#›</a:t>
            </a:fld>
            <a:endParaRPr lang="en-US"/>
          </a:p>
        </p:txBody>
      </p:sp>
    </p:spTree>
    <p:extLst>
      <p:ext uri="{BB962C8B-B14F-4D97-AF65-F5344CB8AC3E}">
        <p14:creationId xmlns:p14="http://schemas.microsoft.com/office/powerpoint/2010/main" val="242451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A4B53A7-3209-46A6-9454-F38EAC8F11E7}" type="datetimeFigureOut">
              <a:rPr lang="en-US" smtClean="0"/>
              <a:pPr/>
              <a:t>5/24/2023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7CE633F-9882-4A5C-83A2-1109D0C73261}" type="slidenum">
              <a:rPr lang="en-US" smtClean="0"/>
              <a:pPr/>
              <a:t>‹#›</a:t>
            </a:fld>
            <a:endParaRPr lang="en-US"/>
          </a:p>
        </p:txBody>
      </p:sp>
    </p:spTree>
    <p:extLst>
      <p:ext uri="{BB962C8B-B14F-4D97-AF65-F5344CB8AC3E}">
        <p14:creationId xmlns:p14="http://schemas.microsoft.com/office/powerpoint/2010/main" val="1199705686"/>
      </p:ext>
    </p:extLst>
  </p:cSld>
  <p:clrMap bg1="lt1" tx1="dk1" bg2="lt2" tx2="dk2" accent1="accent1" accent2="accent2" accent3="accent3" accent4="accent4" accent5="accent5" accent6="accent6" hlink="hlink" folHlink="folHlink"/>
  <p:sldLayoutIdLst>
    <p:sldLayoutId id="2147483774" r:id="rId1"/>
    <p:sldLayoutId id="2147483775" r:id="rId2"/>
    <p:sldLayoutId id="2147483776" r:id="rId3"/>
    <p:sldLayoutId id="2147483777" r:id="rId4"/>
    <p:sldLayoutId id="2147483778" r:id="rId5"/>
    <p:sldLayoutId id="2147483779" r:id="rId6"/>
    <p:sldLayoutId id="2147483780" r:id="rId7"/>
    <p:sldLayoutId id="2147483781" r:id="rId8"/>
    <p:sldLayoutId id="2147483782" r:id="rId9"/>
    <p:sldLayoutId id="2147483783" r:id="rId10"/>
    <p:sldLayoutId id="2147483784" r:id="rId11"/>
    <p:sldLayoutId id="2147483785" r:id="rId12"/>
    <p:sldLayoutId id="2147483786" r:id="rId13"/>
    <p:sldLayoutId id="2147483787" r:id="rId14"/>
    <p:sldLayoutId id="2147483788" r:id="rId15"/>
    <p:sldLayoutId id="214748378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icture containing symbol, text, logo, font">
            <a:extLst>
              <a:ext uri="{FF2B5EF4-FFF2-40B4-BE49-F238E27FC236}">
                <a16:creationId xmlns:a16="http://schemas.microsoft.com/office/drawing/2014/main" id="{D16252FD-FA0D-3BAE-82BF-4FF68ADE8832}"/>
              </a:ext>
            </a:extLst>
          </p:cNvPr>
          <p:cNvPicPr>
            <a:picLocks noChangeAspect="1"/>
          </p:cNvPicPr>
          <p:nvPr/>
        </p:nvPicPr>
        <p:blipFill rotWithShape="1">
          <a:blip r:embed="rId2">
            <a:biLevel thresh="75000"/>
          </a:blip>
          <a:srcRect l="3570" r="5170" b="6989"/>
          <a:stretch/>
        </p:blipFill>
        <p:spPr>
          <a:xfrm>
            <a:off x="642525" y="760677"/>
            <a:ext cx="8888335" cy="4319290"/>
          </a:xfrm>
          <a:prstGeom prst="rect">
            <a:avLst/>
          </a:prstGeom>
        </p:spPr>
      </p:pic>
      <p:sp>
        <p:nvSpPr>
          <p:cNvPr id="8" name="Subtitle 7">
            <a:extLst>
              <a:ext uri="{FF2B5EF4-FFF2-40B4-BE49-F238E27FC236}">
                <a16:creationId xmlns:a16="http://schemas.microsoft.com/office/drawing/2014/main" id="{8810DF1D-0DE5-4EB7-1EDD-BBBD33BB53B9}"/>
              </a:ext>
            </a:extLst>
          </p:cNvPr>
          <p:cNvSpPr>
            <a:spLocks noGrp="1"/>
          </p:cNvSpPr>
          <p:nvPr>
            <p:ph type="subTitle" idx="1"/>
          </p:nvPr>
        </p:nvSpPr>
        <p:spPr>
          <a:xfrm>
            <a:off x="3106818" y="5183345"/>
            <a:ext cx="3959747" cy="785331"/>
          </a:xfrm>
        </p:spPr>
        <p:txBody>
          <a:bodyPr>
            <a:normAutofit fontScale="85000" lnSpcReduction="10000"/>
          </a:bodyPr>
          <a:lstStyle/>
          <a:p>
            <a:pPr algn="ctr"/>
            <a:r>
              <a:rPr lang="en-GB" sz="2300" b="1"/>
              <a:t>Introduction and demonstration</a:t>
            </a:r>
            <a:br>
              <a:rPr lang="en-GB"/>
            </a:br>
            <a:r>
              <a:rPr lang="en-GB"/>
              <a:t>Jordan McElwee &amp; David Green</a:t>
            </a:r>
          </a:p>
        </p:txBody>
      </p:sp>
    </p:spTree>
    <p:extLst>
      <p:ext uri="{BB962C8B-B14F-4D97-AF65-F5344CB8AC3E}">
        <p14:creationId xmlns:p14="http://schemas.microsoft.com/office/powerpoint/2010/main" val="2419972091"/>
      </p:ext>
    </p:extLst>
  </p:cSld>
  <p:clrMapOvr>
    <a:masterClrMapping/>
  </p:clrMapOvr>
  <p:transition spd="med">
    <p:pull/>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C76F-AF4F-1064-FDDD-7805A409AAF3}"/>
              </a:ext>
            </a:extLst>
          </p:cNvPr>
          <p:cNvSpPr>
            <a:spLocks noGrp="1"/>
          </p:cNvSpPr>
          <p:nvPr>
            <p:ph type="title"/>
          </p:nvPr>
        </p:nvSpPr>
        <p:spPr/>
        <p:txBody>
          <a:bodyPr/>
          <a:lstStyle/>
          <a:p>
            <a:r>
              <a:rPr lang="en-US"/>
              <a:t>Functionality (Order History)</a:t>
            </a:r>
            <a:endParaRPr lang="en-GB"/>
          </a:p>
        </p:txBody>
      </p:sp>
      <p:pic>
        <p:nvPicPr>
          <p:cNvPr id="7" name="Content Placeholder 6">
            <a:extLst>
              <a:ext uri="{FF2B5EF4-FFF2-40B4-BE49-F238E27FC236}">
                <a16:creationId xmlns:a16="http://schemas.microsoft.com/office/drawing/2014/main" id="{76752467-BEE1-EC2D-634A-E238518A2AC9}"/>
              </a:ext>
            </a:extLst>
          </p:cNvPr>
          <p:cNvPicPr>
            <a:picLocks noGrp="1" noChangeAspect="1"/>
          </p:cNvPicPr>
          <p:nvPr>
            <p:ph idx="1"/>
          </p:nvPr>
        </p:nvPicPr>
        <p:blipFill>
          <a:blip r:embed="rId3"/>
          <a:stretch>
            <a:fillRect/>
          </a:stretch>
        </p:blipFill>
        <p:spPr>
          <a:xfrm>
            <a:off x="440240" y="2146734"/>
            <a:ext cx="4422706" cy="3388158"/>
          </a:xfrm>
        </p:spPr>
      </p:pic>
      <p:pic>
        <p:nvPicPr>
          <p:cNvPr id="13" name="Picture 12">
            <a:extLst>
              <a:ext uri="{FF2B5EF4-FFF2-40B4-BE49-F238E27FC236}">
                <a16:creationId xmlns:a16="http://schemas.microsoft.com/office/drawing/2014/main" id="{331D72AE-AEAC-F750-C755-07DC8528963F}"/>
              </a:ext>
            </a:extLst>
          </p:cNvPr>
          <p:cNvPicPr>
            <a:picLocks noChangeAspect="1"/>
          </p:cNvPicPr>
          <p:nvPr/>
        </p:nvPicPr>
        <p:blipFill>
          <a:blip r:embed="rId4"/>
          <a:stretch>
            <a:fillRect/>
          </a:stretch>
        </p:blipFill>
        <p:spPr>
          <a:xfrm>
            <a:off x="5174672" y="2146735"/>
            <a:ext cx="4696691" cy="3388158"/>
          </a:xfrm>
          <a:prstGeom prst="rect">
            <a:avLst/>
          </a:prstGeom>
        </p:spPr>
      </p:pic>
    </p:spTree>
    <p:extLst>
      <p:ext uri="{BB962C8B-B14F-4D97-AF65-F5344CB8AC3E}">
        <p14:creationId xmlns:p14="http://schemas.microsoft.com/office/powerpoint/2010/main" val="4195734436"/>
      </p:ext>
    </p:extLst>
  </p:cSld>
  <p:clrMapOvr>
    <a:masterClrMapping/>
  </p:clrMapOvr>
  <p:transition spd="med">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7C76F-AF4F-1064-FDDD-7805A409AAF3}"/>
              </a:ext>
            </a:extLst>
          </p:cNvPr>
          <p:cNvSpPr>
            <a:spLocks noGrp="1"/>
          </p:cNvSpPr>
          <p:nvPr>
            <p:ph type="title"/>
          </p:nvPr>
        </p:nvSpPr>
        <p:spPr/>
        <p:txBody>
          <a:bodyPr/>
          <a:lstStyle/>
          <a:p>
            <a:r>
              <a:rPr lang="en-US"/>
              <a:t>Joint Functionality</a:t>
            </a:r>
            <a:endParaRPr lang="en-GB"/>
          </a:p>
        </p:txBody>
      </p:sp>
      <p:grpSp>
        <p:nvGrpSpPr>
          <p:cNvPr id="11" name="Group 10">
            <a:extLst>
              <a:ext uri="{FF2B5EF4-FFF2-40B4-BE49-F238E27FC236}">
                <a16:creationId xmlns:a16="http://schemas.microsoft.com/office/drawing/2014/main" id="{5D9FEE56-DDAB-61C8-FABC-93F04448FB77}"/>
              </a:ext>
            </a:extLst>
          </p:cNvPr>
          <p:cNvGrpSpPr/>
          <p:nvPr/>
        </p:nvGrpSpPr>
        <p:grpSpPr>
          <a:xfrm>
            <a:off x="385686" y="1197580"/>
            <a:ext cx="3567436" cy="2670464"/>
            <a:chOff x="347586" y="1194377"/>
            <a:chExt cx="3567436" cy="2670464"/>
          </a:xfrm>
        </p:grpSpPr>
        <p:pic>
          <p:nvPicPr>
            <p:cNvPr id="5" name="Content Placeholder 4">
              <a:extLst>
                <a:ext uri="{FF2B5EF4-FFF2-40B4-BE49-F238E27FC236}">
                  <a16:creationId xmlns:a16="http://schemas.microsoft.com/office/drawing/2014/main" id="{954E5C62-32EB-1E9C-3DE5-6703CEF1315D}"/>
                </a:ext>
              </a:extLst>
            </p:cNvPr>
            <p:cNvPicPr>
              <a:picLocks noGrp="1" noChangeAspect="1"/>
            </p:cNvPicPr>
            <p:nvPr>
              <p:ph idx="1"/>
            </p:nvPr>
          </p:nvPicPr>
          <p:blipFill>
            <a:blip r:embed="rId3"/>
            <a:stretch>
              <a:fillRect/>
            </a:stretch>
          </p:blipFill>
          <p:spPr>
            <a:xfrm>
              <a:off x="347586" y="1194377"/>
              <a:ext cx="3567436" cy="2670464"/>
            </a:xfrm>
          </p:spPr>
        </p:pic>
        <p:sp>
          <p:nvSpPr>
            <p:cNvPr id="6" name="Rectangle 5">
              <a:extLst>
                <a:ext uri="{FF2B5EF4-FFF2-40B4-BE49-F238E27FC236}">
                  <a16:creationId xmlns:a16="http://schemas.microsoft.com/office/drawing/2014/main" id="{4D1DC13B-FFDC-CCF7-03C0-AFEA66406E8B}"/>
                </a:ext>
              </a:extLst>
            </p:cNvPr>
            <p:cNvSpPr>
              <a:spLocks/>
            </p:cNvSpPr>
            <p:nvPr/>
          </p:nvSpPr>
          <p:spPr>
            <a:xfrm>
              <a:off x="1629295" y="2316249"/>
              <a:ext cx="1773382" cy="13739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pic>
        <p:nvPicPr>
          <p:cNvPr id="8" name="Picture 7">
            <a:extLst>
              <a:ext uri="{FF2B5EF4-FFF2-40B4-BE49-F238E27FC236}">
                <a16:creationId xmlns:a16="http://schemas.microsoft.com/office/drawing/2014/main" id="{D89E595F-852F-3E3D-B78F-36F1D661BD36}"/>
              </a:ext>
            </a:extLst>
          </p:cNvPr>
          <p:cNvPicPr>
            <a:picLocks noChangeAspect="1"/>
          </p:cNvPicPr>
          <p:nvPr/>
        </p:nvPicPr>
        <p:blipFill>
          <a:blip r:embed="rId4"/>
          <a:stretch>
            <a:fillRect/>
          </a:stretch>
        </p:blipFill>
        <p:spPr>
          <a:xfrm>
            <a:off x="4120659" y="1224682"/>
            <a:ext cx="3567436" cy="2670464"/>
          </a:xfrm>
          <a:prstGeom prst="rect">
            <a:avLst/>
          </a:prstGeom>
        </p:spPr>
      </p:pic>
      <p:pic>
        <p:nvPicPr>
          <p:cNvPr id="10" name="Picture 9">
            <a:extLst>
              <a:ext uri="{FF2B5EF4-FFF2-40B4-BE49-F238E27FC236}">
                <a16:creationId xmlns:a16="http://schemas.microsoft.com/office/drawing/2014/main" id="{F6C3FA41-6F1A-F7AD-77D4-79E2F5BB5356}"/>
              </a:ext>
            </a:extLst>
          </p:cNvPr>
          <p:cNvPicPr>
            <a:picLocks noChangeAspect="1"/>
          </p:cNvPicPr>
          <p:nvPr/>
        </p:nvPicPr>
        <p:blipFill rotWithShape="1">
          <a:blip r:embed="rId5"/>
          <a:srcRect b="40953"/>
          <a:stretch/>
        </p:blipFill>
        <p:spPr>
          <a:xfrm>
            <a:off x="2826366" y="4161961"/>
            <a:ext cx="4647583" cy="2170259"/>
          </a:xfrm>
          <a:prstGeom prst="rect">
            <a:avLst/>
          </a:prstGeom>
        </p:spPr>
      </p:pic>
      <p:sp>
        <p:nvSpPr>
          <p:cNvPr id="3" name="Rectangle 2">
            <a:extLst>
              <a:ext uri="{FF2B5EF4-FFF2-40B4-BE49-F238E27FC236}">
                <a16:creationId xmlns:a16="http://schemas.microsoft.com/office/drawing/2014/main" id="{72D36610-1928-DE67-2E84-284B5B6B9EBC}"/>
              </a:ext>
            </a:extLst>
          </p:cNvPr>
          <p:cNvSpPr/>
          <p:nvPr/>
        </p:nvSpPr>
        <p:spPr>
          <a:xfrm>
            <a:off x="4617720" y="5452110"/>
            <a:ext cx="2305050" cy="2438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963594734"/>
      </p:ext>
    </p:extLst>
  </p:cSld>
  <p:clrMapOvr>
    <a:masterClrMapping/>
  </p:clrMapOvr>
  <p:transition spd="med">
    <p:pull/>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94A7024-D948-494D-8920-BBA2DA07D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shot of a computer&#10;&#10;Description automatically generated with medium confidence">
            <a:extLst>
              <a:ext uri="{FF2B5EF4-FFF2-40B4-BE49-F238E27FC236}">
                <a16:creationId xmlns:a16="http://schemas.microsoft.com/office/drawing/2014/main" id="{C09718E7-2582-EF41-590D-BF4E0ACE0BC2}"/>
              </a:ext>
            </a:extLst>
          </p:cNvPr>
          <p:cNvPicPr>
            <a:picLocks noChangeAspect="1"/>
          </p:cNvPicPr>
          <p:nvPr/>
        </p:nvPicPr>
        <p:blipFill rotWithShape="1">
          <a:blip r:embed="rId2">
            <a:duotone>
              <a:prstClr val="black"/>
              <a:schemeClr val="tx2">
                <a:tint val="45000"/>
                <a:satMod val="400000"/>
              </a:schemeClr>
            </a:duotone>
            <a:alphaModFix amt="40000"/>
            <a:extLst>
              <a:ext uri="{28A0092B-C50C-407E-A947-70E740481C1C}">
                <a14:useLocalDpi xmlns:a14="http://schemas.microsoft.com/office/drawing/2010/main" val="0"/>
              </a:ext>
            </a:extLst>
          </a:blip>
          <a:srcRect l="52219" r="6892"/>
          <a:stretch/>
        </p:blipFill>
        <p:spPr>
          <a:xfrm>
            <a:off x="-6350" y="0"/>
            <a:ext cx="12192000" cy="6857990"/>
          </a:xfrm>
          <a:prstGeom prst="rect">
            <a:avLst/>
          </a:prstGeom>
        </p:spPr>
      </p:pic>
      <p:sp>
        <p:nvSpPr>
          <p:cNvPr id="2" name="Title 1">
            <a:extLst>
              <a:ext uri="{FF2B5EF4-FFF2-40B4-BE49-F238E27FC236}">
                <a16:creationId xmlns:a16="http://schemas.microsoft.com/office/drawing/2014/main" id="{C3A3C8DF-2115-8106-B398-28E0F95FB991}"/>
              </a:ext>
            </a:extLst>
          </p:cNvPr>
          <p:cNvSpPr>
            <a:spLocks noGrp="1"/>
          </p:cNvSpPr>
          <p:nvPr>
            <p:ph type="title"/>
          </p:nvPr>
        </p:nvSpPr>
        <p:spPr>
          <a:xfrm>
            <a:off x="677334" y="609600"/>
            <a:ext cx="8596668" cy="1320800"/>
          </a:xfrm>
        </p:spPr>
        <p:txBody>
          <a:bodyPr>
            <a:normAutofit/>
          </a:bodyPr>
          <a:lstStyle/>
          <a:p>
            <a:r>
              <a:rPr lang="en-GB">
                <a:ln w="0"/>
                <a:solidFill>
                  <a:schemeClr val="tx1"/>
                </a:solidFill>
                <a:effectLst>
                  <a:outerShdw blurRad="38100" dist="19050" dir="2700000" algn="tl" rotWithShape="0">
                    <a:schemeClr val="dk1">
                      <a:alpha val="40000"/>
                    </a:schemeClr>
                  </a:outerShdw>
                </a:effectLst>
              </a:rPr>
              <a:t>Difficulties encountered</a:t>
            </a:r>
          </a:p>
        </p:txBody>
      </p:sp>
      <p:sp>
        <p:nvSpPr>
          <p:cNvPr id="3" name="Content Placeholder 2">
            <a:extLst>
              <a:ext uri="{FF2B5EF4-FFF2-40B4-BE49-F238E27FC236}">
                <a16:creationId xmlns:a16="http://schemas.microsoft.com/office/drawing/2014/main" id="{2B3248E3-EDA5-3DE0-93F3-89513EC5CF73}"/>
              </a:ext>
            </a:extLst>
          </p:cNvPr>
          <p:cNvSpPr>
            <a:spLocks noGrp="1"/>
          </p:cNvSpPr>
          <p:nvPr>
            <p:ph idx="1"/>
          </p:nvPr>
        </p:nvSpPr>
        <p:spPr>
          <a:xfrm>
            <a:off x="677334" y="2160589"/>
            <a:ext cx="8596668" cy="3880773"/>
          </a:xfrm>
        </p:spPr>
        <p:txBody>
          <a:bodyPr>
            <a:normAutofit/>
          </a:bodyPr>
          <a:lstStyle/>
          <a:p>
            <a:r>
              <a:rPr lang="en-GB">
                <a:solidFill>
                  <a:srgbClr val="FFFFFF"/>
                </a:solidFill>
              </a:rPr>
              <a:t>Time management</a:t>
            </a:r>
          </a:p>
          <a:p>
            <a:r>
              <a:rPr lang="en-GB">
                <a:solidFill>
                  <a:srgbClr val="FFFFFF"/>
                </a:solidFill>
              </a:rPr>
              <a:t>Database design, table relationships</a:t>
            </a:r>
          </a:p>
          <a:p>
            <a:r>
              <a:rPr lang="en-GB">
                <a:solidFill>
                  <a:srgbClr val="FFFFFF"/>
                </a:solidFill>
              </a:rPr>
              <a:t>Calculations</a:t>
            </a:r>
          </a:p>
          <a:p>
            <a:r>
              <a:rPr lang="en-GB">
                <a:solidFill>
                  <a:srgbClr val="FFFFFF"/>
                </a:solidFill>
              </a:rPr>
              <a:t>Deleting data tied to other data </a:t>
            </a:r>
          </a:p>
          <a:p>
            <a:r>
              <a:rPr lang="en-GB">
                <a:solidFill>
                  <a:srgbClr val="FFFFFF"/>
                </a:solidFill>
              </a:rPr>
              <a:t>Co-operation</a:t>
            </a:r>
          </a:p>
          <a:p>
            <a:r>
              <a:rPr lang="en-GB">
                <a:solidFill>
                  <a:srgbClr val="FFFFFF"/>
                </a:solidFill>
              </a:rPr>
              <a:t>GitHub merging (conflicts)</a:t>
            </a:r>
          </a:p>
        </p:txBody>
      </p:sp>
      <p:pic>
        <p:nvPicPr>
          <p:cNvPr id="7" name="Picture 6" descr="A screenshot of a car registration&#10;&#10;Description automatically generated with low confidence">
            <a:extLst>
              <a:ext uri="{FF2B5EF4-FFF2-40B4-BE49-F238E27FC236}">
                <a16:creationId xmlns:a16="http://schemas.microsoft.com/office/drawing/2014/main" id="{D0BC5F3C-09D1-4164-F5EC-811D883853A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32400" y="1627949"/>
            <a:ext cx="6393437" cy="4065191"/>
          </a:xfrm>
          <a:prstGeom prst="rect">
            <a:avLst/>
          </a:prstGeom>
        </p:spPr>
      </p:pic>
      <p:sp>
        <p:nvSpPr>
          <p:cNvPr id="9" name="Rectangle 8">
            <a:extLst>
              <a:ext uri="{FF2B5EF4-FFF2-40B4-BE49-F238E27FC236}">
                <a16:creationId xmlns:a16="http://schemas.microsoft.com/office/drawing/2014/main" id="{16F1C660-5E24-94C4-FD4E-3AF4A1EEB760}"/>
              </a:ext>
            </a:extLst>
          </p:cNvPr>
          <p:cNvSpPr/>
          <p:nvPr/>
        </p:nvSpPr>
        <p:spPr>
          <a:xfrm>
            <a:off x="5932732" y="5693140"/>
            <a:ext cx="4897524" cy="6794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Rental cost calculation not displaying or calculating correctly</a:t>
            </a:r>
          </a:p>
        </p:txBody>
      </p:sp>
    </p:spTree>
    <p:extLst>
      <p:ext uri="{BB962C8B-B14F-4D97-AF65-F5344CB8AC3E}">
        <p14:creationId xmlns:p14="http://schemas.microsoft.com/office/powerpoint/2010/main" val="2005374501"/>
      </p:ext>
    </p:extLst>
  </p:cSld>
  <p:clrMapOvr>
    <a:overrideClrMapping bg1="dk1" tx1="lt1" bg2="dk2" tx2="lt2" accent1="accent1" accent2="accent2" accent3="accent3" accent4="accent4" accent5="accent5" accent6="accent6" hlink="hlink" folHlink="folHlink"/>
  </p:clrMapOvr>
  <p:transition spd="med">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9FB35-C7A0-4409-AAAA-94DAF30117D3}"/>
              </a:ext>
            </a:extLst>
          </p:cNvPr>
          <p:cNvSpPr>
            <a:spLocks noGrp="1"/>
          </p:cNvSpPr>
          <p:nvPr>
            <p:ph type="title"/>
          </p:nvPr>
        </p:nvSpPr>
        <p:spPr/>
        <p:txBody>
          <a:bodyPr/>
          <a:lstStyle/>
          <a:p>
            <a:r>
              <a:rPr lang="en-GB"/>
              <a:t>Difficulties encountered – David	</a:t>
            </a:r>
          </a:p>
        </p:txBody>
      </p:sp>
      <p:sp>
        <p:nvSpPr>
          <p:cNvPr id="3" name="Content Placeholder 2">
            <a:extLst>
              <a:ext uri="{FF2B5EF4-FFF2-40B4-BE49-F238E27FC236}">
                <a16:creationId xmlns:a16="http://schemas.microsoft.com/office/drawing/2014/main" id="{66B9D710-3136-CE0A-ECF5-D43A0CA0130D}"/>
              </a:ext>
            </a:extLst>
          </p:cNvPr>
          <p:cNvSpPr>
            <a:spLocks noGrp="1"/>
          </p:cNvSpPr>
          <p:nvPr>
            <p:ph idx="1"/>
          </p:nvPr>
        </p:nvSpPr>
        <p:spPr/>
        <p:txBody>
          <a:bodyPr/>
          <a:lstStyle/>
          <a:p>
            <a:r>
              <a:rPr lang="en-US"/>
              <a:t>Unable to delete cars from Supplier Stock table after order – will lose order history details.</a:t>
            </a:r>
          </a:p>
          <a:p>
            <a:r>
              <a:rPr lang="en-US"/>
              <a:t>Unable to delete supplier with cars attached to them</a:t>
            </a:r>
          </a:p>
          <a:p>
            <a:r>
              <a:rPr lang="en-US"/>
              <a:t>No edit existing order – added Ordered delivered instead</a:t>
            </a:r>
          </a:p>
          <a:p>
            <a:r>
              <a:rPr lang="en-US"/>
              <a:t>Issue with updating Car Details table – adding the car more than once.</a:t>
            </a:r>
          </a:p>
          <a:p>
            <a:r>
              <a:rPr lang="en-US"/>
              <a:t>Tried to display Staff name and Supplier name in order details</a:t>
            </a:r>
          </a:p>
          <a:p>
            <a:r>
              <a:rPr lang="en-GB"/>
              <a:t>Merging issues when joining on GitHub </a:t>
            </a:r>
          </a:p>
          <a:p>
            <a:endParaRPr lang="en-GB"/>
          </a:p>
        </p:txBody>
      </p:sp>
    </p:spTree>
    <p:extLst>
      <p:ext uri="{BB962C8B-B14F-4D97-AF65-F5344CB8AC3E}">
        <p14:creationId xmlns:p14="http://schemas.microsoft.com/office/powerpoint/2010/main" val="3506167894"/>
      </p:ext>
    </p:extLst>
  </p:cSld>
  <p:clrMapOvr>
    <a:masterClrMapping/>
  </p:clrMapOvr>
  <p:transition spd="med">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4DFDE-C9D1-C1BB-4CF4-D5A4F7A409F9}"/>
              </a:ext>
            </a:extLst>
          </p:cNvPr>
          <p:cNvSpPr>
            <a:spLocks noGrp="1"/>
          </p:cNvSpPr>
          <p:nvPr>
            <p:ph type="title"/>
          </p:nvPr>
        </p:nvSpPr>
        <p:spPr/>
        <p:txBody>
          <a:bodyPr/>
          <a:lstStyle/>
          <a:p>
            <a:r>
              <a:rPr lang="en-GB"/>
              <a:t>Areas for improvement – Jordan</a:t>
            </a:r>
          </a:p>
        </p:txBody>
      </p:sp>
      <p:graphicFrame>
        <p:nvGraphicFramePr>
          <p:cNvPr id="24" name="Content Placeholder 2">
            <a:extLst>
              <a:ext uri="{FF2B5EF4-FFF2-40B4-BE49-F238E27FC236}">
                <a16:creationId xmlns:a16="http://schemas.microsoft.com/office/drawing/2014/main" id="{D412D5CE-5BBA-5B6B-5AD8-707987E9C717}"/>
              </a:ext>
            </a:extLst>
          </p:cNvPr>
          <p:cNvGraphicFramePr>
            <a:graphicFrameLocks noGrp="1"/>
          </p:cNvGraphicFramePr>
          <p:nvPr>
            <p:ph idx="1"/>
            <p:extLst>
              <p:ext uri="{D42A27DB-BD31-4B8C-83A1-F6EECF244321}">
                <p14:modId xmlns:p14="http://schemas.microsoft.com/office/powerpoint/2010/main" val="1762466224"/>
              </p:ext>
            </p:extLst>
          </p:nvPr>
        </p:nvGraphicFramePr>
        <p:xfrm>
          <a:off x="677334" y="2033589"/>
          <a:ext cx="8596668"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7743570"/>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 calcmode="lin" valueType="num">
                                      <p:cBhvr>
                                        <p:cTn id="7" dur="500" fill="hold"/>
                                        <p:tgtEl>
                                          <p:spTgt spid="24"/>
                                        </p:tgtEl>
                                        <p:attrNameLst>
                                          <p:attrName>ppt_w</p:attrName>
                                        </p:attrNameLst>
                                      </p:cBhvr>
                                      <p:tavLst>
                                        <p:tav tm="0">
                                          <p:val>
                                            <p:fltVal val="0"/>
                                          </p:val>
                                        </p:tav>
                                        <p:tav tm="100000">
                                          <p:val>
                                            <p:strVal val="#ppt_w"/>
                                          </p:val>
                                        </p:tav>
                                      </p:tavLst>
                                    </p:anim>
                                    <p:anim calcmode="lin" valueType="num">
                                      <p:cBhvr>
                                        <p:cTn id="8" dur="500" fill="hold"/>
                                        <p:tgtEl>
                                          <p:spTgt spid="24"/>
                                        </p:tgtEl>
                                        <p:attrNameLst>
                                          <p:attrName>ppt_h</p:attrName>
                                        </p:attrNameLst>
                                      </p:cBhvr>
                                      <p:tavLst>
                                        <p:tav tm="0">
                                          <p:val>
                                            <p:fltVal val="0"/>
                                          </p:val>
                                        </p:tav>
                                        <p:tav tm="100000">
                                          <p:val>
                                            <p:strVal val="#ppt_h"/>
                                          </p:val>
                                        </p:tav>
                                      </p:tavLst>
                                    </p:anim>
                                    <p:animEffect transition="in" filter="fade">
                                      <p:cBhvr>
                                        <p:cTn id="9"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4" grpId="0">
        <p:bldAsOne/>
      </p:bldGraphic>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CBF200-4921-03ED-C850-9CB1113165F6}"/>
              </a:ext>
            </a:extLst>
          </p:cNvPr>
          <p:cNvSpPr>
            <a:spLocks noGrp="1"/>
          </p:cNvSpPr>
          <p:nvPr>
            <p:ph type="title"/>
          </p:nvPr>
        </p:nvSpPr>
        <p:spPr/>
        <p:txBody>
          <a:bodyPr/>
          <a:lstStyle/>
          <a:p>
            <a:r>
              <a:rPr lang="en-GB"/>
              <a:t>Areas for improvement – David</a:t>
            </a:r>
          </a:p>
        </p:txBody>
      </p:sp>
      <p:sp>
        <p:nvSpPr>
          <p:cNvPr id="3" name="Content Placeholder 2">
            <a:extLst>
              <a:ext uri="{FF2B5EF4-FFF2-40B4-BE49-F238E27FC236}">
                <a16:creationId xmlns:a16="http://schemas.microsoft.com/office/drawing/2014/main" id="{2E5B2079-6DEE-E3A3-CB56-EE360EEF0DFF}"/>
              </a:ext>
            </a:extLst>
          </p:cNvPr>
          <p:cNvSpPr>
            <a:spLocks noGrp="1"/>
          </p:cNvSpPr>
          <p:nvPr>
            <p:ph idx="1"/>
          </p:nvPr>
        </p:nvSpPr>
        <p:spPr/>
        <p:txBody>
          <a:bodyPr/>
          <a:lstStyle/>
          <a:p>
            <a:r>
              <a:rPr lang="en-US"/>
              <a:t>Make Add/Edit Staff form</a:t>
            </a:r>
          </a:p>
          <a:p>
            <a:r>
              <a:rPr lang="en-US"/>
              <a:t>Find a fix to delete cars from supplier stock table and still show details in order history</a:t>
            </a:r>
          </a:p>
          <a:p>
            <a:r>
              <a:rPr lang="en-US"/>
              <a:t>Improve the design of the forms</a:t>
            </a:r>
          </a:p>
          <a:p>
            <a:r>
              <a:rPr lang="en-US"/>
              <a:t>Improve display of stock within data grid view to see better details of each car</a:t>
            </a:r>
          </a:p>
          <a:p>
            <a:endParaRPr lang="en-US"/>
          </a:p>
          <a:p>
            <a:endParaRPr lang="en-US"/>
          </a:p>
          <a:p>
            <a:endParaRPr lang="en-GB"/>
          </a:p>
        </p:txBody>
      </p:sp>
    </p:spTree>
    <p:extLst>
      <p:ext uri="{BB962C8B-B14F-4D97-AF65-F5344CB8AC3E}">
        <p14:creationId xmlns:p14="http://schemas.microsoft.com/office/powerpoint/2010/main" val="4124150102"/>
      </p:ext>
    </p:extLst>
  </p:cSld>
  <p:clrMapOvr>
    <a:masterClrMapping/>
  </p:clrMapOvr>
  <p:transition spd="med">
    <p:pull/>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9" name="Group 8">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0" name="Straight Connector 9">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2"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Isosceles Triangle 13">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8" name="Isosceles Triangle 17">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pic>
        <p:nvPicPr>
          <p:cNvPr id="40" name="Picture 4" descr="Pen placed on top of a signature line">
            <a:extLst>
              <a:ext uri="{FF2B5EF4-FFF2-40B4-BE49-F238E27FC236}">
                <a16:creationId xmlns:a16="http://schemas.microsoft.com/office/drawing/2014/main" id="{95C4EC27-D2C4-4674-5C80-795440873333}"/>
              </a:ext>
            </a:extLst>
          </p:cNvPr>
          <p:cNvPicPr>
            <a:picLocks noChangeAspect="1"/>
          </p:cNvPicPr>
          <p:nvPr/>
        </p:nvPicPr>
        <p:blipFill rotWithShape="1">
          <a:blip r:embed="rId2"/>
          <a:srcRect l="22893" r="-2"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749E02C8-8BDF-336F-A38E-22D4B55E80BE}"/>
              </a:ext>
            </a:extLst>
          </p:cNvPr>
          <p:cNvSpPr>
            <a:spLocks noGrp="1"/>
          </p:cNvSpPr>
          <p:nvPr>
            <p:ph type="title"/>
          </p:nvPr>
        </p:nvSpPr>
        <p:spPr>
          <a:xfrm>
            <a:off x="668867" y="1678666"/>
            <a:ext cx="4088190" cy="2369093"/>
          </a:xfrm>
        </p:spPr>
        <p:txBody>
          <a:bodyPr vert="horz" lIns="91440" tIns="45720" rIns="91440" bIns="45720" rtlCol="0" anchor="b">
            <a:normAutofit/>
          </a:bodyPr>
          <a:lstStyle/>
          <a:p>
            <a:pPr algn="r"/>
            <a:r>
              <a:rPr lang="en-US" sz="4800"/>
              <a:t>Thank you</a:t>
            </a:r>
          </a:p>
        </p:txBody>
      </p:sp>
      <p:cxnSp>
        <p:nvCxnSpPr>
          <p:cNvPr id="41" name="Straight Connector 20">
            <a:extLst>
              <a:ext uri="{FF2B5EF4-FFF2-40B4-BE49-F238E27FC236}">
                <a16:creationId xmlns:a16="http://schemas.microsoft.com/office/drawing/2014/main" id="{A57C1A16-B8AB-4D99-A195-A38F556A648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42" name="Straight Connector 22">
            <a:extLst>
              <a:ext uri="{FF2B5EF4-FFF2-40B4-BE49-F238E27FC236}">
                <a16:creationId xmlns:a16="http://schemas.microsoft.com/office/drawing/2014/main" id="{F8A9B20B-D1DD-4573-B5EC-55802951923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43" name="Rectangle 23">
            <a:extLst>
              <a:ext uri="{FF2B5EF4-FFF2-40B4-BE49-F238E27FC236}">
                <a16:creationId xmlns:a16="http://schemas.microsoft.com/office/drawing/2014/main" id="{66D61E08-70C3-48D8-BEA0-787111DC30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4" name="Rectangle 25">
            <a:extLst>
              <a:ext uri="{FF2B5EF4-FFF2-40B4-BE49-F238E27FC236}">
                <a16:creationId xmlns:a16="http://schemas.microsoft.com/office/drawing/2014/main" id="{FC55298F-0AE5-478E-AD2B-03C2614C5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5" name="Isosceles Triangle 24">
            <a:extLst>
              <a:ext uri="{FF2B5EF4-FFF2-40B4-BE49-F238E27FC236}">
                <a16:creationId xmlns:a16="http://schemas.microsoft.com/office/drawing/2014/main" id="{C180E4EA-0B63-4779-A895-7E90E71088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46" name="Rectangle 27">
            <a:extLst>
              <a:ext uri="{FF2B5EF4-FFF2-40B4-BE49-F238E27FC236}">
                <a16:creationId xmlns:a16="http://schemas.microsoft.com/office/drawing/2014/main" id="{CEE01D9D-3DE8-4EED-B0D3-8F3C79CC76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47" name="Rectangle 28">
            <a:extLst>
              <a:ext uri="{FF2B5EF4-FFF2-40B4-BE49-F238E27FC236}">
                <a16:creationId xmlns:a16="http://schemas.microsoft.com/office/drawing/2014/main" id="{89AF5CE9-607F-43F4-8983-DCD6DA4051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48" name="Rectangle 29">
            <a:extLst>
              <a:ext uri="{FF2B5EF4-FFF2-40B4-BE49-F238E27FC236}">
                <a16:creationId xmlns:a16="http://schemas.microsoft.com/office/drawing/2014/main" id="{6EEA2DBD-9E1E-4521-8C01-F32AD18A89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9" name="Isosceles Triangle 29">
            <a:extLst>
              <a:ext uri="{FF2B5EF4-FFF2-40B4-BE49-F238E27FC236}">
                <a16:creationId xmlns:a16="http://schemas.microsoft.com/office/drawing/2014/main" id="{15BBD2C1-BA9B-46A9-A27A-33498B169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2474986520"/>
      </p:ext>
    </p:extLst>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F20DA42-3609-4262-1823-436ABDF50DA0}"/>
              </a:ext>
            </a:extLst>
          </p:cNvPr>
          <p:cNvGrpSpPr/>
          <p:nvPr/>
        </p:nvGrpSpPr>
        <p:grpSpPr>
          <a:xfrm>
            <a:off x="0" y="0"/>
            <a:ext cx="12192000" cy="6858000"/>
            <a:chOff x="0" y="0"/>
            <a:chExt cx="12192000" cy="6858000"/>
          </a:xfrm>
        </p:grpSpPr>
        <p:pic>
          <p:nvPicPr>
            <p:cNvPr id="9" name="Picture 8">
              <a:extLst>
                <a:ext uri="{FF2B5EF4-FFF2-40B4-BE49-F238E27FC236}">
                  <a16:creationId xmlns:a16="http://schemas.microsoft.com/office/drawing/2014/main" id="{D1E322FA-454A-FA23-7607-CC0E40521B38}"/>
                </a:ext>
              </a:extLst>
            </p:cNvPr>
            <p:cNvPicPr>
              <a:picLocks noChangeAspect="1"/>
            </p:cNvPicPr>
            <p:nvPr/>
          </p:nvPicPr>
          <p:blipFill rotWithShape="1">
            <a:blip r:embed="rId3"/>
            <a:srcRect t="4975"/>
            <a:stretch/>
          </p:blipFill>
          <p:spPr>
            <a:xfrm>
              <a:off x="0" y="0"/>
              <a:ext cx="12192000" cy="6858000"/>
            </a:xfrm>
            <a:prstGeom prst="rect">
              <a:avLst/>
            </a:prstGeom>
          </p:spPr>
        </p:pic>
        <p:pic>
          <p:nvPicPr>
            <p:cNvPr id="2" name="Picture 1">
              <a:extLst>
                <a:ext uri="{FF2B5EF4-FFF2-40B4-BE49-F238E27FC236}">
                  <a16:creationId xmlns:a16="http://schemas.microsoft.com/office/drawing/2014/main" id="{ABFEBFB0-BB04-A5ED-FF25-167E50D94056}"/>
                </a:ext>
              </a:extLst>
            </p:cNvPr>
            <p:cNvPicPr>
              <a:picLocks noChangeAspect="1"/>
            </p:cNvPicPr>
            <p:nvPr/>
          </p:nvPicPr>
          <p:blipFill rotWithShape="1">
            <a:blip r:embed="rId3"/>
            <a:srcRect l="5215" t="29655" r="94375" b="68266"/>
            <a:stretch/>
          </p:blipFill>
          <p:spPr>
            <a:xfrm>
              <a:off x="590551" y="1781174"/>
              <a:ext cx="50006" cy="150019"/>
            </a:xfrm>
            <a:prstGeom prst="rect">
              <a:avLst/>
            </a:prstGeom>
          </p:spPr>
        </p:pic>
      </p:grpSp>
      <p:sp>
        <p:nvSpPr>
          <p:cNvPr id="3" name="Content Placeholder 2">
            <a:extLst>
              <a:ext uri="{FF2B5EF4-FFF2-40B4-BE49-F238E27FC236}">
                <a16:creationId xmlns:a16="http://schemas.microsoft.com/office/drawing/2014/main" id="{BF9A2E86-76E3-D08C-480D-EBB0A03FA5C8}"/>
              </a:ext>
            </a:extLst>
          </p:cNvPr>
          <p:cNvSpPr>
            <a:spLocks noGrp="1"/>
          </p:cNvSpPr>
          <p:nvPr>
            <p:ph idx="1"/>
          </p:nvPr>
        </p:nvSpPr>
        <p:spPr>
          <a:xfrm>
            <a:off x="2258255" y="1473841"/>
            <a:ext cx="6454987" cy="2038616"/>
          </a:xfrm>
        </p:spPr>
        <p:txBody>
          <a:bodyPr>
            <a:normAutofit fontScale="92500" lnSpcReduction="10000"/>
          </a:bodyPr>
          <a:lstStyle/>
          <a:p>
            <a:r>
              <a:rPr lang="en-GB" sz="2400"/>
              <a:t>Functionality of Customers, Rentals Suppliers, and Stock</a:t>
            </a:r>
          </a:p>
          <a:p>
            <a:r>
              <a:rPr lang="en-GB" sz="2400"/>
              <a:t>Difficulties</a:t>
            </a:r>
          </a:p>
          <a:p>
            <a:r>
              <a:rPr lang="en-GB" sz="2400"/>
              <a:t>Areas for Improvement</a:t>
            </a:r>
          </a:p>
          <a:p>
            <a:r>
              <a:rPr lang="en-GB" sz="2400"/>
              <a:t>Questions</a:t>
            </a:r>
          </a:p>
          <a:p>
            <a:endParaRPr lang="en-GB"/>
          </a:p>
        </p:txBody>
      </p:sp>
    </p:spTree>
    <p:extLst>
      <p:ext uri="{BB962C8B-B14F-4D97-AF65-F5344CB8AC3E}">
        <p14:creationId xmlns:p14="http://schemas.microsoft.com/office/powerpoint/2010/main" val="116761040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EDA7B-7464-F65C-941E-B3219F203D13}"/>
              </a:ext>
            </a:extLst>
          </p:cNvPr>
          <p:cNvSpPr>
            <a:spLocks noGrp="1"/>
          </p:cNvSpPr>
          <p:nvPr>
            <p:ph type="title"/>
          </p:nvPr>
        </p:nvSpPr>
        <p:spPr>
          <a:xfrm>
            <a:off x="675065" y="609600"/>
            <a:ext cx="2930518" cy="1320800"/>
          </a:xfrm>
        </p:spPr>
        <p:txBody>
          <a:bodyPr anchor="ctr">
            <a:normAutofit/>
          </a:bodyPr>
          <a:lstStyle/>
          <a:p>
            <a:r>
              <a:rPr lang="en-GB"/>
              <a:t>Navigation / UI</a:t>
            </a:r>
          </a:p>
        </p:txBody>
      </p:sp>
      <p:sp>
        <p:nvSpPr>
          <p:cNvPr id="3" name="Content Placeholder 2">
            <a:extLst>
              <a:ext uri="{FF2B5EF4-FFF2-40B4-BE49-F238E27FC236}">
                <a16:creationId xmlns:a16="http://schemas.microsoft.com/office/drawing/2014/main" id="{9048B979-86CD-1E36-4B6B-2AACF4A5DFFE}"/>
              </a:ext>
            </a:extLst>
          </p:cNvPr>
          <p:cNvSpPr>
            <a:spLocks noGrp="1"/>
          </p:cNvSpPr>
          <p:nvPr>
            <p:ph idx="1"/>
          </p:nvPr>
        </p:nvSpPr>
        <p:spPr>
          <a:xfrm>
            <a:off x="671361" y="2160589"/>
            <a:ext cx="2930517" cy="3880773"/>
          </a:xfrm>
        </p:spPr>
        <p:txBody>
          <a:bodyPr>
            <a:normAutofit/>
          </a:bodyPr>
          <a:lstStyle/>
          <a:p>
            <a:r>
              <a:rPr lang="en-GB"/>
              <a:t>Colour scheme</a:t>
            </a:r>
          </a:p>
          <a:p>
            <a:r>
              <a:rPr lang="en-GB"/>
              <a:t>Main menu and submenu</a:t>
            </a:r>
          </a:p>
          <a:p>
            <a:r>
              <a:rPr lang="en-GB"/>
              <a:t>Main Form</a:t>
            </a:r>
          </a:p>
          <a:p>
            <a:r>
              <a:rPr lang="en-GB"/>
              <a:t>Sub forms</a:t>
            </a:r>
          </a:p>
          <a:p>
            <a:r>
              <a:rPr lang="en-GB"/>
              <a:t>Closing sub-forms and application</a:t>
            </a:r>
          </a:p>
          <a:p>
            <a:r>
              <a:rPr lang="en-GB"/>
              <a:t>Efficiency</a:t>
            </a:r>
          </a:p>
          <a:p>
            <a:endParaRPr lang="en-GB"/>
          </a:p>
        </p:txBody>
      </p:sp>
      <p:pic>
        <p:nvPicPr>
          <p:cNvPr id="7" name="Picture 6">
            <a:extLst>
              <a:ext uri="{FF2B5EF4-FFF2-40B4-BE49-F238E27FC236}">
                <a16:creationId xmlns:a16="http://schemas.microsoft.com/office/drawing/2014/main" id="{9005CE6A-09BB-F6C1-434C-BCCE02B811D6}"/>
              </a:ext>
            </a:extLst>
          </p:cNvPr>
          <p:cNvPicPr>
            <a:picLocks noChangeAspect="1"/>
          </p:cNvPicPr>
          <p:nvPr/>
        </p:nvPicPr>
        <p:blipFill rotWithShape="1">
          <a:blip r:embed="rId3"/>
          <a:srcRect l="540" t="9986" r="53452" b="1671"/>
          <a:stretch/>
        </p:blipFill>
        <p:spPr>
          <a:xfrm>
            <a:off x="7982856" y="1321832"/>
            <a:ext cx="2823567" cy="3939485"/>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pic>
        <p:nvPicPr>
          <p:cNvPr id="5" name="Picture 4">
            <a:extLst>
              <a:ext uri="{FF2B5EF4-FFF2-40B4-BE49-F238E27FC236}">
                <a16:creationId xmlns:a16="http://schemas.microsoft.com/office/drawing/2014/main" id="{301C2217-B074-8649-273A-C58E413A9A48}"/>
              </a:ext>
            </a:extLst>
          </p:cNvPr>
          <p:cNvPicPr>
            <a:picLocks noChangeAspect="1"/>
          </p:cNvPicPr>
          <p:nvPr/>
        </p:nvPicPr>
        <p:blipFill rotWithShape="1">
          <a:blip r:embed="rId4"/>
          <a:srcRect t="12018" r="55953"/>
          <a:stretch/>
        </p:blipFill>
        <p:spPr>
          <a:xfrm>
            <a:off x="4526869" y="1321831"/>
            <a:ext cx="2670129" cy="3939485"/>
          </a:xfrm>
          <a:prstGeom prst="rect">
            <a:avLst/>
          </a:prstGeom>
          <a:ln>
            <a:noFill/>
          </a:ln>
          <a:effectLst>
            <a:outerShdw blurRad="50800" dist="38100" dir="2700000" algn="tl" rotWithShape="0">
              <a:prstClr val="black">
                <a:alpha val="40000"/>
              </a:prstClr>
            </a:outerShdw>
            <a:reflection blurRad="6350" stA="52000" endA="300" endPos="35000" dir="5400000" sy="-100000" algn="bl" rotWithShape="0"/>
          </a:effectLst>
        </p:spPr>
      </p:pic>
    </p:spTree>
    <p:extLst>
      <p:ext uri="{BB962C8B-B14F-4D97-AF65-F5344CB8AC3E}">
        <p14:creationId xmlns:p14="http://schemas.microsoft.com/office/powerpoint/2010/main" val="426688091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500"/>
                                        <p:tgtEl>
                                          <p:spTgt spid="5"/>
                                        </p:tgtEl>
                                      </p:cBhvr>
                                    </p:animEffect>
                                  </p:childTnLst>
                                </p:cTn>
                              </p:par>
                              <p:par>
                                <p:cTn id="8" presetID="22" presetClass="entr" presetSubtype="4"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down)">
                                      <p:cBhvr>
                                        <p:cTn id="1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omputer script on a screen">
            <a:extLst>
              <a:ext uri="{FF2B5EF4-FFF2-40B4-BE49-F238E27FC236}">
                <a16:creationId xmlns:a16="http://schemas.microsoft.com/office/drawing/2014/main" id="{D05EA233-5774-65BB-BC55-22A530F39964}"/>
              </a:ext>
            </a:extLst>
          </p:cNvPr>
          <p:cNvPicPr>
            <a:picLocks noChangeAspect="1"/>
          </p:cNvPicPr>
          <p:nvPr/>
        </p:nvPicPr>
        <p:blipFill rotWithShape="1">
          <a:blip r:embed="rId3"/>
          <a:srcRect r="22891" b="-2"/>
          <a:stretch/>
        </p:blipFill>
        <p:spPr>
          <a:xfrm>
            <a:off x="4269854" y="-1"/>
            <a:ext cx="7922146" cy="6858001"/>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B126A811-5FC7-6731-1DBA-E9FB684B938D}"/>
              </a:ext>
            </a:extLst>
          </p:cNvPr>
          <p:cNvSpPr>
            <a:spLocks noGrp="1"/>
          </p:cNvSpPr>
          <p:nvPr>
            <p:ph type="title"/>
          </p:nvPr>
        </p:nvSpPr>
        <p:spPr>
          <a:xfrm>
            <a:off x="677333" y="609600"/>
            <a:ext cx="3851123" cy="1320800"/>
          </a:xfrm>
        </p:spPr>
        <p:txBody>
          <a:bodyPr>
            <a:normAutofit/>
          </a:bodyPr>
          <a:lstStyle/>
          <a:p>
            <a:r>
              <a:rPr lang="en-GB"/>
              <a:t>Functionality</a:t>
            </a:r>
          </a:p>
        </p:txBody>
      </p:sp>
      <p:sp>
        <p:nvSpPr>
          <p:cNvPr id="3" name="Content Placeholder 2">
            <a:extLst>
              <a:ext uri="{FF2B5EF4-FFF2-40B4-BE49-F238E27FC236}">
                <a16:creationId xmlns:a16="http://schemas.microsoft.com/office/drawing/2014/main" id="{DB0B3AC8-E5BE-47F5-9BBE-06A5605C9C1A}"/>
              </a:ext>
            </a:extLst>
          </p:cNvPr>
          <p:cNvSpPr>
            <a:spLocks noGrp="1"/>
          </p:cNvSpPr>
          <p:nvPr>
            <p:ph idx="1"/>
          </p:nvPr>
        </p:nvSpPr>
        <p:spPr>
          <a:xfrm>
            <a:off x="677334" y="2160589"/>
            <a:ext cx="4536016" cy="3880773"/>
          </a:xfrm>
        </p:spPr>
        <p:txBody>
          <a:bodyPr>
            <a:normAutofit/>
          </a:bodyPr>
          <a:lstStyle/>
          <a:p>
            <a:r>
              <a:rPr lang="en-GB"/>
              <a:t>Demonstration of Application from both project managers</a:t>
            </a:r>
          </a:p>
          <a:p>
            <a:r>
              <a:rPr lang="en-GB"/>
              <a:t>Displaying, adding, editing, and deleting records</a:t>
            </a:r>
          </a:p>
          <a:p>
            <a:r>
              <a:rPr lang="en-GB"/>
              <a:t>Working with multiple tables at once</a:t>
            </a:r>
          </a:p>
          <a:p>
            <a:r>
              <a:rPr lang="en-GB"/>
              <a:t>Validation</a:t>
            </a:r>
          </a:p>
        </p:txBody>
      </p:sp>
      <p:cxnSp>
        <p:nvCxnSpPr>
          <p:cNvPr id="9" name="Straight Connector 8">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3"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7"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53359496"/>
      </p:ext>
    </p:extLst>
  </p:cSld>
  <p:clrMapOvr>
    <a:masterClrMapping/>
  </p:clrMapOvr>
  <p:transition spd="med">
    <p:pull/>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4">
            <a:extLst>
              <a:ext uri="{FF2B5EF4-FFF2-40B4-BE49-F238E27FC236}">
                <a16:creationId xmlns:a16="http://schemas.microsoft.com/office/drawing/2014/main" id="{4BE9D4C4-9FA3-4885-A769-301639CC7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Trebuchet MS" panose="020B0603020202020204"/>
              <a:ea typeface="+mn-ea"/>
              <a:cs typeface="+mn-cs"/>
            </a:endParaRPr>
          </a:p>
        </p:txBody>
      </p:sp>
      <p:pic>
        <p:nvPicPr>
          <p:cNvPr id="8" name="Picture 7">
            <a:extLst>
              <a:ext uri="{FF2B5EF4-FFF2-40B4-BE49-F238E27FC236}">
                <a16:creationId xmlns:a16="http://schemas.microsoft.com/office/drawing/2014/main" id="{A2F6E71C-4D1A-A2E6-385A-C8E2A77A525A}"/>
              </a:ext>
            </a:extLst>
          </p:cNvPr>
          <p:cNvPicPr>
            <a:picLocks noChangeAspect="1"/>
          </p:cNvPicPr>
          <p:nvPr/>
        </p:nvPicPr>
        <p:blipFill rotWithShape="1">
          <a:blip r:embed="rId3"/>
          <a:srcRect l="9893" t="5353" r="1305" b="-2"/>
          <a:stretch/>
        </p:blipFill>
        <p:spPr>
          <a:xfrm>
            <a:off x="3135723" y="-20944"/>
            <a:ext cx="5369647" cy="4278075"/>
          </a:xfrm>
          <a:custGeom>
            <a:avLst/>
            <a:gdLst/>
            <a:ahLst/>
            <a:cxnLst/>
            <a:rect l="l" t="t" r="r" b="b"/>
            <a:pathLst>
              <a:path w="4831627" h="4520011">
                <a:moveTo>
                  <a:pt x="0" y="0"/>
                </a:moveTo>
                <a:lnTo>
                  <a:pt x="4831627" y="0"/>
                </a:lnTo>
                <a:lnTo>
                  <a:pt x="1416677" y="4520011"/>
                </a:lnTo>
                <a:close/>
              </a:path>
            </a:pathLst>
          </a:custGeom>
        </p:spPr>
      </p:pic>
      <p:pic>
        <p:nvPicPr>
          <p:cNvPr id="10" name="Picture 9">
            <a:extLst>
              <a:ext uri="{FF2B5EF4-FFF2-40B4-BE49-F238E27FC236}">
                <a16:creationId xmlns:a16="http://schemas.microsoft.com/office/drawing/2014/main" id="{A81048D7-03F6-1F5D-E6CC-1048BDC1E670}"/>
              </a:ext>
            </a:extLst>
          </p:cNvPr>
          <p:cNvPicPr>
            <a:picLocks noChangeAspect="1"/>
          </p:cNvPicPr>
          <p:nvPr/>
        </p:nvPicPr>
        <p:blipFill rotWithShape="1">
          <a:blip r:embed="rId4"/>
          <a:srcRect l="218" t="4880" r="120" b="-2"/>
          <a:stretch/>
        </p:blipFill>
        <p:spPr>
          <a:xfrm>
            <a:off x="2551864" y="-20939"/>
            <a:ext cx="9641695" cy="6878934"/>
          </a:xfrm>
          <a:custGeom>
            <a:avLst/>
            <a:gdLst/>
            <a:ahLst/>
            <a:cxnLst/>
            <a:rect l="l" t="t" r="r" b="b"/>
            <a:pathLst>
              <a:path w="8139373" h="6858000">
                <a:moveTo>
                  <a:pt x="5181344" y="0"/>
                </a:moveTo>
                <a:lnTo>
                  <a:pt x="8139373" y="0"/>
                </a:lnTo>
                <a:lnTo>
                  <a:pt x="8139373" y="6858000"/>
                </a:lnTo>
                <a:lnTo>
                  <a:pt x="0" y="6858000"/>
                </a:lnTo>
                <a:close/>
              </a:path>
            </a:pathLst>
          </a:custGeom>
        </p:spPr>
      </p:pic>
      <p:sp>
        <p:nvSpPr>
          <p:cNvPr id="2" name="Title 1">
            <a:extLst>
              <a:ext uri="{FF2B5EF4-FFF2-40B4-BE49-F238E27FC236}">
                <a16:creationId xmlns:a16="http://schemas.microsoft.com/office/drawing/2014/main" id="{B43B442C-73EB-4C09-CC51-8DF4F03C709C}"/>
              </a:ext>
            </a:extLst>
          </p:cNvPr>
          <p:cNvSpPr>
            <a:spLocks noGrp="1"/>
          </p:cNvSpPr>
          <p:nvPr>
            <p:ph type="title"/>
          </p:nvPr>
        </p:nvSpPr>
        <p:spPr>
          <a:xfrm>
            <a:off x="677334" y="1057093"/>
            <a:ext cx="3749061" cy="1508469"/>
          </a:xfrm>
        </p:spPr>
        <p:txBody>
          <a:bodyPr anchor="ctr">
            <a:normAutofit/>
          </a:bodyPr>
          <a:lstStyle/>
          <a:p>
            <a:r>
              <a:rPr lang="en-US" sz="3200"/>
              <a:t>Functionality</a:t>
            </a:r>
            <a:br>
              <a:rPr lang="en-US" sz="3200"/>
            </a:br>
            <a:r>
              <a:rPr lang="en-US" sz="3200"/>
              <a:t>(Customers)</a:t>
            </a:r>
            <a:endParaRPr lang="en-GB" sz="3200"/>
          </a:p>
        </p:txBody>
      </p:sp>
      <p:sp>
        <p:nvSpPr>
          <p:cNvPr id="20" name="Isosceles Triangle 16">
            <a:extLst>
              <a:ext uri="{FF2B5EF4-FFF2-40B4-BE49-F238E27FC236}">
                <a16:creationId xmlns:a16="http://schemas.microsoft.com/office/drawing/2014/main" id="{7EB6695E-BED5-4DA3-8C9B-AD301AEF47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0" y="435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sp>
        <p:nvSpPr>
          <p:cNvPr id="4" name="Content Placeholder 3">
            <a:extLst>
              <a:ext uri="{FF2B5EF4-FFF2-40B4-BE49-F238E27FC236}">
                <a16:creationId xmlns:a16="http://schemas.microsoft.com/office/drawing/2014/main" id="{88FC79ED-93D4-A90A-AC52-6EEEAAD52DA3}"/>
              </a:ext>
            </a:extLst>
          </p:cNvPr>
          <p:cNvSpPr>
            <a:spLocks noGrp="1"/>
          </p:cNvSpPr>
          <p:nvPr>
            <p:ph idx="1"/>
          </p:nvPr>
        </p:nvSpPr>
        <p:spPr>
          <a:xfrm>
            <a:off x="677334" y="2795618"/>
            <a:ext cx="3749061" cy="3005289"/>
          </a:xfrm>
        </p:spPr>
        <p:txBody>
          <a:bodyPr>
            <a:normAutofit/>
          </a:bodyPr>
          <a:lstStyle/>
          <a:p>
            <a:r>
              <a:rPr lang="en-GB" sz="1600"/>
              <a:t>Displaying</a:t>
            </a:r>
          </a:p>
          <a:p>
            <a:r>
              <a:rPr lang="en-GB" sz="1600"/>
              <a:t>Adding</a:t>
            </a:r>
          </a:p>
          <a:p>
            <a:r>
              <a:rPr lang="en-GB" sz="1600"/>
              <a:t>Editing</a:t>
            </a:r>
          </a:p>
          <a:p>
            <a:r>
              <a:rPr lang="en-GB" sz="1600"/>
              <a:t>Deleting</a:t>
            </a:r>
          </a:p>
        </p:txBody>
      </p:sp>
    </p:spTree>
    <p:extLst>
      <p:ext uri="{BB962C8B-B14F-4D97-AF65-F5344CB8AC3E}">
        <p14:creationId xmlns:p14="http://schemas.microsoft.com/office/powerpoint/2010/main" val="1839108482"/>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computer&#10;&#10;Description automatically generated with medium confidence">
            <a:extLst>
              <a:ext uri="{FF2B5EF4-FFF2-40B4-BE49-F238E27FC236}">
                <a16:creationId xmlns:a16="http://schemas.microsoft.com/office/drawing/2014/main" id="{F4E3ABF3-04EF-D48A-CD64-9869D36DC6D0}"/>
              </a:ext>
            </a:extLst>
          </p:cNvPr>
          <p:cNvPicPr>
            <a:picLocks noChangeAspect="1"/>
          </p:cNvPicPr>
          <p:nvPr/>
        </p:nvPicPr>
        <p:blipFill rotWithShape="1">
          <a:blip r:embed="rId3"/>
          <a:srcRect l="377" t="3942" r="8652" b="-2"/>
          <a:stretch/>
        </p:blipFill>
        <p:spPr>
          <a:xfrm>
            <a:off x="2668066" y="-8467"/>
            <a:ext cx="8257474" cy="6866468"/>
          </a:xfrm>
          <a:custGeom>
            <a:avLst/>
            <a:gdLst/>
            <a:ahLst/>
            <a:cxnLst/>
            <a:rect l="l" t="t" r="r" b="b"/>
            <a:pathLst>
              <a:path w="7922146" h="6858001">
                <a:moveTo>
                  <a:pt x="379987" y="0"/>
                </a:moveTo>
                <a:lnTo>
                  <a:pt x="5304971" y="0"/>
                </a:lnTo>
                <a:lnTo>
                  <a:pt x="7065281" y="0"/>
                </a:lnTo>
                <a:lnTo>
                  <a:pt x="7397540" y="0"/>
                </a:lnTo>
                <a:lnTo>
                  <a:pt x="7397540" y="1"/>
                </a:lnTo>
                <a:lnTo>
                  <a:pt x="7922146" y="1"/>
                </a:lnTo>
                <a:lnTo>
                  <a:pt x="7922146" y="6858001"/>
                </a:lnTo>
                <a:lnTo>
                  <a:pt x="7065281" y="6858001"/>
                </a:lnTo>
                <a:lnTo>
                  <a:pt x="7065281" y="6858000"/>
                </a:lnTo>
                <a:lnTo>
                  <a:pt x="5932989" y="6858000"/>
                </a:lnTo>
                <a:lnTo>
                  <a:pt x="5932989" y="6858001"/>
                </a:lnTo>
                <a:lnTo>
                  <a:pt x="27809" y="6858001"/>
                </a:lnTo>
                <a:lnTo>
                  <a:pt x="1803228" y="4521201"/>
                </a:lnTo>
                <a:close/>
                <a:moveTo>
                  <a:pt x="0" y="0"/>
                </a:moveTo>
                <a:lnTo>
                  <a:pt x="379987" y="0"/>
                </a:lnTo>
                <a:lnTo>
                  <a:pt x="0" y="407"/>
                </a:lnTo>
                <a:close/>
              </a:path>
            </a:pathLst>
          </a:custGeom>
        </p:spPr>
      </p:pic>
      <p:sp>
        <p:nvSpPr>
          <p:cNvPr id="2" name="Title 1">
            <a:extLst>
              <a:ext uri="{FF2B5EF4-FFF2-40B4-BE49-F238E27FC236}">
                <a16:creationId xmlns:a16="http://schemas.microsoft.com/office/drawing/2014/main" id="{B43B442C-73EB-4C09-CC51-8DF4F03C709C}"/>
              </a:ext>
            </a:extLst>
          </p:cNvPr>
          <p:cNvSpPr>
            <a:spLocks noGrp="1"/>
          </p:cNvSpPr>
          <p:nvPr>
            <p:ph type="title"/>
          </p:nvPr>
        </p:nvSpPr>
        <p:spPr>
          <a:xfrm>
            <a:off x="292701" y="609600"/>
            <a:ext cx="3851123" cy="1320800"/>
          </a:xfrm>
        </p:spPr>
        <p:txBody>
          <a:bodyPr>
            <a:normAutofit/>
          </a:bodyPr>
          <a:lstStyle/>
          <a:p>
            <a:r>
              <a:rPr lang="en-US">
                <a:ln w="0"/>
                <a:effectLst>
                  <a:outerShdw blurRad="38100" dist="19050" dir="2700000" algn="tl" rotWithShape="0">
                    <a:schemeClr val="dk1">
                      <a:alpha val="40000"/>
                    </a:schemeClr>
                  </a:outerShdw>
                </a:effectLst>
              </a:rPr>
              <a:t>Functionality</a:t>
            </a:r>
            <a:br>
              <a:rPr lang="en-US">
                <a:ln w="0"/>
                <a:effectLst>
                  <a:outerShdw blurRad="38100" dist="19050" dir="2700000" algn="tl" rotWithShape="0">
                    <a:schemeClr val="dk1">
                      <a:alpha val="40000"/>
                    </a:schemeClr>
                  </a:outerShdw>
                </a:effectLst>
              </a:rPr>
            </a:br>
            <a:r>
              <a:rPr lang="en-US">
                <a:ln w="0"/>
                <a:effectLst>
                  <a:outerShdw blurRad="38100" dist="19050" dir="2700000" algn="tl" rotWithShape="0">
                    <a:schemeClr val="dk1">
                      <a:alpha val="40000"/>
                    </a:schemeClr>
                  </a:outerShdw>
                </a:effectLst>
              </a:rPr>
              <a:t>(Rentals)</a:t>
            </a:r>
            <a:endParaRPr lang="en-GB">
              <a:ln w="0"/>
              <a:effectLst>
                <a:outerShdw blurRad="38100" dist="19050" dir="2700000" algn="tl" rotWithShape="0">
                  <a:schemeClr val="dk1">
                    <a:alpha val="40000"/>
                  </a:schemeClr>
                </a:outerShdw>
              </a:effectLst>
            </a:endParaRPr>
          </a:p>
        </p:txBody>
      </p:sp>
      <p:sp>
        <p:nvSpPr>
          <p:cNvPr id="4" name="Content Placeholder 3">
            <a:extLst>
              <a:ext uri="{FF2B5EF4-FFF2-40B4-BE49-F238E27FC236}">
                <a16:creationId xmlns:a16="http://schemas.microsoft.com/office/drawing/2014/main" id="{88FC79ED-93D4-A90A-AC52-6EEEAAD52DA3}"/>
              </a:ext>
            </a:extLst>
          </p:cNvPr>
          <p:cNvSpPr>
            <a:spLocks noGrp="1"/>
          </p:cNvSpPr>
          <p:nvPr>
            <p:ph idx="1"/>
          </p:nvPr>
        </p:nvSpPr>
        <p:spPr>
          <a:xfrm>
            <a:off x="284759" y="2453815"/>
            <a:ext cx="3851122" cy="1889586"/>
          </a:xfrm>
        </p:spPr>
        <p:txBody>
          <a:bodyPr>
            <a:normAutofit/>
          </a:bodyPr>
          <a:lstStyle/>
          <a:p>
            <a:r>
              <a:rPr lang="en-GB"/>
              <a:t>Displaying</a:t>
            </a:r>
          </a:p>
          <a:p>
            <a:r>
              <a:rPr lang="en-GB"/>
              <a:t>Adding</a:t>
            </a:r>
          </a:p>
          <a:p>
            <a:r>
              <a:rPr lang="en-GB"/>
              <a:t>Editing</a:t>
            </a:r>
          </a:p>
          <a:p>
            <a:r>
              <a:rPr lang="en-GB"/>
              <a:t>Deleting</a:t>
            </a:r>
          </a:p>
        </p:txBody>
      </p:sp>
      <p:cxnSp>
        <p:nvCxnSpPr>
          <p:cNvPr id="51" name="Straight Connector 50">
            <a:extLst>
              <a:ext uri="{FF2B5EF4-FFF2-40B4-BE49-F238E27FC236}">
                <a16:creationId xmlns:a16="http://schemas.microsoft.com/office/drawing/2014/main" id="{64FA5DFF-7FE6-4855-84E6-DFA78EE978B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2AFD8CBA-54A3-4363-991B-B9C631BBFA7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55" name="Rectangle 23">
            <a:extLst>
              <a:ext uri="{FF2B5EF4-FFF2-40B4-BE49-F238E27FC236}">
                <a16:creationId xmlns:a16="http://schemas.microsoft.com/office/drawing/2014/main" id="{3F088236-D655-4F88-B238-E167623580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7" name="Rectangle 25">
            <a:extLst>
              <a:ext uri="{FF2B5EF4-FFF2-40B4-BE49-F238E27FC236}">
                <a16:creationId xmlns:a16="http://schemas.microsoft.com/office/drawing/2014/main" id="{3DAC0C92-199E-475C-9390-119A9B0272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59" name="Isosceles Triangle 24">
            <a:extLst>
              <a:ext uri="{FF2B5EF4-FFF2-40B4-BE49-F238E27FC236}">
                <a16:creationId xmlns:a16="http://schemas.microsoft.com/office/drawing/2014/main" id="{C4CFB339-0ED8-4FE2-9EF1-6D1375B849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61" name="Rectangle 27">
            <a:extLst>
              <a:ext uri="{FF2B5EF4-FFF2-40B4-BE49-F238E27FC236}">
                <a16:creationId xmlns:a16="http://schemas.microsoft.com/office/drawing/2014/main" id="{31896C80-2069-4431-9C19-83B9137344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47000"/>
            </a:schemeClr>
          </a:solidFill>
          <a:ln>
            <a:noFill/>
          </a:ln>
          <a:effectLst/>
        </p:spPr>
        <p:style>
          <a:lnRef idx="1">
            <a:schemeClr val="accent1"/>
          </a:lnRef>
          <a:fillRef idx="3">
            <a:schemeClr val="accent1"/>
          </a:fillRef>
          <a:effectRef idx="2">
            <a:schemeClr val="accent1"/>
          </a:effectRef>
          <a:fontRef idx="minor">
            <a:schemeClr val="lt1"/>
          </a:fontRef>
        </p:style>
      </p:sp>
      <p:sp>
        <p:nvSpPr>
          <p:cNvPr id="63" name="Rectangle 28">
            <a:extLst>
              <a:ext uri="{FF2B5EF4-FFF2-40B4-BE49-F238E27FC236}">
                <a16:creationId xmlns:a16="http://schemas.microsoft.com/office/drawing/2014/main" id="{BF120A21-0841-4823-B0C4-28AEBCEF9B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5" name="Rectangle 29">
            <a:extLst>
              <a:ext uri="{FF2B5EF4-FFF2-40B4-BE49-F238E27FC236}">
                <a16:creationId xmlns:a16="http://schemas.microsoft.com/office/drawing/2014/main" id="{DBB05BAE-BBD3-4289-899F-A6851503C6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67" name="Isosceles Triangle 29">
            <a:extLst>
              <a:ext uri="{FF2B5EF4-FFF2-40B4-BE49-F238E27FC236}">
                <a16:creationId xmlns:a16="http://schemas.microsoft.com/office/drawing/2014/main" id="{9874D11C-36F5-4BBE-A490-019A54E95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6" name="Rectangle 5">
            <a:extLst>
              <a:ext uri="{FF2B5EF4-FFF2-40B4-BE49-F238E27FC236}">
                <a16:creationId xmlns:a16="http://schemas.microsoft.com/office/drawing/2014/main" id="{57B41DE2-37E5-4656-43AC-D80609CC3DB1}"/>
              </a:ext>
            </a:extLst>
          </p:cNvPr>
          <p:cNvSpPr/>
          <p:nvPr/>
        </p:nvSpPr>
        <p:spPr>
          <a:xfrm>
            <a:off x="7268014" y="3230562"/>
            <a:ext cx="4438426" cy="90170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GB"/>
              <a:t>Boxes are disabled until a customer is selected, and booking dates disabled until a car is selected</a:t>
            </a:r>
          </a:p>
        </p:txBody>
      </p:sp>
    </p:spTree>
    <p:extLst>
      <p:ext uri="{BB962C8B-B14F-4D97-AF65-F5344CB8AC3E}">
        <p14:creationId xmlns:p14="http://schemas.microsoft.com/office/powerpoint/2010/main" val="2023349540"/>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3B442C-73EB-4C09-CC51-8DF4F03C709C}"/>
              </a:ext>
            </a:extLst>
          </p:cNvPr>
          <p:cNvSpPr>
            <a:spLocks noGrp="1"/>
          </p:cNvSpPr>
          <p:nvPr>
            <p:ph type="title"/>
          </p:nvPr>
        </p:nvSpPr>
        <p:spPr/>
        <p:txBody>
          <a:bodyPr/>
          <a:lstStyle/>
          <a:p>
            <a:r>
              <a:rPr lang="en-US"/>
              <a:t>Functionality (Suppliers)</a:t>
            </a:r>
            <a:endParaRPr lang="en-GB"/>
          </a:p>
        </p:txBody>
      </p:sp>
      <p:pic>
        <p:nvPicPr>
          <p:cNvPr id="5" name="Content Placeholder 4">
            <a:extLst>
              <a:ext uri="{FF2B5EF4-FFF2-40B4-BE49-F238E27FC236}">
                <a16:creationId xmlns:a16="http://schemas.microsoft.com/office/drawing/2014/main" id="{9C4669F6-CA2B-B1F5-EEFA-CF7254C60537}"/>
              </a:ext>
            </a:extLst>
          </p:cNvPr>
          <p:cNvPicPr>
            <a:picLocks noGrp="1" noChangeAspect="1"/>
          </p:cNvPicPr>
          <p:nvPr>
            <p:ph idx="1"/>
          </p:nvPr>
        </p:nvPicPr>
        <p:blipFill>
          <a:blip r:embed="rId2"/>
          <a:stretch>
            <a:fillRect/>
          </a:stretch>
        </p:blipFill>
        <p:spPr>
          <a:xfrm>
            <a:off x="351875" y="1733108"/>
            <a:ext cx="4904965" cy="3657599"/>
          </a:xfrm>
        </p:spPr>
      </p:pic>
      <p:pic>
        <p:nvPicPr>
          <p:cNvPr id="7" name="Picture 6">
            <a:extLst>
              <a:ext uri="{FF2B5EF4-FFF2-40B4-BE49-F238E27FC236}">
                <a16:creationId xmlns:a16="http://schemas.microsoft.com/office/drawing/2014/main" id="{839FEEE4-0089-4F8E-5171-4C1FE712C763}"/>
              </a:ext>
            </a:extLst>
          </p:cNvPr>
          <p:cNvPicPr>
            <a:picLocks noChangeAspect="1"/>
          </p:cNvPicPr>
          <p:nvPr/>
        </p:nvPicPr>
        <p:blipFill>
          <a:blip r:embed="rId3"/>
          <a:stretch>
            <a:fillRect/>
          </a:stretch>
        </p:blipFill>
        <p:spPr>
          <a:xfrm>
            <a:off x="5582299" y="1733108"/>
            <a:ext cx="4942908" cy="3698088"/>
          </a:xfrm>
          <a:prstGeom prst="rect">
            <a:avLst/>
          </a:prstGeom>
        </p:spPr>
      </p:pic>
    </p:spTree>
    <p:extLst>
      <p:ext uri="{BB962C8B-B14F-4D97-AF65-F5344CB8AC3E}">
        <p14:creationId xmlns:p14="http://schemas.microsoft.com/office/powerpoint/2010/main" val="1762635097"/>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9252F6-C5BA-B0E9-082A-5A7CB45FAE16}"/>
              </a:ext>
            </a:extLst>
          </p:cNvPr>
          <p:cNvSpPr>
            <a:spLocks noGrp="1"/>
          </p:cNvSpPr>
          <p:nvPr>
            <p:ph type="title"/>
          </p:nvPr>
        </p:nvSpPr>
        <p:spPr/>
        <p:txBody>
          <a:bodyPr/>
          <a:lstStyle/>
          <a:p>
            <a:r>
              <a:rPr lang="en-US"/>
              <a:t>Functionality (Stock)</a:t>
            </a:r>
            <a:br>
              <a:rPr lang="en-US"/>
            </a:br>
            <a:endParaRPr lang="en-GB"/>
          </a:p>
        </p:txBody>
      </p:sp>
      <p:pic>
        <p:nvPicPr>
          <p:cNvPr id="5" name="Content Placeholder 4">
            <a:extLst>
              <a:ext uri="{FF2B5EF4-FFF2-40B4-BE49-F238E27FC236}">
                <a16:creationId xmlns:a16="http://schemas.microsoft.com/office/drawing/2014/main" id="{7F1E5862-2F8B-9193-4E32-7E73B9AF3061}"/>
              </a:ext>
            </a:extLst>
          </p:cNvPr>
          <p:cNvPicPr>
            <a:picLocks noGrp="1" noChangeAspect="1"/>
          </p:cNvPicPr>
          <p:nvPr>
            <p:ph idx="1"/>
          </p:nvPr>
        </p:nvPicPr>
        <p:blipFill>
          <a:blip r:embed="rId3"/>
          <a:stretch>
            <a:fillRect/>
          </a:stretch>
        </p:blipFill>
        <p:spPr>
          <a:xfrm>
            <a:off x="764420" y="1681386"/>
            <a:ext cx="6126237" cy="4567014"/>
          </a:xfrm>
        </p:spPr>
      </p:pic>
      <p:cxnSp>
        <p:nvCxnSpPr>
          <p:cNvPr id="8" name="Straight Arrow Connector 7">
            <a:extLst>
              <a:ext uri="{FF2B5EF4-FFF2-40B4-BE49-F238E27FC236}">
                <a16:creationId xmlns:a16="http://schemas.microsoft.com/office/drawing/2014/main" id="{FBEFDF80-EA67-F3B0-710E-909B53A4D30F}"/>
              </a:ext>
            </a:extLst>
          </p:cNvPr>
          <p:cNvCxnSpPr>
            <a:cxnSpLocks/>
          </p:cNvCxnSpPr>
          <p:nvPr/>
        </p:nvCxnSpPr>
        <p:spPr>
          <a:xfrm flipH="1">
            <a:off x="4398818" y="2909455"/>
            <a:ext cx="3221182" cy="1454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9803758-BFF2-0A3D-D8B0-FBECE9BBBDCD}"/>
              </a:ext>
            </a:extLst>
          </p:cNvPr>
          <p:cNvSpPr txBox="1"/>
          <p:nvPr/>
        </p:nvSpPr>
        <p:spPr>
          <a:xfrm>
            <a:off x="7723909" y="2660073"/>
            <a:ext cx="2098964" cy="430887"/>
          </a:xfrm>
          <a:prstGeom prst="rect">
            <a:avLst/>
          </a:prstGeom>
          <a:noFill/>
        </p:spPr>
        <p:txBody>
          <a:bodyPr wrap="square" rtlCol="0">
            <a:spAutoFit/>
          </a:bodyPr>
          <a:lstStyle/>
          <a:p>
            <a:r>
              <a:rPr lang="en-US" sz="1100"/>
              <a:t>Supplier combo box stays inactive until Staff ID selected </a:t>
            </a:r>
            <a:endParaRPr lang="en-GB" sz="1100"/>
          </a:p>
        </p:txBody>
      </p:sp>
      <p:cxnSp>
        <p:nvCxnSpPr>
          <p:cNvPr id="11" name="Straight Arrow Connector 10">
            <a:extLst>
              <a:ext uri="{FF2B5EF4-FFF2-40B4-BE49-F238E27FC236}">
                <a16:creationId xmlns:a16="http://schemas.microsoft.com/office/drawing/2014/main" id="{B4B8B097-F9F3-E7FE-F375-88BAC44D1219}"/>
              </a:ext>
            </a:extLst>
          </p:cNvPr>
          <p:cNvCxnSpPr>
            <a:cxnSpLocks/>
          </p:cNvCxnSpPr>
          <p:nvPr/>
        </p:nvCxnSpPr>
        <p:spPr>
          <a:xfrm flipH="1">
            <a:off x="5552209" y="4468091"/>
            <a:ext cx="1866900" cy="1835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972F9AF4-898A-0CD4-DC4C-BF783BEC110E}"/>
              </a:ext>
            </a:extLst>
          </p:cNvPr>
          <p:cNvSpPr txBox="1"/>
          <p:nvPr/>
        </p:nvSpPr>
        <p:spPr>
          <a:xfrm>
            <a:off x="7419109" y="4220776"/>
            <a:ext cx="2098964" cy="600164"/>
          </a:xfrm>
          <a:prstGeom prst="rect">
            <a:avLst/>
          </a:prstGeom>
          <a:noFill/>
        </p:spPr>
        <p:txBody>
          <a:bodyPr wrap="square" rtlCol="0">
            <a:spAutoFit/>
          </a:bodyPr>
          <a:lstStyle/>
          <a:p>
            <a:r>
              <a:rPr lang="en-US" sz="1100"/>
              <a:t>Add to Order button stays inactive until Supplier selected</a:t>
            </a:r>
            <a:endParaRPr lang="en-GB" sz="1100"/>
          </a:p>
        </p:txBody>
      </p:sp>
    </p:spTree>
    <p:extLst>
      <p:ext uri="{BB962C8B-B14F-4D97-AF65-F5344CB8AC3E}">
        <p14:creationId xmlns:p14="http://schemas.microsoft.com/office/powerpoint/2010/main" val="1565420005"/>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90EFC-A77B-BA85-AB64-1BEDAB8F8332}"/>
              </a:ext>
            </a:extLst>
          </p:cNvPr>
          <p:cNvSpPr>
            <a:spLocks noGrp="1"/>
          </p:cNvSpPr>
          <p:nvPr>
            <p:ph type="title"/>
          </p:nvPr>
        </p:nvSpPr>
        <p:spPr/>
        <p:txBody>
          <a:bodyPr/>
          <a:lstStyle/>
          <a:p>
            <a:r>
              <a:rPr lang="en-US"/>
              <a:t>Functionality (Stock)</a:t>
            </a:r>
            <a:endParaRPr lang="en-GB"/>
          </a:p>
        </p:txBody>
      </p:sp>
      <p:pic>
        <p:nvPicPr>
          <p:cNvPr id="7" name="Content Placeholder 6">
            <a:extLst>
              <a:ext uri="{FF2B5EF4-FFF2-40B4-BE49-F238E27FC236}">
                <a16:creationId xmlns:a16="http://schemas.microsoft.com/office/drawing/2014/main" id="{679BC96D-7384-979A-5DC9-6878945CEAEE}"/>
              </a:ext>
            </a:extLst>
          </p:cNvPr>
          <p:cNvPicPr>
            <a:picLocks noGrp="1" noChangeAspect="1"/>
          </p:cNvPicPr>
          <p:nvPr>
            <p:ph idx="1"/>
          </p:nvPr>
        </p:nvPicPr>
        <p:blipFill>
          <a:blip r:embed="rId3"/>
          <a:stretch>
            <a:fillRect/>
          </a:stretch>
        </p:blipFill>
        <p:spPr>
          <a:xfrm>
            <a:off x="759527" y="1679740"/>
            <a:ext cx="6091545" cy="4568660"/>
          </a:xfrm>
        </p:spPr>
      </p:pic>
      <p:cxnSp>
        <p:nvCxnSpPr>
          <p:cNvPr id="8" name="Straight Arrow Connector 7">
            <a:extLst>
              <a:ext uri="{FF2B5EF4-FFF2-40B4-BE49-F238E27FC236}">
                <a16:creationId xmlns:a16="http://schemas.microsoft.com/office/drawing/2014/main" id="{19AE7748-B2C6-46E1-66A4-83B2CF334139}"/>
              </a:ext>
            </a:extLst>
          </p:cNvPr>
          <p:cNvCxnSpPr>
            <a:cxnSpLocks/>
            <a:stCxn id="13" idx="1"/>
          </p:cNvCxnSpPr>
          <p:nvPr/>
        </p:nvCxnSpPr>
        <p:spPr>
          <a:xfrm flipH="1">
            <a:off x="3164440" y="2663444"/>
            <a:ext cx="3780423" cy="34688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AFCCB7B-24DA-C5C9-657C-DE54764916D2}"/>
              </a:ext>
            </a:extLst>
          </p:cNvPr>
          <p:cNvCxnSpPr>
            <a:cxnSpLocks/>
          </p:cNvCxnSpPr>
          <p:nvPr/>
        </p:nvCxnSpPr>
        <p:spPr>
          <a:xfrm flipH="1">
            <a:off x="4337990" y="2794571"/>
            <a:ext cx="2607340" cy="27095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B5566D15-217E-44C0-8EBF-6C280D00BCB3}"/>
              </a:ext>
            </a:extLst>
          </p:cNvPr>
          <p:cNvSpPr txBox="1"/>
          <p:nvPr/>
        </p:nvSpPr>
        <p:spPr>
          <a:xfrm>
            <a:off x="6944863" y="2448000"/>
            <a:ext cx="2646218" cy="430887"/>
          </a:xfrm>
          <a:prstGeom prst="rect">
            <a:avLst/>
          </a:prstGeom>
          <a:noFill/>
        </p:spPr>
        <p:txBody>
          <a:bodyPr wrap="square" rtlCol="0">
            <a:spAutoFit/>
          </a:bodyPr>
          <a:lstStyle/>
          <a:p>
            <a:r>
              <a:rPr lang="en-US" sz="1100"/>
              <a:t>Combo boxes disable whenever a car is added to order.</a:t>
            </a:r>
            <a:endParaRPr lang="en-GB" sz="1100"/>
          </a:p>
        </p:txBody>
      </p:sp>
    </p:spTree>
    <p:extLst>
      <p:ext uri="{BB962C8B-B14F-4D97-AF65-F5344CB8AC3E}">
        <p14:creationId xmlns:p14="http://schemas.microsoft.com/office/powerpoint/2010/main" val="1892062714"/>
      </p:ext>
    </p:extLst>
  </p:cSld>
  <p:clrMapOvr>
    <a:masterClrMapping/>
  </p:clrMapOvr>
  <p:transition spd="med">
    <p:pull/>
  </p:transition>
</p:sld>
</file>

<file path=ppt/theme/theme1.xml><?xml version="1.0" encoding="utf-8"?>
<a:theme xmlns:a="http://schemas.openxmlformats.org/drawingml/2006/main" name="Facet">
  <a:themeElements>
    <a:clrScheme name="Custom 4">
      <a:dk1>
        <a:sysClr val="windowText" lastClr="000000"/>
      </a:dk1>
      <a:lt1>
        <a:sysClr val="window" lastClr="FFFFFF"/>
      </a:lt1>
      <a:dk2>
        <a:srgbClr val="2C3C43"/>
      </a:dk2>
      <a:lt2>
        <a:srgbClr val="EBEBEB"/>
      </a:lt2>
      <a:accent1>
        <a:srgbClr val="006C4B"/>
      </a:accent1>
      <a:accent2>
        <a:srgbClr val="00B47E"/>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5cbfe4d-24d8-4e15-9a85-b866c1927ae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03A3E55B08A524B86EF3FF0A5DA70E7" ma:contentTypeVersion="13" ma:contentTypeDescription="Create a new document." ma:contentTypeScope="" ma:versionID="8ea1687671549c3999f071c3efb8cfa8">
  <xsd:schema xmlns:xsd="http://www.w3.org/2001/XMLSchema" xmlns:xs="http://www.w3.org/2001/XMLSchema" xmlns:p="http://schemas.microsoft.com/office/2006/metadata/properties" xmlns:ns3="b5cbfe4d-24d8-4e15-9a85-b866c1927ae0" xmlns:ns4="4d776bc4-11e7-43d6-b898-bd27519495a0" targetNamespace="http://schemas.microsoft.com/office/2006/metadata/properties" ma:root="true" ma:fieldsID="a9fc794d3b3cac4a9ab16623d77ca52c" ns3:_="" ns4:_="">
    <xsd:import namespace="b5cbfe4d-24d8-4e15-9a85-b866c1927ae0"/>
    <xsd:import namespace="4d776bc4-11e7-43d6-b898-bd27519495a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5cbfe4d-24d8-4e15-9a85-b866c1927a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d776bc4-11e7-43d6-b898-bd27519495a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DBC9695-C2A0-466D-A439-5E1911F9FF42}">
  <ds:schemaRefs>
    <ds:schemaRef ds:uri="b5cbfe4d-24d8-4e15-9a85-b866c1927ae0"/>
    <ds:schemaRef ds:uri="http://schemas.microsoft.com/office/2006/metadata/properties"/>
    <ds:schemaRef ds:uri="http://www.w3.org/2000/xmlns/"/>
    <ds:schemaRef ds:uri="http://www.w3.org/2001/XMLSchema-instance"/>
    <ds:schemaRef ds:uri="http://schemas.microsoft.com/office/infopath/2007/PartnerControls"/>
  </ds:schemaRefs>
</ds:datastoreItem>
</file>

<file path=customXml/itemProps2.xml><?xml version="1.0" encoding="utf-8"?>
<ds:datastoreItem xmlns:ds="http://schemas.openxmlformats.org/officeDocument/2006/customXml" ds:itemID="{67156008-541D-42C4-850E-F45935EB691C}">
  <ds:schemaRefs>
    <ds:schemaRef ds:uri="4d776bc4-11e7-43d6-b898-bd27519495a0"/>
    <ds:schemaRef ds:uri="b5cbfe4d-24d8-4e15-9a85-b866c1927ae0"/>
    <ds:schemaRef ds:uri="http://schemas.microsoft.com/office/2006/metadata/contentType"/>
    <ds:schemaRef ds:uri="http://schemas.microsoft.com/office/2006/metadata/properties/metaAttributes"/>
    <ds:schemaRef ds:uri="http://www.w3.org/2000/xmlns/"/>
    <ds:schemaRef ds:uri="http://www.w3.org/2001/XMLSchema"/>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F0D12F-8776-4C34-9619-0BEC6BFCBAB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Facet</Template>
  <Application>Microsoft Office PowerPoint</Application>
  <PresentationFormat>Widescreen</PresentationFormat>
  <Slides>16</Slides>
  <Notes>10</Notes>
  <HiddenSlides>0</HiddenSlide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Facet</vt:lpstr>
      <vt:lpstr>PowerPoint Presentation</vt:lpstr>
      <vt:lpstr>PowerPoint Presentation</vt:lpstr>
      <vt:lpstr>Navigation / UI</vt:lpstr>
      <vt:lpstr>Functionality</vt:lpstr>
      <vt:lpstr>Functionality (Customers)</vt:lpstr>
      <vt:lpstr>Functionality (Rentals)</vt:lpstr>
      <vt:lpstr>Functionality (Suppliers)</vt:lpstr>
      <vt:lpstr>Functionality (Stock) </vt:lpstr>
      <vt:lpstr>Functionality (Stock)</vt:lpstr>
      <vt:lpstr>Functionality (Order History)</vt:lpstr>
      <vt:lpstr>Joint Functionality</vt:lpstr>
      <vt:lpstr>Difficulties encountered</vt:lpstr>
      <vt:lpstr>Difficulties encountered – David </vt:lpstr>
      <vt:lpstr>Areas for improvement – Jordan</vt:lpstr>
      <vt:lpstr>Areas for improvement – David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McElwee</dc:creator>
  <cp:revision>1</cp:revision>
  <dcterms:created xsi:type="dcterms:W3CDTF">2023-05-15T02:43:16Z</dcterms:created>
  <dcterms:modified xsi:type="dcterms:W3CDTF">2023-05-24T09:22:41Z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0x010100E03A3E55B08A524B86EF3FF0A5DA70E7</vt:lpwstr>
  </property>
</Properties>
</file>