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719800" cy="9359900"/>
  <p:notesSz cx="6858000" cy="9144000"/>
  <p:defaultTextStyle>
    <a:defPPr>
      <a:defRPr lang="en-US"/>
    </a:defPPr>
    <a:lvl1pPr marL="0" algn="l" defTabSz="1347526" rtl="0" eaLnBrk="1" latinLnBrk="0" hangingPunct="1">
      <a:defRPr sz="2653" kern="1200">
        <a:solidFill>
          <a:schemeClr val="tx1"/>
        </a:solidFill>
        <a:latin typeface="+mn-lt"/>
        <a:ea typeface="+mn-ea"/>
        <a:cs typeface="+mn-cs"/>
      </a:defRPr>
    </a:lvl1pPr>
    <a:lvl2pPr marL="673763" algn="l" defTabSz="1347526" rtl="0" eaLnBrk="1" latinLnBrk="0" hangingPunct="1">
      <a:defRPr sz="2653" kern="1200">
        <a:solidFill>
          <a:schemeClr val="tx1"/>
        </a:solidFill>
        <a:latin typeface="+mn-lt"/>
        <a:ea typeface="+mn-ea"/>
        <a:cs typeface="+mn-cs"/>
      </a:defRPr>
    </a:lvl2pPr>
    <a:lvl3pPr marL="1347526" algn="l" defTabSz="1347526" rtl="0" eaLnBrk="1" latinLnBrk="0" hangingPunct="1">
      <a:defRPr sz="2653" kern="1200">
        <a:solidFill>
          <a:schemeClr val="tx1"/>
        </a:solidFill>
        <a:latin typeface="+mn-lt"/>
        <a:ea typeface="+mn-ea"/>
        <a:cs typeface="+mn-cs"/>
      </a:defRPr>
    </a:lvl3pPr>
    <a:lvl4pPr marL="2021290" algn="l" defTabSz="1347526" rtl="0" eaLnBrk="1" latinLnBrk="0" hangingPunct="1">
      <a:defRPr sz="2653" kern="1200">
        <a:solidFill>
          <a:schemeClr val="tx1"/>
        </a:solidFill>
        <a:latin typeface="+mn-lt"/>
        <a:ea typeface="+mn-ea"/>
        <a:cs typeface="+mn-cs"/>
      </a:defRPr>
    </a:lvl4pPr>
    <a:lvl5pPr marL="2695050" algn="l" defTabSz="1347526" rtl="0" eaLnBrk="1" latinLnBrk="0" hangingPunct="1">
      <a:defRPr sz="2653" kern="1200">
        <a:solidFill>
          <a:schemeClr val="tx1"/>
        </a:solidFill>
        <a:latin typeface="+mn-lt"/>
        <a:ea typeface="+mn-ea"/>
        <a:cs typeface="+mn-cs"/>
      </a:defRPr>
    </a:lvl5pPr>
    <a:lvl6pPr marL="3368814" algn="l" defTabSz="1347526" rtl="0" eaLnBrk="1" latinLnBrk="0" hangingPunct="1">
      <a:defRPr sz="2653" kern="1200">
        <a:solidFill>
          <a:schemeClr val="tx1"/>
        </a:solidFill>
        <a:latin typeface="+mn-lt"/>
        <a:ea typeface="+mn-ea"/>
        <a:cs typeface="+mn-cs"/>
      </a:defRPr>
    </a:lvl6pPr>
    <a:lvl7pPr marL="4042577" algn="l" defTabSz="1347526" rtl="0" eaLnBrk="1" latinLnBrk="0" hangingPunct="1">
      <a:defRPr sz="2653" kern="1200">
        <a:solidFill>
          <a:schemeClr val="tx1"/>
        </a:solidFill>
        <a:latin typeface="+mn-lt"/>
        <a:ea typeface="+mn-ea"/>
        <a:cs typeface="+mn-cs"/>
      </a:defRPr>
    </a:lvl7pPr>
    <a:lvl8pPr marL="4716341" algn="l" defTabSz="1347526" rtl="0" eaLnBrk="1" latinLnBrk="0" hangingPunct="1">
      <a:defRPr sz="2653" kern="1200">
        <a:solidFill>
          <a:schemeClr val="tx1"/>
        </a:solidFill>
        <a:latin typeface="+mn-lt"/>
        <a:ea typeface="+mn-ea"/>
        <a:cs typeface="+mn-cs"/>
      </a:defRPr>
    </a:lvl8pPr>
    <a:lvl9pPr marL="5390103" algn="l" defTabSz="1347526" rtl="0" eaLnBrk="1" latinLnBrk="0" hangingPunct="1">
      <a:defRPr sz="265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a:srgbClr val="FF0000"/>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87552" autoAdjust="0"/>
  </p:normalViewPr>
  <p:slideViewPr>
    <p:cSldViewPr snapToGrid="0">
      <p:cViewPr varScale="1">
        <p:scale>
          <a:sx n="79" d="100"/>
          <a:sy n="79" d="100"/>
        </p:scale>
        <p:origin x="899"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FF5D-A208-4314-AC59-081436CA260C}" type="datetimeFigureOut">
              <a:rPr lang="en-US" smtClean="0"/>
              <a:t>12/15/2020</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70C0-2CE3-41BA-8D80-4DF8A85698D2}" type="slidenum">
              <a:rPr lang="en-US" smtClean="0"/>
              <a:t>‹#›</a:t>
            </a:fld>
            <a:endParaRPr lang="en-US"/>
          </a:p>
        </p:txBody>
      </p:sp>
    </p:spTree>
    <p:extLst>
      <p:ext uri="{BB962C8B-B14F-4D97-AF65-F5344CB8AC3E}">
        <p14:creationId xmlns:p14="http://schemas.microsoft.com/office/powerpoint/2010/main" val="318176113"/>
      </p:ext>
    </p:extLst>
  </p:cSld>
  <p:clrMap bg1="lt1" tx1="dk1" bg2="lt2" tx2="dk2" accent1="accent1" accent2="accent2" accent3="accent3" accent4="accent4" accent5="accent5" accent6="accent6" hlink="hlink" folHlink="folHlink"/>
  <p:notesStyle>
    <a:lvl1pPr marL="0" algn="l" defTabSz="1347526" rtl="0" eaLnBrk="1" latinLnBrk="0" hangingPunct="1">
      <a:defRPr sz="1769" kern="1200">
        <a:solidFill>
          <a:schemeClr val="tx1"/>
        </a:solidFill>
        <a:latin typeface="+mn-lt"/>
        <a:ea typeface="+mn-ea"/>
        <a:cs typeface="+mn-cs"/>
      </a:defRPr>
    </a:lvl1pPr>
    <a:lvl2pPr marL="673763" algn="l" defTabSz="1347526" rtl="0" eaLnBrk="1" latinLnBrk="0" hangingPunct="1">
      <a:defRPr sz="1769" kern="1200">
        <a:solidFill>
          <a:schemeClr val="tx1"/>
        </a:solidFill>
        <a:latin typeface="+mn-lt"/>
        <a:ea typeface="+mn-ea"/>
        <a:cs typeface="+mn-cs"/>
      </a:defRPr>
    </a:lvl2pPr>
    <a:lvl3pPr marL="1347526" algn="l" defTabSz="1347526" rtl="0" eaLnBrk="1" latinLnBrk="0" hangingPunct="1">
      <a:defRPr sz="1769" kern="1200">
        <a:solidFill>
          <a:schemeClr val="tx1"/>
        </a:solidFill>
        <a:latin typeface="+mn-lt"/>
        <a:ea typeface="+mn-ea"/>
        <a:cs typeface="+mn-cs"/>
      </a:defRPr>
    </a:lvl3pPr>
    <a:lvl4pPr marL="2021290" algn="l" defTabSz="1347526" rtl="0" eaLnBrk="1" latinLnBrk="0" hangingPunct="1">
      <a:defRPr sz="1769" kern="1200">
        <a:solidFill>
          <a:schemeClr val="tx1"/>
        </a:solidFill>
        <a:latin typeface="+mn-lt"/>
        <a:ea typeface="+mn-ea"/>
        <a:cs typeface="+mn-cs"/>
      </a:defRPr>
    </a:lvl4pPr>
    <a:lvl5pPr marL="2695050" algn="l" defTabSz="1347526" rtl="0" eaLnBrk="1" latinLnBrk="0" hangingPunct="1">
      <a:defRPr sz="1769" kern="1200">
        <a:solidFill>
          <a:schemeClr val="tx1"/>
        </a:solidFill>
        <a:latin typeface="+mn-lt"/>
        <a:ea typeface="+mn-ea"/>
        <a:cs typeface="+mn-cs"/>
      </a:defRPr>
    </a:lvl5pPr>
    <a:lvl6pPr marL="3368814" algn="l" defTabSz="1347526" rtl="0" eaLnBrk="1" latinLnBrk="0" hangingPunct="1">
      <a:defRPr sz="1769" kern="1200">
        <a:solidFill>
          <a:schemeClr val="tx1"/>
        </a:solidFill>
        <a:latin typeface="+mn-lt"/>
        <a:ea typeface="+mn-ea"/>
        <a:cs typeface="+mn-cs"/>
      </a:defRPr>
    </a:lvl6pPr>
    <a:lvl7pPr marL="4042577" algn="l" defTabSz="1347526" rtl="0" eaLnBrk="1" latinLnBrk="0" hangingPunct="1">
      <a:defRPr sz="1769" kern="1200">
        <a:solidFill>
          <a:schemeClr val="tx1"/>
        </a:solidFill>
        <a:latin typeface="+mn-lt"/>
        <a:ea typeface="+mn-ea"/>
        <a:cs typeface="+mn-cs"/>
      </a:defRPr>
    </a:lvl7pPr>
    <a:lvl8pPr marL="4716341" algn="l" defTabSz="1347526" rtl="0" eaLnBrk="1" latinLnBrk="0" hangingPunct="1">
      <a:defRPr sz="1769" kern="1200">
        <a:solidFill>
          <a:schemeClr val="tx1"/>
        </a:solidFill>
        <a:latin typeface="+mn-lt"/>
        <a:ea typeface="+mn-ea"/>
        <a:cs typeface="+mn-cs"/>
      </a:defRPr>
    </a:lvl8pPr>
    <a:lvl9pPr marL="5390103" algn="l" defTabSz="1347526" rtl="0" eaLnBrk="1" latinLnBrk="0" hangingPunct="1">
      <a:defRPr sz="1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4</a:t>
            </a:fld>
            <a:endParaRPr lang="en-US"/>
          </a:p>
        </p:txBody>
      </p:sp>
    </p:spTree>
    <p:extLst>
      <p:ext uri="{BB962C8B-B14F-4D97-AF65-F5344CB8AC3E}">
        <p14:creationId xmlns:p14="http://schemas.microsoft.com/office/powerpoint/2010/main" val="48153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5</a:t>
            </a:fld>
            <a:endParaRPr lang="en-US"/>
          </a:p>
        </p:txBody>
      </p:sp>
    </p:spTree>
    <p:extLst>
      <p:ext uri="{BB962C8B-B14F-4D97-AF65-F5344CB8AC3E}">
        <p14:creationId xmlns:p14="http://schemas.microsoft.com/office/powerpoint/2010/main" val="92399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6</a:t>
            </a:fld>
            <a:endParaRPr lang="en-US"/>
          </a:p>
        </p:txBody>
      </p:sp>
    </p:spTree>
    <p:extLst>
      <p:ext uri="{BB962C8B-B14F-4D97-AF65-F5344CB8AC3E}">
        <p14:creationId xmlns:p14="http://schemas.microsoft.com/office/powerpoint/2010/main" val="363834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7</a:t>
            </a:fld>
            <a:endParaRPr lang="en-US"/>
          </a:p>
        </p:txBody>
      </p:sp>
    </p:spTree>
    <p:extLst>
      <p:ext uri="{BB962C8B-B14F-4D97-AF65-F5344CB8AC3E}">
        <p14:creationId xmlns:p14="http://schemas.microsoft.com/office/powerpoint/2010/main" val="168901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8</a:t>
            </a:fld>
            <a:endParaRPr lang="en-US"/>
          </a:p>
        </p:txBody>
      </p:sp>
    </p:spTree>
    <p:extLst>
      <p:ext uri="{BB962C8B-B14F-4D97-AF65-F5344CB8AC3E}">
        <p14:creationId xmlns:p14="http://schemas.microsoft.com/office/powerpoint/2010/main" val="22002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1531818"/>
            <a:ext cx="14039850" cy="3258632"/>
          </a:xfrm>
        </p:spPr>
        <p:txBody>
          <a:bodyPr anchor="b"/>
          <a:lstStyle>
            <a:lvl1pPr algn="ctr">
              <a:defRPr sz="8189"/>
            </a:lvl1pPr>
          </a:lstStyle>
          <a:p>
            <a:r>
              <a:rPr lang="en-US" smtClean="0"/>
              <a:t>Click to edit Master title style</a:t>
            </a:r>
            <a:endParaRPr lang="en-US" dirty="0"/>
          </a:p>
        </p:txBody>
      </p:sp>
      <p:sp>
        <p:nvSpPr>
          <p:cNvPr id="3" name="Subtitle 2"/>
          <p:cNvSpPr>
            <a:spLocks noGrp="1"/>
          </p:cNvSpPr>
          <p:nvPr>
            <p:ph type="subTitle" idx="1"/>
          </p:nvPr>
        </p:nvSpPr>
        <p:spPr>
          <a:xfrm>
            <a:off x="2339975" y="4916115"/>
            <a:ext cx="14039850" cy="2259809"/>
          </a:xfrm>
        </p:spPr>
        <p:txBody>
          <a:bodyPr/>
          <a:lstStyle>
            <a:lvl1pPr marL="0" indent="0" algn="ctr">
              <a:buNone/>
              <a:defRPr sz="3276"/>
            </a:lvl1pPr>
            <a:lvl2pPr marL="623987" indent="0" algn="ctr">
              <a:buNone/>
              <a:defRPr sz="2730"/>
            </a:lvl2pPr>
            <a:lvl3pPr marL="1247973" indent="0" algn="ctr">
              <a:buNone/>
              <a:defRPr sz="2457"/>
            </a:lvl3pPr>
            <a:lvl4pPr marL="1871960" indent="0" algn="ctr">
              <a:buNone/>
              <a:defRPr sz="2184"/>
            </a:lvl4pPr>
            <a:lvl5pPr marL="2495946" indent="0" algn="ctr">
              <a:buNone/>
              <a:defRPr sz="2184"/>
            </a:lvl5pPr>
            <a:lvl6pPr marL="3119933" indent="0" algn="ctr">
              <a:buNone/>
              <a:defRPr sz="2184"/>
            </a:lvl6pPr>
            <a:lvl7pPr marL="3743919" indent="0" algn="ctr">
              <a:buNone/>
              <a:defRPr sz="2184"/>
            </a:lvl7pPr>
            <a:lvl8pPr marL="4367906" indent="0" algn="ctr">
              <a:buNone/>
              <a:defRPr sz="2184"/>
            </a:lvl8pPr>
            <a:lvl9pPr marL="4991892" indent="0" algn="ctr">
              <a:buNone/>
              <a:defRPr sz="218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16245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2617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96357" y="498328"/>
            <a:ext cx="4036457" cy="793208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86986" y="498328"/>
            <a:ext cx="11875373" cy="79320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72349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8062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7236" y="2333476"/>
            <a:ext cx="16145828" cy="3893458"/>
          </a:xfrm>
        </p:spPr>
        <p:txBody>
          <a:bodyPr anchor="b"/>
          <a:lstStyle>
            <a:lvl1pPr>
              <a:defRPr sz="8189"/>
            </a:lvl1pPr>
          </a:lstStyle>
          <a:p>
            <a:r>
              <a:rPr lang="en-US" smtClean="0"/>
              <a:t>Click to edit Master title style</a:t>
            </a:r>
            <a:endParaRPr lang="en-US" dirty="0"/>
          </a:p>
        </p:txBody>
      </p:sp>
      <p:sp>
        <p:nvSpPr>
          <p:cNvPr id="3" name="Text Placeholder 2"/>
          <p:cNvSpPr>
            <a:spLocks noGrp="1"/>
          </p:cNvSpPr>
          <p:nvPr>
            <p:ph type="body" idx="1"/>
          </p:nvPr>
        </p:nvSpPr>
        <p:spPr>
          <a:xfrm>
            <a:off x="1277236" y="6263768"/>
            <a:ext cx="16145828" cy="2047477"/>
          </a:xfrm>
        </p:spPr>
        <p:txBody>
          <a:bodyPr/>
          <a:lstStyle>
            <a:lvl1pPr marL="0" indent="0">
              <a:buNone/>
              <a:defRPr sz="3276">
                <a:solidFill>
                  <a:schemeClr val="tx1">
                    <a:tint val="75000"/>
                  </a:schemeClr>
                </a:solidFill>
              </a:defRPr>
            </a:lvl1pPr>
            <a:lvl2pPr marL="623987" indent="0">
              <a:buNone/>
              <a:defRPr sz="2730">
                <a:solidFill>
                  <a:schemeClr val="tx1">
                    <a:tint val="75000"/>
                  </a:schemeClr>
                </a:solidFill>
              </a:defRPr>
            </a:lvl2pPr>
            <a:lvl3pPr marL="1247973" indent="0">
              <a:buNone/>
              <a:defRPr sz="2457">
                <a:solidFill>
                  <a:schemeClr val="tx1">
                    <a:tint val="75000"/>
                  </a:schemeClr>
                </a:solidFill>
              </a:defRPr>
            </a:lvl3pPr>
            <a:lvl4pPr marL="1871960" indent="0">
              <a:buNone/>
              <a:defRPr sz="2184">
                <a:solidFill>
                  <a:schemeClr val="tx1">
                    <a:tint val="75000"/>
                  </a:schemeClr>
                </a:solidFill>
              </a:defRPr>
            </a:lvl4pPr>
            <a:lvl5pPr marL="2495946" indent="0">
              <a:buNone/>
              <a:defRPr sz="2184">
                <a:solidFill>
                  <a:schemeClr val="tx1">
                    <a:tint val="75000"/>
                  </a:schemeClr>
                </a:solidFill>
              </a:defRPr>
            </a:lvl5pPr>
            <a:lvl6pPr marL="3119933" indent="0">
              <a:buNone/>
              <a:defRPr sz="2184">
                <a:solidFill>
                  <a:schemeClr val="tx1">
                    <a:tint val="75000"/>
                  </a:schemeClr>
                </a:solidFill>
              </a:defRPr>
            </a:lvl6pPr>
            <a:lvl7pPr marL="3743919" indent="0">
              <a:buNone/>
              <a:defRPr sz="2184">
                <a:solidFill>
                  <a:schemeClr val="tx1">
                    <a:tint val="75000"/>
                  </a:schemeClr>
                </a:solidFill>
              </a:defRPr>
            </a:lvl7pPr>
            <a:lvl8pPr marL="4367906" indent="0">
              <a:buNone/>
              <a:defRPr sz="2184">
                <a:solidFill>
                  <a:schemeClr val="tx1">
                    <a:tint val="75000"/>
                  </a:schemeClr>
                </a:solidFill>
              </a:defRPr>
            </a:lvl8pPr>
            <a:lvl9pPr marL="4991892" indent="0">
              <a:buNone/>
              <a:defRPr sz="218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835E-33D4-45E3-925F-9A4DDE80A36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92817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86986"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476899"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3835E-33D4-45E3-925F-9A4DDE80A36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37701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89424" y="498329"/>
            <a:ext cx="16145828" cy="1809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89425" y="2294476"/>
            <a:ext cx="7919352"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4" name="Content Placeholder 3"/>
          <p:cNvSpPr>
            <a:spLocks noGrp="1"/>
          </p:cNvSpPr>
          <p:nvPr>
            <p:ph sz="half" idx="2"/>
          </p:nvPr>
        </p:nvSpPr>
        <p:spPr>
          <a:xfrm>
            <a:off x="1289425" y="3418964"/>
            <a:ext cx="7919352"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476899" y="2294476"/>
            <a:ext cx="7958353"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6" name="Content Placeholder 5"/>
          <p:cNvSpPr>
            <a:spLocks noGrp="1"/>
          </p:cNvSpPr>
          <p:nvPr>
            <p:ph sz="quarter" idx="4"/>
          </p:nvPr>
        </p:nvSpPr>
        <p:spPr>
          <a:xfrm>
            <a:off x="9476899" y="3418964"/>
            <a:ext cx="7958353"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53835E-33D4-45E3-925F-9A4DDE80A361}"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9282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3835E-33D4-45E3-925F-9A4DDE80A361}"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9081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835E-33D4-45E3-925F-9A4DDE80A361}"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66404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Content Placeholder 2"/>
          <p:cNvSpPr>
            <a:spLocks noGrp="1"/>
          </p:cNvSpPr>
          <p:nvPr>
            <p:ph idx="1"/>
          </p:nvPr>
        </p:nvSpPr>
        <p:spPr>
          <a:xfrm>
            <a:off x="7958353" y="1347653"/>
            <a:ext cx="9476899" cy="6651596"/>
          </a:xfrm>
        </p:spPr>
        <p:txBody>
          <a:bodyPr/>
          <a:lstStyle>
            <a:lvl1pPr>
              <a:defRPr sz="4367"/>
            </a:lvl1pPr>
            <a:lvl2pPr>
              <a:defRPr sz="3821"/>
            </a:lvl2pPr>
            <a:lvl3pPr>
              <a:defRPr sz="3276"/>
            </a:lvl3pPr>
            <a:lvl4pPr>
              <a:defRPr sz="2730"/>
            </a:lvl4pPr>
            <a:lvl5pPr>
              <a:defRPr sz="2730"/>
            </a:lvl5pPr>
            <a:lvl6pPr>
              <a:defRPr sz="2730"/>
            </a:lvl6pPr>
            <a:lvl7pPr>
              <a:defRPr sz="2730"/>
            </a:lvl7pPr>
            <a:lvl8pPr>
              <a:defRPr sz="2730"/>
            </a:lvl8pPr>
            <a:lvl9pPr>
              <a:defRPr sz="27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2671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958353" y="1347653"/>
            <a:ext cx="9476899" cy="6651596"/>
          </a:xfrm>
        </p:spPr>
        <p:txBody>
          <a:bodyPr anchor="t"/>
          <a:lstStyle>
            <a:lvl1pPr marL="0" indent="0">
              <a:buNone/>
              <a:defRPr sz="4367"/>
            </a:lvl1pPr>
            <a:lvl2pPr marL="623987" indent="0">
              <a:buNone/>
              <a:defRPr sz="3821"/>
            </a:lvl2pPr>
            <a:lvl3pPr marL="1247973" indent="0">
              <a:buNone/>
              <a:defRPr sz="3276"/>
            </a:lvl3pPr>
            <a:lvl4pPr marL="1871960" indent="0">
              <a:buNone/>
              <a:defRPr sz="2730"/>
            </a:lvl4pPr>
            <a:lvl5pPr marL="2495946" indent="0">
              <a:buNone/>
              <a:defRPr sz="2730"/>
            </a:lvl5pPr>
            <a:lvl6pPr marL="3119933" indent="0">
              <a:buNone/>
              <a:defRPr sz="2730"/>
            </a:lvl6pPr>
            <a:lvl7pPr marL="3743919" indent="0">
              <a:buNone/>
              <a:defRPr sz="2730"/>
            </a:lvl7pPr>
            <a:lvl8pPr marL="4367906" indent="0">
              <a:buNone/>
              <a:defRPr sz="2730"/>
            </a:lvl8pPr>
            <a:lvl9pPr marL="4991892" indent="0">
              <a:buNone/>
              <a:defRPr sz="2730"/>
            </a:lvl9pPr>
          </a:lstStyle>
          <a:p>
            <a:r>
              <a:rPr lang="en-US" smtClean="0"/>
              <a:t>Click icon to add picture</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412250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6986" y="498329"/>
            <a:ext cx="16145828" cy="1809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6986" y="2491640"/>
            <a:ext cx="16145828" cy="59387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86986" y="8675241"/>
            <a:ext cx="4211955" cy="498328"/>
          </a:xfrm>
          <a:prstGeom prst="rect">
            <a:avLst/>
          </a:prstGeom>
        </p:spPr>
        <p:txBody>
          <a:bodyPr vert="horz" lIns="91440" tIns="45720" rIns="91440" bIns="45720" rtlCol="0" anchor="ctr"/>
          <a:lstStyle>
            <a:lvl1pPr algn="l">
              <a:defRPr sz="1638">
                <a:solidFill>
                  <a:schemeClr val="tx1">
                    <a:tint val="75000"/>
                  </a:schemeClr>
                </a:solidFill>
              </a:defRPr>
            </a:lvl1pPr>
          </a:lstStyle>
          <a:p>
            <a:fld id="{A753835E-33D4-45E3-925F-9A4DDE80A361}" type="datetimeFigureOut">
              <a:rPr lang="en-US" smtClean="0"/>
              <a:t>12/15/2020</a:t>
            </a:fld>
            <a:endParaRPr lang="en-US"/>
          </a:p>
        </p:txBody>
      </p:sp>
      <p:sp>
        <p:nvSpPr>
          <p:cNvPr id="5" name="Footer Placeholder 4"/>
          <p:cNvSpPr>
            <a:spLocks noGrp="1"/>
          </p:cNvSpPr>
          <p:nvPr>
            <p:ph type="ftr" sz="quarter" idx="3"/>
          </p:nvPr>
        </p:nvSpPr>
        <p:spPr>
          <a:xfrm>
            <a:off x="6200934" y="8675241"/>
            <a:ext cx="6317933" cy="498328"/>
          </a:xfrm>
          <a:prstGeom prst="rect">
            <a:avLst/>
          </a:prstGeom>
        </p:spPr>
        <p:txBody>
          <a:bodyPr vert="horz" lIns="91440" tIns="45720" rIns="91440" bIns="45720" rtlCol="0" anchor="ctr"/>
          <a:lstStyle>
            <a:lvl1pPr algn="ctr">
              <a:defRPr sz="1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220859" y="8675241"/>
            <a:ext cx="4211955" cy="498328"/>
          </a:xfrm>
          <a:prstGeom prst="rect">
            <a:avLst/>
          </a:prstGeom>
        </p:spPr>
        <p:txBody>
          <a:bodyPr vert="horz" lIns="91440" tIns="45720" rIns="91440" bIns="45720" rtlCol="0" anchor="ctr"/>
          <a:lstStyle>
            <a:lvl1pPr algn="r">
              <a:defRPr sz="1638">
                <a:solidFill>
                  <a:schemeClr val="tx1">
                    <a:tint val="75000"/>
                  </a:schemeClr>
                </a:solidFill>
              </a:defRPr>
            </a:lvl1pPr>
          </a:lstStyle>
          <a:p>
            <a:fld id="{8F431793-C88C-4E1E-ABB4-040405EC9C4F}" type="slidenum">
              <a:rPr lang="en-US" smtClean="0"/>
              <a:t>‹#›</a:t>
            </a:fld>
            <a:endParaRPr lang="en-US"/>
          </a:p>
        </p:txBody>
      </p:sp>
    </p:spTree>
    <p:extLst>
      <p:ext uri="{BB962C8B-B14F-4D97-AF65-F5344CB8AC3E}">
        <p14:creationId xmlns:p14="http://schemas.microsoft.com/office/powerpoint/2010/main" val="12071974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47973" rtl="0" eaLnBrk="1" latinLnBrk="0" hangingPunct="1">
        <a:lnSpc>
          <a:spcPct val="90000"/>
        </a:lnSpc>
        <a:spcBef>
          <a:spcPct val="0"/>
        </a:spcBef>
        <a:buNone/>
        <a:defRPr sz="6005" kern="1200">
          <a:solidFill>
            <a:schemeClr val="tx1"/>
          </a:solidFill>
          <a:latin typeface="+mj-lt"/>
          <a:ea typeface="+mj-ea"/>
          <a:cs typeface="+mj-cs"/>
        </a:defRPr>
      </a:lvl1pPr>
    </p:titleStyle>
    <p:bodyStyle>
      <a:lvl1pPr marL="311993" indent="-311993" algn="l" defTabSz="1247973" rtl="0" eaLnBrk="1" latinLnBrk="0" hangingPunct="1">
        <a:lnSpc>
          <a:spcPct val="90000"/>
        </a:lnSpc>
        <a:spcBef>
          <a:spcPts val="1365"/>
        </a:spcBef>
        <a:buFont typeface="Arial" panose="020B0604020202020204" pitchFamily="34" charset="0"/>
        <a:buChar char="•"/>
        <a:defRPr sz="3821" kern="1200">
          <a:solidFill>
            <a:schemeClr val="tx1"/>
          </a:solidFill>
          <a:latin typeface="+mn-lt"/>
          <a:ea typeface="+mn-ea"/>
          <a:cs typeface="+mn-cs"/>
        </a:defRPr>
      </a:lvl1pPr>
      <a:lvl2pPr marL="935980" indent="-311993" algn="l" defTabSz="1247973" rtl="0" eaLnBrk="1" latinLnBrk="0" hangingPunct="1">
        <a:lnSpc>
          <a:spcPct val="90000"/>
        </a:lnSpc>
        <a:spcBef>
          <a:spcPts val="682"/>
        </a:spcBef>
        <a:buFont typeface="Arial" panose="020B0604020202020204" pitchFamily="34" charset="0"/>
        <a:buChar char="•"/>
        <a:defRPr sz="3276" kern="1200">
          <a:solidFill>
            <a:schemeClr val="tx1"/>
          </a:solidFill>
          <a:latin typeface="+mn-lt"/>
          <a:ea typeface="+mn-ea"/>
          <a:cs typeface="+mn-cs"/>
        </a:defRPr>
      </a:lvl2pPr>
      <a:lvl3pPr marL="1559966" indent="-311993" algn="l" defTabSz="1247973" rtl="0" eaLnBrk="1" latinLnBrk="0" hangingPunct="1">
        <a:lnSpc>
          <a:spcPct val="90000"/>
        </a:lnSpc>
        <a:spcBef>
          <a:spcPts val="682"/>
        </a:spcBef>
        <a:buFont typeface="Arial" panose="020B0604020202020204" pitchFamily="34" charset="0"/>
        <a:buChar char="•"/>
        <a:defRPr sz="2730" kern="1200">
          <a:solidFill>
            <a:schemeClr val="tx1"/>
          </a:solidFill>
          <a:latin typeface="+mn-lt"/>
          <a:ea typeface="+mn-ea"/>
          <a:cs typeface="+mn-cs"/>
        </a:defRPr>
      </a:lvl3pPr>
      <a:lvl4pPr marL="218395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4pPr>
      <a:lvl5pPr marL="2807940"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5pPr>
      <a:lvl6pPr marL="343192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6pPr>
      <a:lvl7pPr marL="405591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7pPr>
      <a:lvl8pPr marL="4679899"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8pPr>
      <a:lvl9pPr marL="530388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9pPr>
    </p:bodyStyle>
    <p:otherStyle>
      <a:defPPr>
        <a:defRPr lang="en-US"/>
      </a:defPPr>
      <a:lvl1pPr marL="0" algn="l" defTabSz="1247973" rtl="0" eaLnBrk="1" latinLnBrk="0" hangingPunct="1">
        <a:defRPr sz="2457" kern="1200">
          <a:solidFill>
            <a:schemeClr val="tx1"/>
          </a:solidFill>
          <a:latin typeface="+mn-lt"/>
          <a:ea typeface="+mn-ea"/>
          <a:cs typeface="+mn-cs"/>
        </a:defRPr>
      </a:lvl1pPr>
      <a:lvl2pPr marL="623987" algn="l" defTabSz="1247973" rtl="0" eaLnBrk="1" latinLnBrk="0" hangingPunct="1">
        <a:defRPr sz="2457" kern="1200">
          <a:solidFill>
            <a:schemeClr val="tx1"/>
          </a:solidFill>
          <a:latin typeface="+mn-lt"/>
          <a:ea typeface="+mn-ea"/>
          <a:cs typeface="+mn-cs"/>
        </a:defRPr>
      </a:lvl2pPr>
      <a:lvl3pPr marL="1247973" algn="l" defTabSz="1247973" rtl="0" eaLnBrk="1" latinLnBrk="0" hangingPunct="1">
        <a:defRPr sz="2457" kern="1200">
          <a:solidFill>
            <a:schemeClr val="tx1"/>
          </a:solidFill>
          <a:latin typeface="+mn-lt"/>
          <a:ea typeface="+mn-ea"/>
          <a:cs typeface="+mn-cs"/>
        </a:defRPr>
      </a:lvl3pPr>
      <a:lvl4pPr marL="1871960" algn="l" defTabSz="1247973" rtl="0" eaLnBrk="1" latinLnBrk="0" hangingPunct="1">
        <a:defRPr sz="2457" kern="1200">
          <a:solidFill>
            <a:schemeClr val="tx1"/>
          </a:solidFill>
          <a:latin typeface="+mn-lt"/>
          <a:ea typeface="+mn-ea"/>
          <a:cs typeface="+mn-cs"/>
        </a:defRPr>
      </a:lvl4pPr>
      <a:lvl5pPr marL="2495946" algn="l" defTabSz="1247973" rtl="0" eaLnBrk="1" latinLnBrk="0" hangingPunct="1">
        <a:defRPr sz="2457" kern="1200">
          <a:solidFill>
            <a:schemeClr val="tx1"/>
          </a:solidFill>
          <a:latin typeface="+mn-lt"/>
          <a:ea typeface="+mn-ea"/>
          <a:cs typeface="+mn-cs"/>
        </a:defRPr>
      </a:lvl5pPr>
      <a:lvl6pPr marL="3119933" algn="l" defTabSz="1247973" rtl="0" eaLnBrk="1" latinLnBrk="0" hangingPunct="1">
        <a:defRPr sz="2457" kern="1200">
          <a:solidFill>
            <a:schemeClr val="tx1"/>
          </a:solidFill>
          <a:latin typeface="+mn-lt"/>
          <a:ea typeface="+mn-ea"/>
          <a:cs typeface="+mn-cs"/>
        </a:defRPr>
      </a:lvl6pPr>
      <a:lvl7pPr marL="3743919" algn="l" defTabSz="1247973" rtl="0" eaLnBrk="1" latinLnBrk="0" hangingPunct="1">
        <a:defRPr sz="2457" kern="1200">
          <a:solidFill>
            <a:schemeClr val="tx1"/>
          </a:solidFill>
          <a:latin typeface="+mn-lt"/>
          <a:ea typeface="+mn-ea"/>
          <a:cs typeface="+mn-cs"/>
        </a:defRPr>
      </a:lvl7pPr>
      <a:lvl8pPr marL="4367906" algn="l" defTabSz="1247973" rtl="0" eaLnBrk="1" latinLnBrk="0" hangingPunct="1">
        <a:defRPr sz="2457" kern="1200">
          <a:solidFill>
            <a:schemeClr val="tx1"/>
          </a:solidFill>
          <a:latin typeface="+mn-lt"/>
          <a:ea typeface="+mn-ea"/>
          <a:cs typeface="+mn-cs"/>
        </a:defRPr>
      </a:lvl8pPr>
      <a:lvl9pPr marL="4991892" algn="l" defTabSz="1247973" rtl="0" eaLnBrk="1" latinLnBrk="0" hangingPunct="1">
        <a:defRPr sz="24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smtClean="0">
                <a:solidFill>
                  <a:srgbClr val="0099FF"/>
                </a:solidFill>
                <a:latin typeface="Myriad Pro" panose="020B0503030403020204" pitchFamily="34" charset="0"/>
              </a:rPr>
              <a:t>Welcome to </a:t>
            </a:r>
            <a:r>
              <a:rPr lang="en-US" sz="7200" dirty="0" err="1" smtClean="0">
                <a:solidFill>
                  <a:srgbClr val="0099FF"/>
                </a:solidFill>
                <a:latin typeface="Myriad Pro" panose="020B0503030403020204" pitchFamily="34" charset="0"/>
              </a:rPr>
              <a:t>EasyModel</a:t>
            </a:r>
            <a:endParaRPr lang="en-US" sz="7200" dirty="0">
              <a:solidFill>
                <a:srgbClr val="0099FF"/>
              </a:solidFill>
              <a:latin typeface="Myriad Pro" panose="020B0503030403020204" pitchFamily="34" charset="0"/>
            </a:endParaRP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l"/>
            <a:r>
              <a:rPr lang="en-US" sz="3200" dirty="0">
                <a:solidFill>
                  <a:srgbClr val="0099FF"/>
                </a:solidFill>
                <a:latin typeface="Myriad Pro" panose="020B0503030403020204" pitchFamily="34" charset="0"/>
                <a:ea typeface="NSimSun" panose="02010609030101010101" pitchFamily="49" charset="-122"/>
              </a:rPr>
              <a:t>This tutorial will teach you how to create and simulate your first </a:t>
            </a:r>
            <a:r>
              <a:rPr lang="en-US" sz="3200" dirty="0" smtClean="0">
                <a:solidFill>
                  <a:srgbClr val="0099FF"/>
                </a:solidFill>
                <a:latin typeface="Myriad Pro" panose="020B0503030403020204" pitchFamily="34" charset="0"/>
                <a:ea typeface="NSimSun" panose="02010609030101010101" pitchFamily="49" charset="-122"/>
              </a:rPr>
              <a:t>model.</a:t>
            </a: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a:solidFill>
                  <a:srgbClr val="0099FF"/>
                </a:solidFill>
                <a:latin typeface="Myriad Pro" panose="020B0503030403020204" pitchFamily="34" charset="0"/>
                <a:ea typeface="NSimSun" panose="02010609030101010101" pitchFamily="49" charset="-122"/>
              </a:rPr>
              <a:t>In each slide you will find </a:t>
            </a:r>
            <a:r>
              <a:rPr lang="en-US" sz="3200" dirty="0" smtClean="0">
                <a:solidFill>
                  <a:srgbClr val="0099FF"/>
                </a:solidFill>
                <a:latin typeface="Myriad Pro" panose="020B0503030403020204" pitchFamily="34" charset="0"/>
                <a:ea typeface="NSimSun" panose="02010609030101010101" pitchFamily="49" charset="-122"/>
              </a:rPr>
              <a:t>annotations</a:t>
            </a:r>
            <a:r>
              <a:rPr lang="en-US" sz="3200" dirty="0">
                <a:solidFill>
                  <a:srgbClr val="0099FF"/>
                </a:solidFill>
                <a:latin typeface="Myriad Pro" panose="020B0503030403020204" pitchFamily="34" charset="0"/>
                <a:ea typeface="NSimSun" panose="02010609030101010101" pitchFamily="49" charset="-122"/>
              </a:rPr>
              <a:t>, indicating how you can use the interface to create your model.</a:t>
            </a: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a:solidFill>
                  <a:srgbClr val="0099FF"/>
                </a:solidFill>
                <a:latin typeface="Myriad Pro" panose="020B0503030403020204" pitchFamily="34" charset="0"/>
                <a:ea typeface="NSimSun" panose="02010609030101010101" pitchFamily="49" charset="-122"/>
              </a:rPr>
              <a:t>To start the tutorial press next (or press skip to use </a:t>
            </a:r>
            <a:r>
              <a:rPr lang="en-US" sz="3200" dirty="0" err="1">
                <a:solidFill>
                  <a:srgbClr val="0099FF"/>
                </a:solidFill>
                <a:latin typeface="Myriad Pro" panose="020B0503030403020204" pitchFamily="34" charset="0"/>
                <a:ea typeface="NSimSun" panose="02010609030101010101" pitchFamily="49" charset="-122"/>
              </a:rPr>
              <a:t>EasyModel</a:t>
            </a:r>
            <a:r>
              <a:rPr lang="en-US" sz="3200" dirty="0">
                <a:solidFill>
                  <a:srgbClr val="0099FF"/>
                </a:solidFill>
                <a:latin typeface="Myriad Pro" panose="020B0503030403020204" pitchFamily="34" charset="0"/>
                <a:ea typeface="NSimSun" panose="02010609030101010101" pitchFamily="49" charset="-122"/>
              </a:rPr>
              <a:t>).</a:t>
            </a:r>
          </a:p>
        </p:txBody>
      </p:sp>
    </p:spTree>
    <p:extLst>
      <p:ext uri="{BB962C8B-B14F-4D97-AF65-F5344CB8AC3E}">
        <p14:creationId xmlns:p14="http://schemas.microsoft.com/office/powerpoint/2010/main" val="184741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4628492" y="1605296"/>
            <a:ext cx="12096284" cy="6512788"/>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2002284" y="2181886"/>
            <a:ext cx="2443299" cy="286232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u="sng" dirty="0" smtClean="0">
                <a:solidFill>
                  <a:srgbClr val="C00000"/>
                </a:solidFill>
                <a:latin typeface="Myriad Pro" panose="020B0503030403020204" pitchFamily="34" charset="0"/>
              </a:rPr>
              <a:t>Public repository</a:t>
            </a:r>
          </a:p>
          <a:p>
            <a:r>
              <a:rPr lang="en-US" sz="1800" i="1" dirty="0" smtClean="0">
                <a:solidFill>
                  <a:srgbClr val="C00000"/>
                </a:solidFill>
                <a:latin typeface="Myriad Pro" panose="020B0503030403020204" pitchFamily="34" charset="0"/>
              </a:rPr>
              <a:t>Load and modify public models. Changes won’t be saved.</a:t>
            </a:r>
          </a:p>
          <a:p>
            <a:r>
              <a:rPr lang="en-US" sz="1800" i="1" u="sng" dirty="0" smtClean="0">
                <a:solidFill>
                  <a:srgbClr val="C00000"/>
                </a:solidFill>
                <a:latin typeface="Myriad Pro" panose="020B0503030403020204" pitchFamily="34" charset="0"/>
              </a:rPr>
              <a:t>Private repository</a:t>
            </a:r>
          </a:p>
          <a:p>
            <a:r>
              <a:rPr lang="en-US" sz="1800" i="1" dirty="0" smtClean="0">
                <a:solidFill>
                  <a:srgbClr val="C00000"/>
                </a:solidFill>
                <a:latin typeface="Myriad Pro" panose="020B0503030403020204" pitchFamily="34" charset="0"/>
              </a:rPr>
              <a:t>Create and modify your personal models. Changes will be saved every time model is validated.</a:t>
            </a:r>
          </a:p>
        </p:txBody>
      </p:sp>
      <p:sp>
        <p:nvSpPr>
          <p:cNvPr id="12" name="TextBox 11"/>
          <p:cNvSpPr txBox="1"/>
          <p:nvPr/>
        </p:nvSpPr>
        <p:spPr>
          <a:xfrm>
            <a:off x="2002284" y="1027216"/>
            <a:ext cx="2443299"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Information buttons can be found across the application</a:t>
            </a:r>
          </a:p>
        </p:txBody>
      </p:sp>
      <p:sp>
        <p:nvSpPr>
          <p:cNvPr id="13" name="TextBox 12"/>
          <p:cNvSpPr txBox="1"/>
          <p:nvPr/>
        </p:nvSpPr>
        <p:spPr>
          <a:xfrm>
            <a:off x="12602685" y="2620109"/>
            <a:ext cx="1454076"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List of models</a:t>
            </a:r>
          </a:p>
        </p:txBody>
      </p:sp>
      <p:sp>
        <p:nvSpPr>
          <p:cNvPr id="15" name="Freeform 14"/>
          <p:cNvSpPr/>
          <p:nvPr/>
        </p:nvSpPr>
        <p:spPr>
          <a:xfrm rot="10800000">
            <a:off x="4445583" y="1846221"/>
            <a:ext cx="1611691" cy="465877"/>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4445585" y="2615951"/>
            <a:ext cx="331164"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296527" y="1520417"/>
            <a:ext cx="3365402" cy="46905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628694" y="7469676"/>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5096657" y="7469675"/>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782386" y="2472290"/>
            <a:ext cx="1495750"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776749" y="3677556"/>
            <a:ext cx="1679807" cy="71602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131517" y="7511421"/>
            <a:ext cx="4904253"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Create or load a model to proceed to the next step</a:t>
            </a:r>
          </a:p>
        </p:txBody>
      </p:sp>
      <p:sp>
        <p:nvSpPr>
          <p:cNvPr id="11" name="TextBox 10"/>
          <p:cNvSpPr txBox="1"/>
          <p:nvPr/>
        </p:nvSpPr>
        <p:spPr>
          <a:xfrm>
            <a:off x="4664396" y="4661676"/>
            <a:ext cx="196429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Import a model via a local SBML file</a:t>
            </a:r>
          </a:p>
        </p:txBody>
      </p:sp>
      <p:sp>
        <p:nvSpPr>
          <p:cNvPr id="14" name="TextBox 13"/>
          <p:cNvSpPr txBox="1"/>
          <p:nvPr/>
        </p:nvSpPr>
        <p:spPr>
          <a:xfrm>
            <a:off x="5369043" y="1159768"/>
            <a:ext cx="4427692"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Step buttons: from model to simulation results</a:t>
            </a:r>
          </a:p>
        </p:txBody>
      </p:sp>
      <p:cxnSp>
        <p:nvCxnSpPr>
          <p:cNvPr id="43" name="Straight Arrow Connector 42"/>
          <p:cNvCxnSpPr>
            <a:stCxn id="41" idx="1"/>
            <a:endCxn id="36" idx="3"/>
          </p:cNvCxnSpPr>
          <p:nvPr/>
        </p:nvCxnSpPr>
        <p:spPr>
          <a:xfrm flipH="1">
            <a:off x="8070630" y="7696087"/>
            <a:ext cx="1060887" cy="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530261" y="4405728"/>
            <a:ext cx="1" cy="25402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3"/>
          </p:cNvCxnSpPr>
          <p:nvPr/>
        </p:nvCxnSpPr>
        <p:spPr>
          <a:xfrm>
            <a:off x="14035770" y="7696087"/>
            <a:ext cx="106088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6320181" y="1534707"/>
            <a:ext cx="507009" cy="43319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5790128" y="1176527"/>
            <a:ext cx="1028161"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Log out</a:t>
            </a:r>
          </a:p>
        </p:txBody>
      </p:sp>
    </p:spTree>
    <p:extLst>
      <p:ext uri="{BB962C8B-B14F-4D97-AF65-F5344CB8AC3E}">
        <p14:creationId xmlns:p14="http://schemas.microsoft.com/office/powerpoint/2010/main" val="290866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3667" y="259709"/>
            <a:ext cx="12986605" cy="6992148"/>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9360159" y="6121414"/>
            <a:ext cx="24432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Adjustable Split Bar</a:t>
            </a:r>
          </a:p>
        </p:txBody>
      </p:sp>
      <p:sp>
        <p:nvSpPr>
          <p:cNvPr id="15" name="Freeform 14"/>
          <p:cNvSpPr/>
          <p:nvPr/>
        </p:nvSpPr>
        <p:spPr>
          <a:xfrm rot="1531612">
            <a:off x="9597785" y="5797720"/>
            <a:ext cx="444361" cy="23964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270524" y="1154492"/>
            <a:ext cx="5620517" cy="43246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163875" y="6718805"/>
            <a:ext cx="6298677"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9462553" y="5148225"/>
            <a:ext cx="208557"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405157" y="2917881"/>
            <a:ext cx="4485883"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33667" y="7213226"/>
            <a:ext cx="64992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Model editor</a:t>
            </a:r>
          </a:p>
        </p:txBody>
      </p:sp>
      <p:sp>
        <p:nvSpPr>
          <p:cNvPr id="25" name="TextBox 24"/>
          <p:cNvSpPr txBox="1"/>
          <p:nvPr/>
        </p:nvSpPr>
        <p:spPr>
          <a:xfrm>
            <a:off x="9577357" y="7213226"/>
            <a:ext cx="6442915"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Rate editor</a:t>
            </a:r>
          </a:p>
        </p:txBody>
      </p:sp>
      <p:sp>
        <p:nvSpPr>
          <p:cNvPr id="26" name="Rounded Rectangle 25"/>
          <p:cNvSpPr/>
          <p:nvPr/>
        </p:nvSpPr>
        <p:spPr>
          <a:xfrm>
            <a:off x="3871959" y="50177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283276" y="1850625"/>
            <a:ext cx="300312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70524" y="1844087"/>
            <a:ext cx="301275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9814215" y="11544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2563166" y="11545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869452" y="8122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 (see next slide)</a:t>
            </a:r>
          </a:p>
        </p:txBody>
      </p:sp>
      <p:sp>
        <p:nvSpPr>
          <p:cNvPr id="35" name="TextBox 34"/>
          <p:cNvSpPr txBox="1"/>
          <p:nvPr/>
        </p:nvSpPr>
        <p:spPr>
          <a:xfrm>
            <a:off x="3565544" y="5366912"/>
            <a:ext cx="45230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5. Select a rate for each reaction (see next slide)</a:t>
            </a:r>
          </a:p>
        </p:txBody>
      </p:sp>
      <p:sp>
        <p:nvSpPr>
          <p:cNvPr id="10" name="TextBox 9"/>
          <p:cNvSpPr txBox="1"/>
          <p:nvPr/>
        </p:nvSpPr>
        <p:spPr>
          <a:xfrm>
            <a:off x="6453983" y="2185897"/>
            <a:ext cx="311385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 (see next slide)</a:t>
            </a:r>
          </a:p>
        </p:txBody>
      </p:sp>
      <p:sp>
        <p:nvSpPr>
          <p:cNvPr id="40" name="TextBox 39"/>
          <p:cNvSpPr txBox="1"/>
          <p:nvPr/>
        </p:nvSpPr>
        <p:spPr>
          <a:xfrm>
            <a:off x="3411981" y="6421575"/>
            <a:ext cx="49700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6. Validate model to advance to the Simulation step</a:t>
            </a:r>
          </a:p>
        </p:txBody>
      </p:sp>
      <p:sp>
        <p:nvSpPr>
          <p:cNvPr id="14" name="TextBox 13"/>
          <p:cNvSpPr txBox="1"/>
          <p:nvPr/>
        </p:nvSpPr>
        <p:spPr>
          <a:xfrm>
            <a:off x="3871959" y="811263"/>
            <a:ext cx="5164050"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1. Start by naming your model. Description is optional</a:t>
            </a:r>
          </a:p>
        </p:txBody>
      </p:sp>
      <p:sp>
        <p:nvSpPr>
          <p:cNvPr id="42" name="TextBox 41"/>
          <p:cNvSpPr txBox="1"/>
          <p:nvPr/>
        </p:nvSpPr>
        <p:spPr>
          <a:xfrm>
            <a:off x="3033667" y="7742609"/>
            <a:ext cx="6499219" cy="1323439"/>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How to write reactions using Substrates, Products and Modifiers:</a:t>
            </a:r>
          </a:p>
          <a:p>
            <a:r>
              <a:rPr lang="en-US" sz="1600" i="1" dirty="0" smtClean="0">
                <a:solidFill>
                  <a:srgbClr val="C00000"/>
                </a:solidFill>
                <a:latin typeface="Myriad Pro" panose="020B0503030403020204" pitchFamily="34" charset="0"/>
              </a:rPr>
              <a:t>  n</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n</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-&gt;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n</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Stoichiometric coefficient.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S</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,P</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Substrates and Products.</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Modifiers that can activate or inhibit the reaction rate.</a:t>
            </a:r>
          </a:p>
        </p:txBody>
      </p:sp>
      <p:sp>
        <p:nvSpPr>
          <p:cNvPr id="11" name="TextBox 10"/>
          <p:cNvSpPr txBox="1"/>
          <p:nvPr/>
        </p:nvSpPr>
        <p:spPr>
          <a:xfrm>
            <a:off x="4138558" y="2184491"/>
            <a:ext cx="2055216" cy="584775"/>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2. Define reactions</a:t>
            </a:r>
          </a:p>
          <a:p>
            <a:r>
              <a:rPr lang="en-US" sz="1600" i="1" dirty="0" smtClean="0">
                <a:solidFill>
                  <a:srgbClr val="C00000"/>
                </a:solidFill>
                <a:latin typeface="Myriad Pro" panose="020B0503030403020204" pitchFamily="34" charset="0"/>
              </a:rPr>
              <a:t>(see below note)</a:t>
            </a:r>
          </a:p>
        </p:txBody>
      </p:sp>
      <p:cxnSp>
        <p:nvCxnSpPr>
          <p:cNvPr id="44" name="Straight Arrow Connector 43"/>
          <p:cNvCxnSpPr/>
          <p:nvPr/>
        </p:nvCxnSpPr>
        <p:spPr>
          <a:xfrm flipV="1">
            <a:off x="4971015" y="2768893"/>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9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1814467" y="252799"/>
            <a:ext cx="12986605" cy="6992148"/>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a:stretch>
            <a:fillRect/>
          </a:stretch>
        </p:blipFill>
        <p:spPr>
          <a:xfrm>
            <a:off x="11972838" y="1651129"/>
            <a:ext cx="5678522" cy="4722402"/>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7" name="Rounded Rectangle 26"/>
          <p:cNvSpPr/>
          <p:nvPr/>
        </p:nvSpPr>
        <p:spPr>
          <a:xfrm>
            <a:off x="5064076" y="1837925"/>
            <a:ext cx="300312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7074740" y="1657114"/>
            <a:ext cx="4755658" cy="4739030"/>
          </a:xfrm>
          <a:prstGeom prst="rect">
            <a:avLst/>
          </a:prstGeom>
          <a:no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stretch>
            <a:fillRect/>
          </a:stretch>
        </p:blipFill>
        <p:spPr>
          <a:xfrm>
            <a:off x="1336384" y="763331"/>
            <a:ext cx="4495101" cy="3728444"/>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7"/>
          <a:stretch>
            <a:fillRect/>
          </a:stretch>
        </p:blipFill>
        <p:spPr>
          <a:xfrm>
            <a:off x="1094532" y="5444948"/>
            <a:ext cx="4082217" cy="3674827"/>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3" name="TextBox 22"/>
          <p:cNvSpPr txBox="1"/>
          <p:nvPr/>
        </p:nvSpPr>
        <p:spPr>
          <a:xfrm>
            <a:off x="5482948" y="7587229"/>
            <a:ext cx="5102287" cy="120032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5. Select a rate for each reaction and set a value for all the rate’s parameters. Each parameter must have either a numeric value, a reference to a substrate, or a reference to a modifier.</a:t>
            </a:r>
          </a:p>
        </p:txBody>
      </p:sp>
      <p:sp>
        <p:nvSpPr>
          <p:cNvPr id="26" name="Rounded Rectangle 25"/>
          <p:cNvSpPr/>
          <p:nvPr/>
        </p:nvSpPr>
        <p:spPr>
          <a:xfrm>
            <a:off x="2652759" y="50050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595015" y="11417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1343966" y="11418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650252" y="7995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a:t>
            </a:r>
          </a:p>
        </p:txBody>
      </p:sp>
      <p:sp>
        <p:nvSpPr>
          <p:cNvPr id="10" name="TextBox 9"/>
          <p:cNvSpPr txBox="1"/>
          <p:nvPr/>
        </p:nvSpPr>
        <p:spPr>
          <a:xfrm>
            <a:off x="3116829" y="2645332"/>
            <a:ext cx="369148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a:t>
            </a:r>
          </a:p>
        </p:txBody>
      </p:sp>
      <p:cxnSp>
        <p:nvCxnSpPr>
          <p:cNvPr id="44" name="Straight Arrow Connector 43"/>
          <p:cNvCxnSpPr/>
          <p:nvPr/>
        </p:nvCxnSpPr>
        <p:spPr>
          <a:xfrm>
            <a:off x="5610882" y="2042091"/>
            <a:ext cx="301788" cy="1"/>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898754" y="1472856"/>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3734536" y="1469151"/>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810090" y="5292824"/>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176749" y="8316653"/>
            <a:ext cx="308496"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24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866598" y="1632761"/>
            <a:ext cx="12986605" cy="6992148"/>
          </a:xfrm>
          <a:prstGeom prst="rect">
            <a:avLst/>
          </a:prstGeom>
          <a:effectLst>
            <a:outerShdw blurRad="50800" dist="38100" dir="2700000" algn="tl" rotWithShape="0">
              <a:prstClr val="black">
                <a:alpha val="40000"/>
              </a:prstClr>
            </a:outerShdw>
          </a:effectLst>
        </p:spPr>
      </p:pic>
      <p:sp>
        <p:nvSpPr>
          <p:cNvPr id="23" name="TextBox 22"/>
          <p:cNvSpPr txBox="1"/>
          <p:nvPr/>
        </p:nvSpPr>
        <p:spPr>
          <a:xfrm>
            <a:off x="5064076" y="900220"/>
            <a:ext cx="482703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Dynamic simulation: time evolution of the species in the model.</a:t>
            </a:r>
          </a:p>
        </p:txBody>
      </p:sp>
      <p:sp>
        <p:nvSpPr>
          <p:cNvPr id="26" name="Rounded Rectangle 25"/>
          <p:cNvSpPr/>
          <p:nvPr/>
        </p:nvSpPr>
        <p:spPr>
          <a:xfrm>
            <a:off x="3122370" y="3848534"/>
            <a:ext cx="164567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91109" y="4886549"/>
            <a:ext cx="5633398" cy="181588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"Gains" option analyses how changes in the independent variables affect the values of the time-dependent variables.</a:t>
            </a:r>
          </a:p>
          <a:p>
            <a:r>
              <a:rPr lang="en-US" sz="1600" i="1" dirty="0" smtClean="0">
                <a:solidFill>
                  <a:srgbClr val="C00000"/>
                </a:solidFill>
                <a:latin typeface="Myriad Pro" panose="020B0503030403020204" pitchFamily="34" charset="0"/>
              </a:rPr>
              <a:t>"Sensitivities" option analyses how changes in the parameter values affect the values of the time-dependent variables.</a:t>
            </a:r>
          </a:p>
          <a:p>
            <a:r>
              <a:rPr lang="en-US" sz="1600" i="1" dirty="0" smtClean="0">
                <a:solidFill>
                  <a:srgbClr val="C00000"/>
                </a:solidFill>
                <a:latin typeface="Myriad Pro" panose="020B0503030403020204" pitchFamily="34" charset="0"/>
              </a:rPr>
              <a:t>"Stability analysis" calculates if the steady state (homeostasis) is stable (negative real parts for all eigenvalues) or not (non-negative real part for at least one eigenvalue).</a:t>
            </a:r>
          </a:p>
        </p:txBody>
      </p:sp>
      <p:cxnSp>
        <p:nvCxnSpPr>
          <p:cNvPr id="31" name="Straight Arrow Connector 30"/>
          <p:cNvCxnSpPr/>
          <p:nvPr/>
        </p:nvCxnSpPr>
        <p:spPr>
          <a:xfrm flipV="1">
            <a:off x="6375862" y="1546551"/>
            <a:ext cx="13788" cy="814261"/>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3734536" y="1918036"/>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122370" y="4616075"/>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4070829" y="4686295"/>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131376" y="620820"/>
            <a:ext cx="5527724"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Steady state simulation: calculates the steady states (non-trivial equilibriums) of the biological system. These steady states remain constant over the time.</a:t>
            </a:r>
          </a:p>
        </p:txBody>
      </p:sp>
      <p:cxnSp>
        <p:nvCxnSpPr>
          <p:cNvPr id="30" name="Straight Arrow Connector 29"/>
          <p:cNvCxnSpPr/>
          <p:nvPr/>
        </p:nvCxnSpPr>
        <p:spPr>
          <a:xfrm flipV="1">
            <a:off x="10630362" y="1546551"/>
            <a:ext cx="13788" cy="814261"/>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2549942">
            <a:off x="11114074" y="4189850"/>
            <a:ext cx="1393109" cy="25393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 name="connsiteX0" fmla="*/ 494461 w 494461"/>
              <a:gd name="connsiteY0" fmla="*/ 766135 h 766135"/>
              <a:gd name="connsiteX1" fmla="*/ 283929 w 494461"/>
              <a:gd name="connsiteY1" fmla="*/ 3781 h 766135"/>
              <a:gd name="connsiteX2" fmla="*/ 0 w 494461"/>
              <a:gd name="connsiteY2" fmla="*/ 455481 h 766135"/>
              <a:gd name="connsiteX0" fmla="*/ 494461 w 494461"/>
              <a:gd name="connsiteY0" fmla="*/ 595999 h 595999"/>
              <a:gd name="connsiteX1" fmla="*/ 328890 w 494461"/>
              <a:gd name="connsiteY1" fmla="*/ 5582 h 595999"/>
              <a:gd name="connsiteX2" fmla="*/ 0 w 494461"/>
              <a:gd name="connsiteY2" fmla="*/ 285345 h 595999"/>
              <a:gd name="connsiteX0" fmla="*/ 494461 w 494461"/>
              <a:gd name="connsiteY0" fmla="*/ 600650 h 600650"/>
              <a:gd name="connsiteX1" fmla="*/ 328890 w 494461"/>
              <a:gd name="connsiteY1" fmla="*/ 10233 h 600650"/>
              <a:gd name="connsiteX2" fmla="*/ 0 w 494461"/>
              <a:gd name="connsiteY2" fmla="*/ 289996 h 600650"/>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642197 h 642197"/>
              <a:gd name="connsiteX1" fmla="*/ 247737 w 495309"/>
              <a:gd name="connsiteY1" fmla="*/ 6660 h 642197"/>
              <a:gd name="connsiteX2" fmla="*/ 0 w 495309"/>
              <a:gd name="connsiteY2" fmla="*/ 355974 h 642197"/>
              <a:gd name="connsiteX0" fmla="*/ 495309 w 495309"/>
              <a:gd name="connsiteY0" fmla="*/ 639450 h 639450"/>
              <a:gd name="connsiteX1" fmla="*/ 247737 w 495309"/>
              <a:gd name="connsiteY1" fmla="*/ 3913 h 639450"/>
              <a:gd name="connsiteX2" fmla="*/ 0 w 495309"/>
              <a:gd name="connsiteY2" fmla="*/ 353227 h 639450"/>
            </a:gdLst>
            <a:ahLst/>
            <a:cxnLst>
              <a:cxn ang="0">
                <a:pos x="connsiteX0" y="connsiteY0"/>
              </a:cxn>
              <a:cxn ang="0">
                <a:pos x="connsiteX1" y="connsiteY1"/>
              </a:cxn>
              <a:cxn ang="0">
                <a:pos x="connsiteX2" y="connsiteY2"/>
              </a:cxn>
            </a:cxnLst>
            <a:rect l="l" t="t" r="r" b="b"/>
            <a:pathLst>
              <a:path w="495309" h="639450">
                <a:moveTo>
                  <a:pt x="495309" y="639450"/>
                </a:moveTo>
                <a:cubicBezTo>
                  <a:pt x="439534" y="260151"/>
                  <a:pt x="368717" y="38811"/>
                  <a:pt x="247737" y="3913"/>
                </a:cubicBezTo>
                <a:cubicBezTo>
                  <a:pt x="126757" y="-30985"/>
                  <a:pt x="103183" y="174272"/>
                  <a:pt x="0" y="353227"/>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375862" y="6922066"/>
            <a:ext cx="2924255"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settings: contains several configuration parameters for the graphical plots that will be performed.</a:t>
            </a:r>
          </a:p>
        </p:txBody>
      </p:sp>
      <p:sp>
        <p:nvSpPr>
          <p:cNvPr id="38" name="Rounded Rectangle 37"/>
          <p:cNvSpPr/>
          <p:nvPr/>
        </p:nvSpPr>
        <p:spPr>
          <a:xfrm>
            <a:off x="3100198" y="2888674"/>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969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6597" y="1167251"/>
            <a:ext cx="12986605" cy="6992148"/>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154721"/>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5950652" y="4476516"/>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100198" y="2427316"/>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2549942">
            <a:off x="12379546" y="4026101"/>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102311" y="5187115"/>
            <a:ext cx="4750562"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views: you can select which time-dependent species are to be plotted in the simulation graphics. Furthermore, you can define several plot views, each of them with its own selected time-dependent species.</a:t>
            </a:r>
          </a:p>
        </p:txBody>
      </p:sp>
      <p:sp>
        <p:nvSpPr>
          <p:cNvPr id="10" name="TextBox 9"/>
          <p:cNvSpPr txBox="1"/>
          <p:nvPr/>
        </p:nvSpPr>
        <p:spPr>
          <a:xfrm>
            <a:off x="10024112" y="4396097"/>
            <a:ext cx="5633398" cy="132343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Parameter scan: perform the simulation for several values of the rate parameters or independent variables. Select a numerical range and the number of range intervals for the parameter you want to scan to observe how the system evolves with the values variation. Each parameter scan is simulated separated from the others.</a:t>
            </a:r>
          </a:p>
        </p:txBody>
      </p:sp>
    </p:spTree>
    <p:extLst>
      <p:ext uri="{BB962C8B-B14F-4D97-AF65-F5344CB8AC3E}">
        <p14:creationId xmlns:p14="http://schemas.microsoft.com/office/powerpoint/2010/main" val="97305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6598" y="1183876"/>
            <a:ext cx="12986605" cy="6992148"/>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175503"/>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091160" y="5120209"/>
            <a:ext cx="5853864" cy="2308324"/>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Stochastic simulation: time evolution of the species using an stochastic simulation method. Compared to the deterministic simulation, it provides a more accurate simulation, specially when the model is composed of a small number of molecules,  and linear noise analysis is a more appropriate tool than the deterministic sensitivity analysis to understand the limitations and regulation of the system. All these benefits come at the expense of a longer simulation time.</a:t>
            </a:r>
          </a:p>
          <a:p>
            <a:r>
              <a:rPr lang="en-US" sz="1600" i="1" dirty="0" smtClean="0">
                <a:solidFill>
                  <a:srgbClr val="C00000"/>
                </a:solidFill>
                <a:latin typeface="Myriad Pro" panose="020B0503030403020204" pitchFamily="34" charset="0"/>
              </a:rPr>
              <a:t>Tau-leaping optimization: useful in non-oscillating systems to reduce the simulation time.</a:t>
            </a:r>
          </a:p>
        </p:txBody>
      </p:sp>
      <p:sp>
        <p:nvSpPr>
          <p:cNvPr id="11" name="Rounded Rectangle 10"/>
          <p:cNvSpPr/>
          <p:nvPr/>
        </p:nvSpPr>
        <p:spPr>
          <a:xfrm>
            <a:off x="3100198" y="2718260"/>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80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6598" y="1183876"/>
            <a:ext cx="12986605" cy="6992148"/>
          </a:xfrm>
          <a:prstGeom prst="rect">
            <a:avLst/>
          </a:prstGeom>
          <a:effectLst>
            <a:outerShdw blurRad="50800" dist="38100" dir="2700000" algn="tl" rotWithShape="0">
              <a:prstClr val="black">
                <a:alpha val="40000"/>
              </a:prstClr>
            </a:outerShdw>
          </a:effectLst>
        </p:spPr>
      </p:pic>
      <p:sp>
        <p:nvSpPr>
          <p:cNvPr id="36" name="TextBox 35"/>
          <p:cNvSpPr txBox="1"/>
          <p:nvPr/>
        </p:nvSpPr>
        <p:spPr>
          <a:xfrm>
            <a:off x="10142663" y="2762865"/>
            <a:ext cx="4978392" cy="255454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The simulation results are displayed in the final step. Clicking the cancel button aborts the simulation.</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Left-click images for high-resolution copies.</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You can download:</a:t>
            </a:r>
          </a:p>
          <a:p>
            <a:r>
              <a:rPr lang="en-US" sz="1600" i="1" dirty="0" smtClean="0">
                <a:solidFill>
                  <a:srgbClr val="C00000"/>
                </a:solidFill>
                <a:latin typeface="Myriad Pro" panose="020B0503030403020204" pitchFamily="34" charset="0"/>
              </a:rPr>
              <a:t>  -Images.</a:t>
            </a:r>
          </a:p>
          <a:p>
            <a:r>
              <a:rPr lang="en-US" sz="1600" i="1" dirty="0" smtClean="0">
                <a:solidFill>
                  <a:srgbClr val="C00000"/>
                </a:solidFill>
                <a:latin typeface="Myriad Pro" panose="020B0503030403020204" pitchFamily="34" charset="0"/>
              </a:rPr>
              <a:t>  -Results text files.</a:t>
            </a:r>
          </a:p>
          <a:p>
            <a:r>
              <a:rPr lang="en-US" sz="1600" i="1" dirty="0" smtClean="0">
                <a:solidFill>
                  <a:srgbClr val="C00000"/>
                </a:solidFill>
                <a:latin typeface="Myriad Pro" panose="020B0503030403020204" pitchFamily="34" charset="0"/>
              </a:rPr>
              <a:t>  -Mathematica Notebook of the model and simulation.</a:t>
            </a:r>
          </a:p>
          <a:p>
            <a:r>
              <a:rPr lang="en-US" sz="1600" i="1" dirty="0" smtClean="0">
                <a:solidFill>
                  <a:srgbClr val="C00000"/>
                </a:solidFill>
                <a:latin typeface="Myriad Pro" panose="020B0503030403020204" pitchFamily="34" charset="0"/>
              </a:rPr>
              <a:t>  -SBML file of your model.</a:t>
            </a:r>
          </a:p>
        </p:txBody>
      </p:sp>
    </p:spTree>
    <p:extLst>
      <p:ext uri="{BB962C8B-B14F-4D97-AF65-F5344CB8AC3E}">
        <p14:creationId xmlns:p14="http://schemas.microsoft.com/office/powerpoint/2010/main" val="277275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0099FF"/>
                </a:solidFill>
                <a:latin typeface="Myriad Pro" panose="020B0503030403020204" pitchFamily="34" charset="0"/>
              </a:rPr>
              <a:t>You have completed the tutorial!</a:t>
            </a: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sz="3200" dirty="0">
                <a:solidFill>
                  <a:srgbClr val="0099FF"/>
                </a:solidFill>
                <a:latin typeface="Myriad Pro" panose="020B0503030403020204" pitchFamily="34" charset="0"/>
                <a:ea typeface="NSimSun" panose="02010609030101010101" pitchFamily="49" charset="-122"/>
              </a:rPr>
              <a:t>Press next to start using </a:t>
            </a:r>
            <a:r>
              <a:rPr lang="en-US" sz="3200" dirty="0" err="1">
                <a:solidFill>
                  <a:srgbClr val="0099FF"/>
                </a:solidFill>
                <a:latin typeface="Myriad Pro" panose="020B0503030403020204" pitchFamily="34" charset="0"/>
                <a:ea typeface="NSimSun" panose="02010609030101010101" pitchFamily="49" charset="-122"/>
              </a:rPr>
              <a:t>EasyModel</a:t>
            </a:r>
            <a:r>
              <a:rPr lang="en-US" sz="3200" dirty="0">
                <a:solidFill>
                  <a:srgbClr val="0099FF"/>
                </a:solidFill>
                <a:latin typeface="Myriad Pro" panose="020B0503030403020204" pitchFamily="34" charset="0"/>
                <a:ea typeface="NSimSun" panose="02010609030101010101" pitchFamily="49" charset="-122"/>
              </a:rPr>
              <a:t>.</a:t>
            </a:r>
          </a:p>
        </p:txBody>
      </p:sp>
    </p:spTree>
    <p:extLst>
      <p:ext uri="{BB962C8B-B14F-4D97-AF65-F5344CB8AC3E}">
        <p14:creationId xmlns:p14="http://schemas.microsoft.com/office/powerpoint/2010/main" val="1297468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687</Words>
  <Application>Microsoft Office PowerPoint</Application>
  <PresentationFormat>Custom</PresentationFormat>
  <Paragraphs>60</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NSimSun</vt:lpstr>
      <vt:lpstr>Arial</vt:lpstr>
      <vt:lpstr>Calibri</vt:lpstr>
      <vt:lpstr>Calibri Light</vt:lpstr>
      <vt:lpstr>Myriad Pro</vt:lpstr>
      <vt:lpstr>Office Theme</vt:lpstr>
      <vt:lpstr>Welcome to EasyModel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have completed the tutorial!</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EasyModel Tutorial</dc:title>
  <dc:creator>x</dc:creator>
  <cp:lastModifiedBy>Bar</cp:lastModifiedBy>
  <cp:revision>30</cp:revision>
  <dcterms:created xsi:type="dcterms:W3CDTF">2020-12-14T12:46:07Z</dcterms:created>
  <dcterms:modified xsi:type="dcterms:W3CDTF">2020-12-15T14:23:29Z</dcterms:modified>
</cp:coreProperties>
</file>