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0"/>
  </p:notesMasterIdLst>
  <p:sldIdLst>
    <p:sldId id="264" r:id="rId2"/>
    <p:sldId id="266" r:id="rId3"/>
    <p:sldId id="258" r:id="rId4"/>
    <p:sldId id="267" r:id="rId5"/>
    <p:sldId id="260" r:id="rId6"/>
    <p:sldId id="261" r:id="rId7"/>
    <p:sldId id="263" r:id="rId8"/>
    <p:sldId id="268" r:id="rId9"/>
  </p:sldIdLst>
  <p:sldSz cx="16640175" cy="93599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0000"/>
    <a:srgbClr val="FF0000"/>
    <a:srgbClr val="00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493" autoAdjust="0"/>
    <p:restoredTop sz="96247" autoAdjust="0"/>
  </p:normalViewPr>
  <p:slideViewPr>
    <p:cSldViewPr snapToGrid="0">
      <p:cViewPr varScale="1">
        <p:scale>
          <a:sx n="78" d="100"/>
          <a:sy n="78" d="100"/>
        </p:scale>
        <p:origin x="13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B3FF5D-A208-4314-AC59-081436CA260C}" type="datetimeFigureOut">
              <a:rPr lang="en-US" smtClean="0"/>
              <a:t>6/30/2024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F70C0-2CE3-41BA-8D80-4DF8A85698D2}" type="slidenum">
              <a:rPr lang="en-US" smtClean="0"/>
              <a:t>‹#›</a:t>
            </a:fld>
            <a:endParaRPr lang="en-US"/>
          </a:p>
        </p:txBody>
      </p:sp>
    </p:spTree>
    <p:extLst>
      <p:ext uri="{BB962C8B-B14F-4D97-AF65-F5344CB8AC3E}">
        <p14:creationId xmlns:p14="http://schemas.microsoft.com/office/powerpoint/2010/main" val="318176113"/>
      </p:ext>
    </p:extLst>
  </p:cSld>
  <p:clrMap bg1="lt1" tx1="dk1" bg2="lt2" tx2="dk2" accent1="accent1" accent2="accent2" accent3="accent3" accent4="accent4" accent5="accent5" accent6="accent6" hlink="hlink" folHlink="folHlink"/>
  <p:notesStyle>
    <a:lvl1pPr marL="0" algn="l" defTabSz="1347526" rtl="0" eaLnBrk="1" latinLnBrk="0" hangingPunct="1">
      <a:defRPr sz="1769" kern="1200">
        <a:solidFill>
          <a:schemeClr val="tx1"/>
        </a:solidFill>
        <a:latin typeface="+mn-lt"/>
        <a:ea typeface="+mn-ea"/>
        <a:cs typeface="+mn-cs"/>
      </a:defRPr>
    </a:lvl1pPr>
    <a:lvl2pPr marL="673763" algn="l" defTabSz="1347526" rtl="0" eaLnBrk="1" latinLnBrk="0" hangingPunct="1">
      <a:defRPr sz="1769" kern="1200">
        <a:solidFill>
          <a:schemeClr val="tx1"/>
        </a:solidFill>
        <a:latin typeface="+mn-lt"/>
        <a:ea typeface="+mn-ea"/>
        <a:cs typeface="+mn-cs"/>
      </a:defRPr>
    </a:lvl2pPr>
    <a:lvl3pPr marL="1347526" algn="l" defTabSz="1347526" rtl="0" eaLnBrk="1" latinLnBrk="0" hangingPunct="1">
      <a:defRPr sz="1769" kern="1200">
        <a:solidFill>
          <a:schemeClr val="tx1"/>
        </a:solidFill>
        <a:latin typeface="+mn-lt"/>
        <a:ea typeface="+mn-ea"/>
        <a:cs typeface="+mn-cs"/>
      </a:defRPr>
    </a:lvl3pPr>
    <a:lvl4pPr marL="2021290" algn="l" defTabSz="1347526" rtl="0" eaLnBrk="1" latinLnBrk="0" hangingPunct="1">
      <a:defRPr sz="1769" kern="1200">
        <a:solidFill>
          <a:schemeClr val="tx1"/>
        </a:solidFill>
        <a:latin typeface="+mn-lt"/>
        <a:ea typeface="+mn-ea"/>
        <a:cs typeface="+mn-cs"/>
      </a:defRPr>
    </a:lvl4pPr>
    <a:lvl5pPr marL="2695050" algn="l" defTabSz="1347526" rtl="0" eaLnBrk="1" latinLnBrk="0" hangingPunct="1">
      <a:defRPr sz="1769" kern="1200">
        <a:solidFill>
          <a:schemeClr val="tx1"/>
        </a:solidFill>
        <a:latin typeface="+mn-lt"/>
        <a:ea typeface="+mn-ea"/>
        <a:cs typeface="+mn-cs"/>
      </a:defRPr>
    </a:lvl5pPr>
    <a:lvl6pPr marL="3368814" algn="l" defTabSz="1347526" rtl="0" eaLnBrk="1" latinLnBrk="0" hangingPunct="1">
      <a:defRPr sz="1769" kern="1200">
        <a:solidFill>
          <a:schemeClr val="tx1"/>
        </a:solidFill>
        <a:latin typeface="+mn-lt"/>
        <a:ea typeface="+mn-ea"/>
        <a:cs typeface="+mn-cs"/>
      </a:defRPr>
    </a:lvl6pPr>
    <a:lvl7pPr marL="4042577" algn="l" defTabSz="1347526" rtl="0" eaLnBrk="1" latinLnBrk="0" hangingPunct="1">
      <a:defRPr sz="1769" kern="1200">
        <a:solidFill>
          <a:schemeClr val="tx1"/>
        </a:solidFill>
        <a:latin typeface="+mn-lt"/>
        <a:ea typeface="+mn-ea"/>
        <a:cs typeface="+mn-cs"/>
      </a:defRPr>
    </a:lvl7pPr>
    <a:lvl8pPr marL="4716341" algn="l" defTabSz="1347526" rtl="0" eaLnBrk="1" latinLnBrk="0" hangingPunct="1">
      <a:defRPr sz="1769" kern="1200">
        <a:solidFill>
          <a:schemeClr val="tx1"/>
        </a:solidFill>
        <a:latin typeface="+mn-lt"/>
        <a:ea typeface="+mn-ea"/>
        <a:cs typeface="+mn-cs"/>
      </a:defRPr>
    </a:lvl8pPr>
    <a:lvl9pPr marL="5390103" algn="l" defTabSz="1347526" rtl="0" eaLnBrk="1" latinLnBrk="0" hangingPunct="1">
      <a:defRPr sz="176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F70C0-2CE3-41BA-8D80-4DF8A85698D2}" type="slidenum">
              <a:rPr lang="en-US" smtClean="0"/>
              <a:t>5</a:t>
            </a:fld>
            <a:endParaRPr lang="en-US"/>
          </a:p>
        </p:txBody>
      </p:sp>
    </p:spTree>
    <p:extLst>
      <p:ext uri="{BB962C8B-B14F-4D97-AF65-F5344CB8AC3E}">
        <p14:creationId xmlns:p14="http://schemas.microsoft.com/office/powerpoint/2010/main" val="923990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F70C0-2CE3-41BA-8D80-4DF8A85698D2}" type="slidenum">
              <a:rPr lang="en-US" smtClean="0"/>
              <a:t>6</a:t>
            </a:fld>
            <a:endParaRPr lang="en-US"/>
          </a:p>
        </p:txBody>
      </p:sp>
    </p:spTree>
    <p:extLst>
      <p:ext uri="{BB962C8B-B14F-4D97-AF65-F5344CB8AC3E}">
        <p14:creationId xmlns:p14="http://schemas.microsoft.com/office/powerpoint/2010/main" val="3638345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F70C0-2CE3-41BA-8D80-4DF8A85698D2}" type="slidenum">
              <a:rPr lang="en-US" smtClean="0"/>
              <a:t>7</a:t>
            </a:fld>
            <a:endParaRPr lang="en-US"/>
          </a:p>
        </p:txBody>
      </p:sp>
    </p:spTree>
    <p:extLst>
      <p:ext uri="{BB962C8B-B14F-4D97-AF65-F5344CB8AC3E}">
        <p14:creationId xmlns:p14="http://schemas.microsoft.com/office/powerpoint/2010/main" val="2200291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80022" y="1531818"/>
            <a:ext cx="12480131" cy="3258632"/>
          </a:xfrm>
        </p:spPr>
        <p:txBody>
          <a:bodyPr anchor="b"/>
          <a:lstStyle>
            <a:lvl1pPr algn="ctr">
              <a:defRPr sz="8189"/>
            </a:lvl1pPr>
          </a:lstStyle>
          <a:p>
            <a:r>
              <a:rPr lang="en-US"/>
              <a:t>Click to edit Master title style</a:t>
            </a:r>
            <a:endParaRPr lang="en-US" dirty="0"/>
          </a:p>
        </p:txBody>
      </p:sp>
      <p:sp>
        <p:nvSpPr>
          <p:cNvPr id="3" name="Subtitle 2"/>
          <p:cNvSpPr>
            <a:spLocks noGrp="1"/>
          </p:cNvSpPr>
          <p:nvPr>
            <p:ph type="subTitle" idx="1"/>
          </p:nvPr>
        </p:nvSpPr>
        <p:spPr>
          <a:xfrm>
            <a:off x="2080022" y="4916115"/>
            <a:ext cx="12480131" cy="2259809"/>
          </a:xfrm>
        </p:spPr>
        <p:txBody>
          <a:bodyPr/>
          <a:lstStyle>
            <a:lvl1pPr marL="0" indent="0" algn="ctr">
              <a:buNone/>
              <a:defRPr sz="3276"/>
            </a:lvl1pPr>
            <a:lvl2pPr marL="623987" indent="0" algn="ctr">
              <a:buNone/>
              <a:defRPr sz="2730"/>
            </a:lvl2pPr>
            <a:lvl3pPr marL="1247973" indent="0" algn="ctr">
              <a:buNone/>
              <a:defRPr sz="2457"/>
            </a:lvl3pPr>
            <a:lvl4pPr marL="1871960" indent="0" algn="ctr">
              <a:buNone/>
              <a:defRPr sz="2184"/>
            </a:lvl4pPr>
            <a:lvl5pPr marL="2495946" indent="0" algn="ctr">
              <a:buNone/>
              <a:defRPr sz="2184"/>
            </a:lvl5pPr>
            <a:lvl6pPr marL="3119933" indent="0" algn="ctr">
              <a:buNone/>
              <a:defRPr sz="2184"/>
            </a:lvl6pPr>
            <a:lvl7pPr marL="3743919" indent="0" algn="ctr">
              <a:buNone/>
              <a:defRPr sz="2184"/>
            </a:lvl7pPr>
            <a:lvl8pPr marL="4367906" indent="0" algn="ctr">
              <a:buNone/>
              <a:defRPr sz="2184"/>
            </a:lvl8pPr>
            <a:lvl9pPr marL="4991892" indent="0" algn="ctr">
              <a:buNone/>
              <a:defRPr sz="218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53835E-33D4-45E3-925F-9A4DDE80A361}"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2821600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53835E-33D4-45E3-925F-9A4DDE80A361}"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113398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08125" y="498328"/>
            <a:ext cx="3588038" cy="793208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4012" y="498328"/>
            <a:ext cx="10556111" cy="79320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53835E-33D4-45E3-925F-9A4DDE80A361}"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616615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53835E-33D4-45E3-925F-9A4DDE80A361}"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83931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35345" y="2333476"/>
            <a:ext cx="14352151" cy="3893458"/>
          </a:xfrm>
        </p:spPr>
        <p:txBody>
          <a:bodyPr anchor="b"/>
          <a:lstStyle>
            <a:lvl1pPr>
              <a:defRPr sz="8189"/>
            </a:lvl1pPr>
          </a:lstStyle>
          <a:p>
            <a:r>
              <a:rPr lang="en-US"/>
              <a:t>Click to edit Master title style</a:t>
            </a:r>
            <a:endParaRPr lang="en-US" dirty="0"/>
          </a:p>
        </p:txBody>
      </p:sp>
      <p:sp>
        <p:nvSpPr>
          <p:cNvPr id="3" name="Text Placeholder 2"/>
          <p:cNvSpPr>
            <a:spLocks noGrp="1"/>
          </p:cNvSpPr>
          <p:nvPr>
            <p:ph type="body" idx="1"/>
          </p:nvPr>
        </p:nvSpPr>
        <p:spPr>
          <a:xfrm>
            <a:off x="1135345" y="6263768"/>
            <a:ext cx="14352151" cy="2047477"/>
          </a:xfrm>
        </p:spPr>
        <p:txBody>
          <a:bodyPr/>
          <a:lstStyle>
            <a:lvl1pPr marL="0" indent="0">
              <a:buNone/>
              <a:defRPr sz="3276">
                <a:solidFill>
                  <a:schemeClr val="tx1">
                    <a:tint val="75000"/>
                  </a:schemeClr>
                </a:solidFill>
              </a:defRPr>
            </a:lvl1pPr>
            <a:lvl2pPr marL="623987" indent="0">
              <a:buNone/>
              <a:defRPr sz="2730">
                <a:solidFill>
                  <a:schemeClr val="tx1">
                    <a:tint val="75000"/>
                  </a:schemeClr>
                </a:solidFill>
              </a:defRPr>
            </a:lvl2pPr>
            <a:lvl3pPr marL="1247973" indent="0">
              <a:buNone/>
              <a:defRPr sz="2457">
                <a:solidFill>
                  <a:schemeClr val="tx1">
                    <a:tint val="75000"/>
                  </a:schemeClr>
                </a:solidFill>
              </a:defRPr>
            </a:lvl3pPr>
            <a:lvl4pPr marL="1871960" indent="0">
              <a:buNone/>
              <a:defRPr sz="2184">
                <a:solidFill>
                  <a:schemeClr val="tx1">
                    <a:tint val="75000"/>
                  </a:schemeClr>
                </a:solidFill>
              </a:defRPr>
            </a:lvl4pPr>
            <a:lvl5pPr marL="2495946" indent="0">
              <a:buNone/>
              <a:defRPr sz="2184">
                <a:solidFill>
                  <a:schemeClr val="tx1">
                    <a:tint val="75000"/>
                  </a:schemeClr>
                </a:solidFill>
              </a:defRPr>
            </a:lvl5pPr>
            <a:lvl6pPr marL="3119933" indent="0">
              <a:buNone/>
              <a:defRPr sz="2184">
                <a:solidFill>
                  <a:schemeClr val="tx1">
                    <a:tint val="75000"/>
                  </a:schemeClr>
                </a:solidFill>
              </a:defRPr>
            </a:lvl6pPr>
            <a:lvl7pPr marL="3743919" indent="0">
              <a:buNone/>
              <a:defRPr sz="2184">
                <a:solidFill>
                  <a:schemeClr val="tx1">
                    <a:tint val="75000"/>
                  </a:schemeClr>
                </a:solidFill>
              </a:defRPr>
            </a:lvl7pPr>
            <a:lvl8pPr marL="4367906" indent="0">
              <a:buNone/>
              <a:defRPr sz="2184">
                <a:solidFill>
                  <a:schemeClr val="tx1">
                    <a:tint val="75000"/>
                  </a:schemeClr>
                </a:solidFill>
              </a:defRPr>
            </a:lvl8pPr>
            <a:lvl9pPr marL="4991892" indent="0">
              <a:buNone/>
              <a:defRPr sz="218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53835E-33D4-45E3-925F-9A4DDE80A361}"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2041228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4012" y="2491640"/>
            <a:ext cx="7072074" cy="59387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24089" y="2491640"/>
            <a:ext cx="7072074" cy="59387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53835E-33D4-45E3-925F-9A4DDE80A361}"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186814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6179" y="498329"/>
            <a:ext cx="14352151" cy="18091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180" y="2294476"/>
            <a:ext cx="7039573" cy="1124487"/>
          </a:xfrm>
        </p:spPr>
        <p:txBody>
          <a:bodyPr anchor="b"/>
          <a:lstStyle>
            <a:lvl1pPr marL="0" indent="0">
              <a:buNone/>
              <a:defRPr sz="3276" b="1"/>
            </a:lvl1pPr>
            <a:lvl2pPr marL="623987" indent="0">
              <a:buNone/>
              <a:defRPr sz="2730" b="1"/>
            </a:lvl2pPr>
            <a:lvl3pPr marL="1247973" indent="0">
              <a:buNone/>
              <a:defRPr sz="2457" b="1"/>
            </a:lvl3pPr>
            <a:lvl4pPr marL="1871960" indent="0">
              <a:buNone/>
              <a:defRPr sz="2184" b="1"/>
            </a:lvl4pPr>
            <a:lvl5pPr marL="2495946" indent="0">
              <a:buNone/>
              <a:defRPr sz="2184" b="1"/>
            </a:lvl5pPr>
            <a:lvl6pPr marL="3119933" indent="0">
              <a:buNone/>
              <a:defRPr sz="2184" b="1"/>
            </a:lvl6pPr>
            <a:lvl7pPr marL="3743919" indent="0">
              <a:buNone/>
              <a:defRPr sz="2184" b="1"/>
            </a:lvl7pPr>
            <a:lvl8pPr marL="4367906" indent="0">
              <a:buNone/>
              <a:defRPr sz="2184" b="1"/>
            </a:lvl8pPr>
            <a:lvl9pPr marL="4991892" indent="0">
              <a:buNone/>
              <a:defRPr sz="2184" b="1"/>
            </a:lvl9pPr>
          </a:lstStyle>
          <a:p>
            <a:pPr lvl="0"/>
            <a:r>
              <a:rPr lang="en-US"/>
              <a:t>Click to edit Master text styles</a:t>
            </a:r>
          </a:p>
        </p:txBody>
      </p:sp>
      <p:sp>
        <p:nvSpPr>
          <p:cNvPr id="4" name="Content Placeholder 3"/>
          <p:cNvSpPr>
            <a:spLocks noGrp="1"/>
          </p:cNvSpPr>
          <p:nvPr>
            <p:ph sz="half" idx="2"/>
          </p:nvPr>
        </p:nvSpPr>
        <p:spPr>
          <a:xfrm>
            <a:off x="1146180" y="3418964"/>
            <a:ext cx="7039573" cy="50287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24088" y="2294476"/>
            <a:ext cx="7074242" cy="1124487"/>
          </a:xfrm>
        </p:spPr>
        <p:txBody>
          <a:bodyPr anchor="b"/>
          <a:lstStyle>
            <a:lvl1pPr marL="0" indent="0">
              <a:buNone/>
              <a:defRPr sz="3276" b="1"/>
            </a:lvl1pPr>
            <a:lvl2pPr marL="623987" indent="0">
              <a:buNone/>
              <a:defRPr sz="2730" b="1"/>
            </a:lvl2pPr>
            <a:lvl3pPr marL="1247973" indent="0">
              <a:buNone/>
              <a:defRPr sz="2457" b="1"/>
            </a:lvl3pPr>
            <a:lvl4pPr marL="1871960" indent="0">
              <a:buNone/>
              <a:defRPr sz="2184" b="1"/>
            </a:lvl4pPr>
            <a:lvl5pPr marL="2495946" indent="0">
              <a:buNone/>
              <a:defRPr sz="2184" b="1"/>
            </a:lvl5pPr>
            <a:lvl6pPr marL="3119933" indent="0">
              <a:buNone/>
              <a:defRPr sz="2184" b="1"/>
            </a:lvl6pPr>
            <a:lvl7pPr marL="3743919" indent="0">
              <a:buNone/>
              <a:defRPr sz="2184" b="1"/>
            </a:lvl7pPr>
            <a:lvl8pPr marL="4367906" indent="0">
              <a:buNone/>
              <a:defRPr sz="2184" b="1"/>
            </a:lvl8pPr>
            <a:lvl9pPr marL="4991892" indent="0">
              <a:buNone/>
              <a:defRPr sz="2184" b="1"/>
            </a:lvl9pPr>
          </a:lstStyle>
          <a:p>
            <a:pPr lvl="0"/>
            <a:r>
              <a:rPr lang="en-US"/>
              <a:t>Click to edit Master text styles</a:t>
            </a:r>
          </a:p>
        </p:txBody>
      </p:sp>
      <p:sp>
        <p:nvSpPr>
          <p:cNvPr id="6" name="Content Placeholder 5"/>
          <p:cNvSpPr>
            <a:spLocks noGrp="1"/>
          </p:cNvSpPr>
          <p:nvPr>
            <p:ph sz="quarter" idx="4"/>
          </p:nvPr>
        </p:nvSpPr>
        <p:spPr>
          <a:xfrm>
            <a:off x="8424088" y="3418964"/>
            <a:ext cx="7074242" cy="50287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53835E-33D4-45E3-925F-9A4DDE80A361}" type="datetimeFigureOut">
              <a:rPr lang="en-US" smtClean="0"/>
              <a:t>6/30/2024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3124631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53835E-33D4-45E3-925F-9A4DDE80A361}" type="datetimeFigureOut">
              <a:rPr lang="en-US" smtClean="0"/>
              <a:t>6/30/2024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3324182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3835E-33D4-45E3-925F-9A4DDE80A361}" type="datetimeFigureOut">
              <a:rPr lang="en-US" smtClean="0"/>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303974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180" y="623993"/>
            <a:ext cx="5366889" cy="2183977"/>
          </a:xfrm>
        </p:spPr>
        <p:txBody>
          <a:bodyPr anchor="b"/>
          <a:lstStyle>
            <a:lvl1pPr>
              <a:defRPr sz="4367"/>
            </a:lvl1pPr>
          </a:lstStyle>
          <a:p>
            <a:r>
              <a:rPr lang="en-US"/>
              <a:t>Click to edit Master title style</a:t>
            </a:r>
            <a:endParaRPr lang="en-US" dirty="0"/>
          </a:p>
        </p:txBody>
      </p:sp>
      <p:sp>
        <p:nvSpPr>
          <p:cNvPr id="3" name="Content Placeholder 2"/>
          <p:cNvSpPr>
            <a:spLocks noGrp="1"/>
          </p:cNvSpPr>
          <p:nvPr>
            <p:ph idx="1"/>
          </p:nvPr>
        </p:nvSpPr>
        <p:spPr>
          <a:xfrm>
            <a:off x="7074242" y="1347653"/>
            <a:ext cx="8424089" cy="6651596"/>
          </a:xfrm>
        </p:spPr>
        <p:txBody>
          <a:bodyPr/>
          <a:lstStyle>
            <a:lvl1pPr>
              <a:defRPr sz="4367"/>
            </a:lvl1pPr>
            <a:lvl2pPr>
              <a:defRPr sz="3821"/>
            </a:lvl2pPr>
            <a:lvl3pPr>
              <a:defRPr sz="3276"/>
            </a:lvl3pPr>
            <a:lvl4pPr>
              <a:defRPr sz="2730"/>
            </a:lvl4pPr>
            <a:lvl5pPr>
              <a:defRPr sz="2730"/>
            </a:lvl5pPr>
            <a:lvl6pPr>
              <a:defRPr sz="2730"/>
            </a:lvl6pPr>
            <a:lvl7pPr>
              <a:defRPr sz="2730"/>
            </a:lvl7pPr>
            <a:lvl8pPr>
              <a:defRPr sz="2730"/>
            </a:lvl8pPr>
            <a:lvl9pPr>
              <a:defRPr sz="273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180" y="2807970"/>
            <a:ext cx="5366889" cy="5202112"/>
          </a:xfrm>
        </p:spPr>
        <p:txBody>
          <a:bodyPr/>
          <a:lstStyle>
            <a:lvl1pPr marL="0" indent="0">
              <a:buNone/>
              <a:defRPr sz="2184"/>
            </a:lvl1pPr>
            <a:lvl2pPr marL="623987" indent="0">
              <a:buNone/>
              <a:defRPr sz="1911"/>
            </a:lvl2pPr>
            <a:lvl3pPr marL="1247973" indent="0">
              <a:buNone/>
              <a:defRPr sz="1638"/>
            </a:lvl3pPr>
            <a:lvl4pPr marL="1871960" indent="0">
              <a:buNone/>
              <a:defRPr sz="1365"/>
            </a:lvl4pPr>
            <a:lvl5pPr marL="2495946" indent="0">
              <a:buNone/>
              <a:defRPr sz="1365"/>
            </a:lvl5pPr>
            <a:lvl6pPr marL="3119933" indent="0">
              <a:buNone/>
              <a:defRPr sz="1365"/>
            </a:lvl6pPr>
            <a:lvl7pPr marL="3743919" indent="0">
              <a:buNone/>
              <a:defRPr sz="1365"/>
            </a:lvl7pPr>
            <a:lvl8pPr marL="4367906" indent="0">
              <a:buNone/>
              <a:defRPr sz="1365"/>
            </a:lvl8pPr>
            <a:lvl9pPr marL="4991892" indent="0">
              <a:buNone/>
              <a:defRPr sz="1365"/>
            </a:lvl9pPr>
          </a:lstStyle>
          <a:p>
            <a:pPr lvl="0"/>
            <a:r>
              <a:rPr lang="en-US"/>
              <a:t>Click to edit Master text styles</a:t>
            </a:r>
          </a:p>
        </p:txBody>
      </p:sp>
      <p:sp>
        <p:nvSpPr>
          <p:cNvPr id="5" name="Date Placeholder 4"/>
          <p:cNvSpPr>
            <a:spLocks noGrp="1"/>
          </p:cNvSpPr>
          <p:nvPr>
            <p:ph type="dt" sz="half" idx="10"/>
          </p:nvPr>
        </p:nvSpPr>
        <p:spPr/>
        <p:txBody>
          <a:bodyPr/>
          <a:lstStyle/>
          <a:p>
            <a:fld id="{A753835E-33D4-45E3-925F-9A4DDE80A361}"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31409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180" y="623993"/>
            <a:ext cx="5366889" cy="2183977"/>
          </a:xfrm>
        </p:spPr>
        <p:txBody>
          <a:bodyPr anchor="b"/>
          <a:lstStyle>
            <a:lvl1pPr>
              <a:defRPr sz="4367"/>
            </a:lvl1pPr>
          </a:lstStyle>
          <a:p>
            <a:r>
              <a:rPr lang="en-US"/>
              <a:t>Click to edit Master title style</a:t>
            </a:r>
            <a:endParaRPr lang="en-US" dirty="0"/>
          </a:p>
        </p:txBody>
      </p:sp>
      <p:sp>
        <p:nvSpPr>
          <p:cNvPr id="3" name="Picture Placeholder 2"/>
          <p:cNvSpPr>
            <a:spLocks noGrp="1" noChangeAspect="1"/>
          </p:cNvSpPr>
          <p:nvPr>
            <p:ph type="pic" idx="1"/>
          </p:nvPr>
        </p:nvSpPr>
        <p:spPr>
          <a:xfrm>
            <a:off x="7074242" y="1347653"/>
            <a:ext cx="8424089" cy="6651596"/>
          </a:xfrm>
        </p:spPr>
        <p:txBody>
          <a:bodyPr anchor="t"/>
          <a:lstStyle>
            <a:lvl1pPr marL="0" indent="0">
              <a:buNone/>
              <a:defRPr sz="4367"/>
            </a:lvl1pPr>
            <a:lvl2pPr marL="623987" indent="0">
              <a:buNone/>
              <a:defRPr sz="3821"/>
            </a:lvl2pPr>
            <a:lvl3pPr marL="1247973" indent="0">
              <a:buNone/>
              <a:defRPr sz="3276"/>
            </a:lvl3pPr>
            <a:lvl4pPr marL="1871960" indent="0">
              <a:buNone/>
              <a:defRPr sz="2730"/>
            </a:lvl4pPr>
            <a:lvl5pPr marL="2495946" indent="0">
              <a:buNone/>
              <a:defRPr sz="2730"/>
            </a:lvl5pPr>
            <a:lvl6pPr marL="3119933" indent="0">
              <a:buNone/>
              <a:defRPr sz="2730"/>
            </a:lvl6pPr>
            <a:lvl7pPr marL="3743919" indent="0">
              <a:buNone/>
              <a:defRPr sz="2730"/>
            </a:lvl7pPr>
            <a:lvl8pPr marL="4367906" indent="0">
              <a:buNone/>
              <a:defRPr sz="2730"/>
            </a:lvl8pPr>
            <a:lvl9pPr marL="4991892" indent="0">
              <a:buNone/>
              <a:defRPr sz="2730"/>
            </a:lvl9pPr>
          </a:lstStyle>
          <a:p>
            <a:r>
              <a:rPr lang="en-US"/>
              <a:t>Click icon to add picture</a:t>
            </a:r>
            <a:endParaRPr lang="en-US" dirty="0"/>
          </a:p>
        </p:txBody>
      </p:sp>
      <p:sp>
        <p:nvSpPr>
          <p:cNvPr id="4" name="Text Placeholder 3"/>
          <p:cNvSpPr>
            <a:spLocks noGrp="1"/>
          </p:cNvSpPr>
          <p:nvPr>
            <p:ph type="body" sz="half" idx="2"/>
          </p:nvPr>
        </p:nvSpPr>
        <p:spPr>
          <a:xfrm>
            <a:off x="1146180" y="2807970"/>
            <a:ext cx="5366889" cy="5202112"/>
          </a:xfrm>
        </p:spPr>
        <p:txBody>
          <a:bodyPr/>
          <a:lstStyle>
            <a:lvl1pPr marL="0" indent="0">
              <a:buNone/>
              <a:defRPr sz="2184"/>
            </a:lvl1pPr>
            <a:lvl2pPr marL="623987" indent="0">
              <a:buNone/>
              <a:defRPr sz="1911"/>
            </a:lvl2pPr>
            <a:lvl3pPr marL="1247973" indent="0">
              <a:buNone/>
              <a:defRPr sz="1638"/>
            </a:lvl3pPr>
            <a:lvl4pPr marL="1871960" indent="0">
              <a:buNone/>
              <a:defRPr sz="1365"/>
            </a:lvl4pPr>
            <a:lvl5pPr marL="2495946" indent="0">
              <a:buNone/>
              <a:defRPr sz="1365"/>
            </a:lvl5pPr>
            <a:lvl6pPr marL="3119933" indent="0">
              <a:buNone/>
              <a:defRPr sz="1365"/>
            </a:lvl6pPr>
            <a:lvl7pPr marL="3743919" indent="0">
              <a:buNone/>
              <a:defRPr sz="1365"/>
            </a:lvl7pPr>
            <a:lvl8pPr marL="4367906" indent="0">
              <a:buNone/>
              <a:defRPr sz="1365"/>
            </a:lvl8pPr>
            <a:lvl9pPr marL="4991892" indent="0">
              <a:buNone/>
              <a:defRPr sz="1365"/>
            </a:lvl9pPr>
          </a:lstStyle>
          <a:p>
            <a:pPr lvl="0"/>
            <a:r>
              <a:rPr lang="en-US"/>
              <a:t>Click to edit Master text styles</a:t>
            </a:r>
          </a:p>
        </p:txBody>
      </p:sp>
      <p:sp>
        <p:nvSpPr>
          <p:cNvPr id="5" name="Date Placeholder 4"/>
          <p:cNvSpPr>
            <a:spLocks noGrp="1"/>
          </p:cNvSpPr>
          <p:nvPr>
            <p:ph type="dt" sz="half" idx="10"/>
          </p:nvPr>
        </p:nvSpPr>
        <p:spPr/>
        <p:txBody>
          <a:bodyPr/>
          <a:lstStyle/>
          <a:p>
            <a:fld id="{A753835E-33D4-45E3-925F-9A4DDE80A361}"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31793-C88C-4E1E-ABB4-040405EC9C4F}" type="slidenum">
              <a:rPr lang="en-US" smtClean="0"/>
              <a:t>‹#›</a:t>
            </a:fld>
            <a:endParaRPr lang="en-US"/>
          </a:p>
        </p:txBody>
      </p:sp>
    </p:spTree>
    <p:extLst>
      <p:ext uri="{BB962C8B-B14F-4D97-AF65-F5344CB8AC3E}">
        <p14:creationId xmlns:p14="http://schemas.microsoft.com/office/powerpoint/2010/main" val="3860934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4012" y="498329"/>
            <a:ext cx="14352151" cy="180914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4012" y="2491640"/>
            <a:ext cx="14352151" cy="59387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4012" y="8675241"/>
            <a:ext cx="3744039" cy="498328"/>
          </a:xfrm>
          <a:prstGeom prst="rect">
            <a:avLst/>
          </a:prstGeom>
        </p:spPr>
        <p:txBody>
          <a:bodyPr vert="horz" lIns="91440" tIns="45720" rIns="91440" bIns="45720" rtlCol="0" anchor="ctr"/>
          <a:lstStyle>
            <a:lvl1pPr algn="l">
              <a:defRPr sz="1638">
                <a:solidFill>
                  <a:schemeClr val="tx1">
                    <a:tint val="75000"/>
                  </a:schemeClr>
                </a:solidFill>
              </a:defRPr>
            </a:lvl1pPr>
          </a:lstStyle>
          <a:p>
            <a:fld id="{A753835E-33D4-45E3-925F-9A4DDE80A361}" type="datetimeFigureOut">
              <a:rPr lang="en-US" smtClean="0"/>
              <a:t>6/30/2024</a:t>
            </a:fld>
            <a:endParaRPr lang="en-US"/>
          </a:p>
        </p:txBody>
      </p:sp>
      <p:sp>
        <p:nvSpPr>
          <p:cNvPr id="5" name="Footer Placeholder 4"/>
          <p:cNvSpPr>
            <a:spLocks noGrp="1"/>
          </p:cNvSpPr>
          <p:nvPr>
            <p:ph type="ftr" sz="quarter" idx="3"/>
          </p:nvPr>
        </p:nvSpPr>
        <p:spPr>
          <a:xfrm>
            <a:off x="5512058" y="8675241"/>
            <a:ext cx="5616059" cy="498328"/>
          </a:xfrm>
          <a:prstGeom prst="rect">
            <a:avLst/>
          </a:prstGeom>
        </p:spPr>
        <p:txBody>
          <a:bodyPr vert="horz" lIns="91440" tIns="45720" rIns="91440" bIns="45720" rtlCol="0" anchor="ctr"/>
          <a:lstStyle>
            <a:lvl1pPr algn="ctr">
              <a:defRPr sz="163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752124" y="8675241"/>
            <a:ext cx="3744039" cy="498328"/>
          </a:xfrm>
          <a:prstGeom prst="rect">
            <a:avLst/>
          </a:prstGeom>
        </p:spPr>
        <p:txBody>
          <a:bodyPr vert="horz" lIns="91440" tIns="45720" rIns="91440" bIns="45720" rtlCol="0" anchor="ctr"/>
          <a:lstStyle>
            <a:lvl1pPr algn="r">
              <a:defRPr sz="1638">
                <a:solidFill>
                  <a:schemeClr val="tx1">
                    <a:tint val="75000"/>
                  </a:schemeClr>
                </a:solidFill>
              </a:defRPr>
            </a:lvl1pPr>
          </a:lstStyle>
          <a:p>
            <a:fld id="{8F431793-C88C-4E1E-ABB4-040405EC9C4F}" type="slidenum">
              <a:rPr lang="en-US" smtClean="0"/>
              <a:t>‹#›</a:t>
            </a:fld>
            <a:endParaRPr lang="en-US"/>
          </a:p>
        </p:txBody>
      </p:sp>
    </p:spTree>
    <p:extLst>
      <p:ext uri="{BB962C8B-B14F-4D97-AF65-F5344CB8AC3E}">
        <p14:creationId xmlns:p14="http://schemas.microsoft.com/office/powerpoint/2010/main" val="186762775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1247973" rtl="0" eaLnBrk="1" latinLnBrk="0" hangingPunct="1">
        <a:lnSpc>
          <a:spcPct val="90000"/>
        </a:lnSpc>
        <a:spcBef>
          <a:spcPct val="0"/>
        </a:spcBef>
        <a:buNone/>
        <a:defRPr sz="6005" kern="1200">
          <a:solidFill>
            <a:schemeClr val="tx1"/>
          </a:solidFill>
          <a:latin typeface="+mj-lt"/>
          <a:ea typeface="+mj-ea"/>
          <a:cs typeface="+mj-cs"/>
        </a:defRPr>
      </a:lvl1pPr>
    </p:titleStyle>
    <p:bodyStyle>
      <a:lvl1pPr marL="311993" indent="-311993" algn="l" defTabSz="1247973" rtl="0" eaLnBrk="1" latinLnBrk="0" hangingPunct="1">
        <a:lnSpc>
          <a:spcPct val="90000"/>
        </a:lnSpc>
        <a:spcBef>
          <a:spcPts val="1365"/>
        </a:spcBef>
        <a:buFont typeface="Arial" panose="020B0604020202020204" pitchFamily="34" charset="0"/>
        <a:buChar char="•"/>
        <a:defRPr sz="3821" kern="1200">
          <a:solidFill>
            <a:schemeClr val="tx1"/>
          </a:solidFill>
          <a:latin typeface="+mn-lt"/>
          <a:ea typeface="+mn-ea"/>
          <a:cs typeface="+mn-cs"/>
        </a:defRPr>
      </a:lvl1pPr>
      <a:lvl2pPr marL="935980" indent="-311993" algn="l" defTabSz="1247973" rtl="0" eaLnBrk="1" latinLnBrk="0" hangingPunct="1">
        <a:lnSpc>
          <a:spcPct val="90000"/>
        </a:lnSpc>
        <a:spcBef>
          <a:spcPts val="682"/>
        </a:spcBef>
        <a:buFont typeface="Arial" panose="020B0604020202020204" pitchFamily="34" charset="0"/>
        <a:buChar char="•"/>
        <a:defRPr sz="3276" kern="1200">
          <a:solidFill>
            <a:schemeClr val="tx1"/>
          </a:solidFill>
          <a:latin typeface="+mn-lt"/>
          <a:ea typeface="+mn-ea"/>
          <a:cs typeface="+mn-cs"/>
        </a:defRPr>
      </a:lvl2pPr>
      <a:lvl3pPr marL="1559966" indent="-311993" algn="l" defTabSz="1247973" rtl="0" eaLnBrk="1" latinLnBrk="0" hangingPunct="1">
        <a:lnSpc>
          <a:spcPct val="90000"/>
        </a:lnSpc>
        <a:spcBef>
          <a:spcPts val="682"/>
        </a:spcBef>
        <a:buFont typeface="Arial" panose="020B0604020202020204" pitchFamily="34" charset="0"/>
        <a:buChar char="•"/>
        <a:defRPr sz="2730" kern="1200">
          <a:solidFill>
            <a:schemeClr val="tx1"/>
          </a:solidFill>
          <a:latin typeface="+mn-lt"/>
          <a:ea typeface="+mn-ea"/>
          <a:cs typeface="+mn-cs"/>
        </a:defRPr>
      </a:lvl3pPr>
      <a:lvl4pPr marL="2183953" indent="-311993" algn="l" defTabSz="1247973" rtl="0" eaLnBrk="1" latinLnBrk="0" hangingPunct="1">
        <a:lnSpc>
          <a:spcPct val="90000"/>
        </a:lnSpc>
        <a:spcBef>
          <a:spcPts val="682"/>
        </a:spcBef>
        <a:buFont typeface="Arial" panose="020B0604020202020204" pitchFamily="34" charset="0"/>
        <a:buChar char="•"/>
        <a:defRPr sz="2457" kern="1200">
          <a:solidFill>
            <a:schemeClr val="tx1"/>
          </a:solidFill>
          <a:latin typeface="+mn-lt"/>
          <a:ea typeface="+mn-ea"/>
          <a:cs typeface="+mn-cs"/>
        </a:defRPr>
      </a:lvl4pPr>
      <a:lvl5pPr marL="2807940" indent="-311993" algn="l" defTabSz="1247973" rtl="0" eaLnBrk="1" latinLnBrk="0" hangingPunct="1">
        <a:lnSpc>
          <a:spcPct val="90000"/>
        </a:lnSpc>
        <a:spcBef>
          <a:spcPts val="682"/>
        </a:spcBef>
        <a:buFont typeface="Arial" panose="020B0604020202020204" pitchFamily="34" charset="0"/>
        <a:buChar char="•"/>
        <a:defRPr sz="2457" kern="1200">
          <a:solidFill>
            <a:schemeClr val="tx1"/>
          </a:solidFill>
          <a:latin typeface="+mn-lt"/>
          <a:ea typeface="+mn-ea"/>
          <a:cs typeface="+mn-cs"/>
        </a:defRPr>
      </a:lvl5pPr>
      <a:lvl6pPr marL="3431926" indent="-311993" algn="l" defTabSz="1247973" rtl="0" eaLnBrk="1" latinLnBrk="0" hangingPunct="1">
        <a:lnSpc>
          <a:spcPct val="90000"/>
        </a:lnSpc>
        <a:spcBef>
          <a:spcPts val="682"/>
        </a:spcBef>
        <a:buFont typeface="Arial" panose="020B0604020202020204" pitchFamily="34" charset="0"/>
        <a:buChar char="•"/>
        <a:defRPr sz="2457" kern="1200">
          <a:solidFill>
            <a:schemeClr val="tx1"/>
          </a:solidFill>
          <a:latin typeface="+mn-lt"/>
          <a:ea typeface="+mn-ea"/>
          <a:cs typeface="+mn-cs"/>
        </a:defRPr>
      </a:lvl6pPr>
      <a:lvl7pPr marL="4055913" indent="-311993" algn="l" defTabSz="1247973" rtl="0" eaLnBrk="1" latinLnBrk="0" hangingPunct="1">
        <a:lnSpc>
          <a:spcPct val="90000"/>
        </a:lnSpc>
        <a:spcBef>
          <a:spcPts val="682"/>
        </a:spcBef>
        <a:buFont typeface="Arial" panose="020B0604020202020204" pitchFamily="34" charset="0"/>
        <a:buChar char="•"/>
        <a:defRPr sz="2457" kern="1200">
          <a:solidFill>
            <a:schemeClr val="tx1"/>
          </a:solidFill>
          <a:latin typeface="+mn-lt"/>
          <a:ea typeface="+mn-ea"/>
          <a:cs typeface="+mn-cs"/>
        </a:defRPr>
      </a:lvl7pPr>
      <a:lvl8pPr marL="4679899" indent="-311993" algn="l" defTabSz="1247973" rtl="0" eaLnBrk="1" latinLnBrk="0" hangingPunct="1">
        <a:lnSpc>
          <a:spcPct val="90000"/>
        </a:lnSpc>
        <a:spcBef>
          <a:spcPts val="682"/>
        </a:spcBef>
        <a:buFont typeface="Arial" panose="020B0604020202020204" pitchFamily="34" charset="0"/>
        <a:buChar char="•"/>
        <a:defRPr sz="2457" kern="1200">
          <a:solidFill>
            <a:schemeClr val="tx1"/>
          </a:solidFill>
          <a:latin typeface="+mn-lt"/>
          <a:ea typeface="+mn-ea"/>
          <a:cs typeface="+mn-cs"/>
        </a:defRPr>
      </a:lvl8pPr>
      <a:lvl9pPr marL="5303886" indent="-311993" algn="l" defTabSz="1247973" rtl="0" eaLnBrk="1" latinLnBrk="0" hangingPunct="1">
        <a:lnSpc>
          <a:spcPct val="90000"/>
        </a:lnSpc>
        <a:spcBef>
          <a:spcPts val="682"/>
        </a:spcBef>
        <a:buFont typeface="Arial" panose="020B0604020202020204" pitchFamily="34" charset="0"/>
        <a:buChar char="•"/>
        <a:defRPr sz="2457" kern="1200">
          <a:solidFill>
            <a:schemeClr val="tx1"/>
          </a:solidFill>
          <a:latin typeface="+mn-lt"/>
          <a:ea typeface="+mn-ea"/>
          <a:cs typeface="+mn-cs"/>
        </a:defRPr>
      </a:lvl9pPr>
    </p:bodyStyle>
    <p:otherStyle>
      <a:defPPr>
        <a:defRPr lang="en-US"/>
      </a:defPPr>
      <a:lvl1pPr marL="0" algn="l" defTabSz="1247973" rtl="0" eaLnBrk="1" latinLnBrk="0" hangingPunct="1">
        <a:defRPr sz="2457" kern="1200">
          <a:solidFill>
            <a:schemeClr val="tx1"/>
          </a:solidFill>
          <a:latin typeface="+mn-lt"/>
          <a:ea typeface="+mn-ea"/>
          <a:cs typeface="+mn-cs"/>
        </a:defRPr>
      </a:lvl1pPr>
      <a:lvl2pPr marL="623987" algn="l" defTabSz="1247973" rtl="0" eaLnBrk="1" latinLnBrk="0" hangingPunct="1">
        <a:defRPr sz="2457" kern="1200">
          <a:solidFill>
            <a:schemeClr val="tx1"/>
          </a:solidFill>
          <a:latin typeface="+mn-lt"/>
          <a:ea typeface="+mn-ea"/>
          <a:cs typeface="+mn-cs"/>
        </a:defRPr>
      </a:lvl2pPr>
      <a:lvl3pPr marL="1247973" algn="l" defTabSz="1247973" rtl="0" eaLnBrk="1" latinLnBrk="0" hangingPunct="1">
        <a:defRPr sz="2457" kern="1200">
          <a:solidFill>
            <a:schemeClr val="tx1"/>
          </a:solidFill>
          <a:latin typeface="+mn-lt"/>
          <a:ea typeface="+mn-ea"/>
          <a:cs typeface="+mn-cs"/>
        </a:defRPr>
      </a:lvl3pPr>
      <a:lvl4pPr marL="1871960" algn="l" defTabSz="1247973" rtl="0" eaLnBrk="1" latinLnBrk="0" hangingPunct="1">
        <a:defRPr sz="2457" kern="1200">
          <a:solidFill>
            <a:schemeClr val="tx1"/>
          </a:solidFill>
          <a:latin typeface="+mn-lt"/>
          <a:ea typeface="+mn-ea"/>
          <a:cs typeface="+mn-cs"/>
        </a:defRPr>
      </a:lvl4pPr>
      <a:lvl5pPr marL="2495946" algn="l" defTabSz="1247973" rtl="0" eaLnBrk="1" latinLnBrk="0" hangingPunct="1">
        <a:defRPr sz="2457" kern="1200">
          <a:solidFill>
            <a:schemeClr val="tx1"/>
          </a:solidFill>
          <a:latin typeface="+mn-lt"/>
          <a:ea typeface="+mn-ea"/>
          <a:cs typeface="+mn-cs"/>
        </a:defRPr>
      </a:lvl5pPr>
      <a:lvl6pPr marL="3119933" algn="l" defTabSz="1247973" rtl="0" eaLnBrk="1" latinLnBrk="0" hangingPunct="1">
        <a:defRPr sz="2457" kern="1200">
          <a:solidFill>
            <a:schemeClr val="tx1"/>
          </a:solidFill>
          <a:latin typeface="+mn-lt"/>
          <a:ea typeface="+mn-ea"/>
          <a:cs typeface="+mn-cs"/>
        </a:defRPr>
      </a:lvl6pPr>
      <a:lvl7pPr marL="3743919" algn="l" defTabSz="1247973" rtl="0" eaLnBrk="1" latinLnBrk="0" hangingPunct="1">
        <a:defRPr sz="2457" kern="1200">
          <a:solidFill>
            <a:schemeClr val="tx1"/>
          </a:solidFill>
          <a:latin typeface="+mn-lt"/>
          <a:ea typeface="+mn-ea"/>
          <a:cs typeface="+mn-cs"/>
        </a:defRPr>
      </a:lvl7pPr>
      <a:lvl8pPr marL="4367906" algn="l" defTabSz="1247973" rtl="0" eaLnBrk="1" latinLnBrk="0" hangingPunct="1">
        <a:defRPr sz="2457" kern="1200">
          <a:solidFill>
            <a:schemeClr val="tx1"/>
          </a:solidFill>
          <a:latin typeface="+mn-lt"/>
          <a:ea typeface="+mn-ea"/>
          <a:cs typeface="+mn-cs"/>
        </a:defRPr>
      </a:lvl8pPr>
      <a:lvl9pPr marL="4991892" algn="l" defTabSz="1247973" rtl="0" eaLnBrk="1" latinLnBrk="0" hangingPunct="1">
        <a:defRPr sz="24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570BE5A-2B5B-5849-5752-7A298AE0131C}"/>
              </a:ext>
            </a:extLst>
          </p:cNvPr>
          <p:cNvPicPr>
            <a:picLocks noChangeAspect="1"/>
          </p:cNvPicPr>
          <p:nvPr/>
        </p:nvPicPr>
        <p:blipFill>
          <a:blip r:embed="rId2"/>
          <a:stretch>
            <a:fillRect/>
          </a:stretch>
        </p:blipFill>
        <p:spPr>
          <a:xfrm>
            <a:off x="1181099" y="1360488"/>
            <a:ext cx="14258925" cy="6638925"/>
          </a:xfrm>
          <a:prstGeom prst="rect">
            <a:avLst/>
          </a:prstGeom>
          <a:ln>
            <a:solidFill>
              <a:schemeClr val="bg2">
                <a:lumMod val="50000"/>
              </a:schemeClr>
            </a:solidFill>
          </a:ln>
        </p:spPr>
      </p:pic>
      <p:sp>
        <p:nvSpPr>
          <p:cNvPr id="15" name="Freeform 14"/>
          <p:cNvSpPr/>
          <p:nvPr/>
        </p:nvSpPr>
        <p:spPr>
          <a:xfrm rot="10800000">
            <a:off x="9591674" y="2489122"/>
            <a:ext cx="1047748" cy="377901"/>
          </a:xfrm>
          <a:custGeom>
            <a:avLst/>
            <a:gdLst>
              <a:gd name="connsiteX0" fmla="*/ 390293 w 390293"/>
              <a:gd name="connsiteY0" fmla="*/ 858644 h 858644"/>
              <a:gd name="connsiteX1" fmla="*/ 0 w 390293"/>
              <a:gd name="connsiteY1" fmla="*/ 0 h 858644"/>
              <a:gd name="connsiteX0" fmla="*/ 390293 w 390293"/>
              <a:gd name="connsiteY0" fmla="*/ 858644 h 858644"/>
              <a:gd name="connsiteX1" fmla="*/ 360083 w 390293"/>
              <a:gd name="connsiteY1" fmla="*/ 180785 h 858644"/>
              <a:gd name="connsiteX2" fmla="*/ 0 w 390293"/>
              <a:gd name="connsiteY2" fmla="*/ 0 h 858644"/>
              <a:gd name="connsiteX0" fmla="*/ 390293 w 434041"/>
              <a:gd name="connsiteY0" fmla="*/ 858644 h 858644"/>
              <a:gd name="connsiteX1" fmla="*/ 360083 w 434041"/>
              <a:gd name="connsiteY1" fmla="*/ 180785 h 858644"/>
              <a:gd name="connsiteX2" fmla="*/ 0 w 434041"/>
              <a:gd name="connsiteY2" fmla="*/ 0 h 858644"/>
              <a:gd name="connsiteX0" fmla="*/ 390293 w 434041"/>
              <a:gd name="connsiteY0" fmla="*/ 862039 h 862039"/>
              <a:gd name="connsiteX1" fmla="*/ 360083 w 434041"/>
              <a:gd name="connsiteY1" fmla="*/ 184180 h 862039"/>
              <a:gd name="connsiteX2" fmla="*/ 0 w 434041"/>
              <a:gd name="connsiteY2" fmla="*/ 3395 h 862039"/>
              <a:gd name="connsiteX0" fmla="*/ 390293 w 452537"/>
              <a:gd name="connsiteY0" fmla="*/ 862039 h 862039"/>
              <a:gd name="connsiteX1" fmla="*/ 360083 w 452537"/>
              <a:gd name="connsiteY1" fmla="*/ 184180 h 862039"/>
              <a:gd name="connsiteX2" fmla="*/ 0 w 452537"/>
              <a:gd name="connsiteY2" fmla="*/ 3395 h 862039"/>
              <a:gd name="connsiteX0" fmla="*/ 490045 w 492005"/>
              <a:gd name="connsiteY0" fmla="*/ 870319 h 870319"/>
              <a:gd name="connsiteX1" fmla="*/ 360083 w 492005"/>
              <a:gd name="connsiteY1" fmla="*/ 181376 h 870319"/>
              <a:gd name="connsiteX2" fmla="*/ 0 w 492005"/>
              <a:gd name="connsiteY2" fmla="*/ 591 h 870319"/>
              <a:gd name="connsiteX0" fmla="*/ 490045 w 496750"/>
              <a:gd name="connsiteY0" fmla="*/ 870065 h 870065"/>
              <a:gd name="connsiteX1" fmla="*/ 421043 w 496750"/>
              <a:gd name="connsiteY1" fmla="*/ 219915 h 870065"/>
              <a:gd name="connsiteX2" fmla="*/ 0 w 496750"/>
              <a:gd name="connsiteY2" fmla="*/ 337 h 870065"/>
              <a:gd name="connsiteX0" fmla="*/ 490045 w 492615"/>
              <a:gd name="connsiteY0" fmla="*/ 869886 h 869886"/>
              <a:gd name="connsiteX1" fmla="*/ 421043 w 492615"/>
              <a:gd name="connsiteY1" fmla="*/ 219736 h 869886"/>
              <a:gd name="connsiteX2" fmla="*/ 0 w 492615"/>
              <a:gd name="connsiteY2" fmla="*/ 158 h 869886"/>
              <a:gd name="connsiteX0" fmla="*/ 490045 w 545067"/>
              <a:gd name="connsiteY0" fmla="*/ 899640 h 899640"/>
              <a:gd name="connsiteX1" fmla="*/ 421043 w 545067"/>
              <a:gd name="connsiteY1" fmla="*/ 249490 h 899640"/>
              <a:gd name="connsiteX2" fmla="*/ 0 w 545067"/>
              <a:gd name="connsiteY2" fmla="*/ 29912 h 899640"/>
              <a:gd name="connsiteX0" fmla="*/ 490045 w 520524"/>
              <a:gd name="connsiteY0" fmla="*/ 872278 h 872278"/>
              <a:gd name="connsiteX1" fmla="*/ 421043 w 520524"/>
              <a:gd name="connsiteY1" fmla="*/ 222128 h 872278"/>
              <a:gd name="connsiteX2" fmla="*/ 0 w 520524"/>
              <a:gd name="connsiteY2" fmla="*/ 2550 h 872278"/>
              <a:gd name="connsiteX0" fmla="*/ 490045 w 496289"/>
              <a:gd name="connsiteY0" fmla="*/ 872278 h 872278"/>
              <a:gd name="connsiteX1" fmla="*/ 349000 w 496289"/>
              <a:gd name="connsiteY1" fmla="*/ 222128 h 872278"/>
              <a:gd name="connsiteX2" fmla="*/ 0 w 496289"/>
              <a:gd name="connsiteY2" fmla="*/ 2550 h 872278"/>
              <a:gd name="connsiteX0" fmla="*/ 490045 w 493170"/>
              <a:gd name="connsiteY0" fmla="*/ 876132 h 876132"/>
              <a:gd name="connsiteX1" fmla="*/ 316330 w 493170"/>
              <a:gd name="connsiteY1" fmla="*/ 198893 h 876132"/>
              <a:gd name="connsiteX2" fmla="*/ 0 w 493170"/>
              <a:gd name="connsiteY2" fmla="*/ 6404 h 876132"/>
              <a:gd name="connsiteX0" fmla="*/ 490045 w 491472"/>
              <a:gd name="connsiteY0" fmla="*/ 870479 h 870479"/>
              <a:gd name="connsiteX1" fmla="*/ 316330 w 491472"/>
              <a:gd name="connsiteY1" fmla="*/ 193240 h 870479"/>
              <a:gd name="connsiteX2" fmla="*/ 0 w 491472"/>
              <a:gd name="connsiteY2" fmla="*/ 751 h 870479"/>
              <a:gd name="connsiteX0" fmla="*/ 490045 w 490045"/>
              <a:gd name="connsiteY0" fmla="*/ 870479 h 870479"/>
              <a:gd name="connsiteX1" fmla="*/ 316330 w 490045"/>
              <a:gd name="connsiteY1" fmla="*/ 193240 h 870479"/>
              <a:gd name="connsiteX2" fmla="*/ 0 w 490045"/>
              <a:gd name="connsiteY2" fmla="*/ 751 h 870479"/>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897688 h 897688"/>
              <a:gd name="connsiteX1" fmla="*/ 276166 w 490045"/>
              <a:gd name="connsiteY1" fmla="*/ 103415 h 897688"/>
              <a:gd name="connsiteX2" fmla="*/ 0 w 490045"/>
              <a:gd name="connsiteY2" fmla="*/ 27960 h 897688"/>
              <a:gd name="connsiteX0" fmla="*/ 490045 w 490045"/>
              <a:gd name="connsiteY0" fmla="*/ 969083 h 969083"/>
              <a:gd name="connsiteX1" fmla="*/ 276166 w 490045"/>
              <a:gd name="connsiteY1" fmla="*/ 174810 h 969083"/>
              <a:gd name="connsiteX2" fmla="*/ 0 w 490045"/>
              <a:gd name="connsiteY2" fmla="*/ 99355 h 969083"/>
              <a:gd name="connsiteX0" fmla="*/ 490045 w 490045"/>
              <a:gd name="connsiteY0" fmla="*/ 923580 h 923580"/>
              <a:gd name="connsiteX1" fmla="*/ 276166 w 490045"/>
              <a:gd name="connsiteY1" fmla="*/ 129307 h 923580"/>
              <a:gd name="connsiteX2" fmla="*/ 0 w 490045"/>
              <a:gd name="connsiteY2" fmla="*/ 53852 h 923580"/>
              <a:gd name="connsiteX0" fmla="*/ 490045 w 490045"/>
              <a:gd name="connsiteY0" fmla="*/ 914745 h 914745"/>
              <a:gd name="connsiteX1" fmla="*/ 276166 w 490045"/>
              <a:gd name="connsiteY1" fmla="*/ 120472 h 914745"/>
              <a:gd name="connsiteX2" fmla="*/ 0 w 490045"/>
              <a:gd name="connsiteY2" fmla="*/ 45017 h 914745"/>
              <a:gd name="connsiteX0" fmla="*/ 490045 w 490045"/>
              <a:gd name="connsiteY0" fmla="*/ 901847 h 901847"/>
              <a:gd name="connsiteX1" fmla="*/ 276166 w 490045"/>
              <a:gd name="connsiteY1" fmla="*/ 107574 h 901847"/>
              <a:gd name="connsiteX2" fmla="*/ 0 w 490045"/>
              <a:gd name="connsiteY2" fmla="*/ 32119 h 901847"/>
              <a:gd name="connsiteX0" fmla="*/ 486698 w 486698"/>
              <a:gd name="connsiteY0" fmla="*/ 902421 h 902421"/>
              <a:gd name="connsiteX1" fmla="*/ 272819 w 486698"/>
              <a:gd name="connsiteY1" fmla="*/ 108148 h 902421"/>
              <a:gd name="connsiteX2" fmla="*/ 0 w 486698"/>
              <a:gd name="connsiteY2" fmla="*/ 11414 h 902421"/>
              <a:gd name="connsiteX0" fmla="*/ 486698 w 486698"/>
              <a:gd name="connsiteY0" fmla="*/ 894430 h 894430"/>
              <a:gd name="connsiteX1" fmla="*/ 276166 w 486698"/>
              <a:gd name="connsiteY1" fmla="*/ 132076 h 894430"/>
              <a:gd name="connsiteX2" fmla="*/ 0 w 486698"/>
              <a:gd name="connsiteY2" fmla="*/ 3423 h 894430"/>
            </a:gdLst>
            <a:ahLst/>
            <a:cxnLst>
              <a:cxn ang="0">
                <a:pos x="connsiteX0" y="connsiteY0"/>
              </a:cxn>
              <a:cxn ang="0">
                <a:pos x="connsiteX1" y="connsiteY1"/>
              </a:cxn>
              <a:cxn ang="0">
                <a:pos x="connsiteX2" y="connsiteY2"/>
              </a:cxn>
            </a:cxnLst>
            <a:rect l="l" t="t" r="r" b="b"/>
            <a:pathLst>
              <a:path w="486698" h="894430">
                <a:moveTo>
                  <a:pt x="486698" y="894430"/>
                </a:moveTo>
                <a:cubicBezTo>
                  <a:pt x="424021" y="616705"/>
                  <a:pt x="357282" y="280577"/>
                  <a:pt x="276166" y="132076"/>
                </a:cubicBezTo>
                <a:cubicBezTo>
                  <a:pt x="195050" y="-16425"/>
                  <a:pt x="86777" y="-2817"/>
                  <a:pt x="0" y="3423"/>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cxnSp>
        <p:nvCxnSpPr>
          <p:cNvPr id="17" name="Straight Arrow Connector 16"/>
          <p:cNvCxnSpPr>
            <a:cxnSpLocks/>
          </p:cNvCxnSpPr>
          <p:nvPr/>
        </p:nvCxnSpPr>
        <p:spPr>
          <a:xfrm>
            <a:off x="3323440" y="2648546"/>
            <a:ext cx="937664" cy="0"/>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1304310" y="2489123"/>
            <a:ext cx="2019130" cy="1549477"/>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14" name="TextBox 13"/>
          <p:cNvSpPr txBox="1"/>
          <p:nvPr/>
        </p:nvSpPr>
        <p:spPr>
          <a:xfrm>
            <a:off x="3698032" y="2198672"/>
            <a:ext cx="4060942" cy="583237"/>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dirty="0">
                <a:solidFill>
                  <a:srgbClr val="C00000"/>
                </a:solidFill>
                <a:latin typeface="Myriad Pro" panose="020B0503030403020204" pitchFamily="34" charset="0"/>
              </a:rPr>
              <a:t>Navigation buttons: from Model Select to Simulation Results.</a:t>
            </a:r>
          </a:p>
        </p:txBody>
      </p:sp>
      <p:sp>
        <p:nvSpPr>
          <p:cNvPr id="7" name="Rounded Rectangle 29">
            <a:extLst>
              <a:ext uri="{FF2B5EF4-FFF2-40B4-BE49-F238E27FC236}">
                <a16:creationId xmlns:a16="http://schemas.microsoft.com/office/drawing/2014/main" id="{3D4ECC00-4A81-AC67-33C0-0753EF4F7279}"/>
              </a:ext>
            </a:extLst>
          </p:cNvPr>
          <p:cNvSpPr/>
          <p:nvPr/>
        </p:nvSpPr>
        <p:spPr>
          <a:xfrm>
            <a:off x="7994391" y="3021884"/>
            <a:ext cx="3077263" cy="2427446"/>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cxnSp>
        <p:nvCxnSpPr>
          <p:cNvPr id="8" name="Straight Arrow Connector 7">
            <a:extLst>
              <a:ext uri="{FF2B5EF4-FFF2-40B4-BE49-F238E27FC236}">
                <a16:creationId xmlns:a16="http://schemas.microsoft.com/office/drawing/2014/main" id="{7240D8C0-0A3B-84B6-C5A4-1D38C3CA2CE6}"/>
              </a:ext>
            </a:extLst>
          </p:cNvPr>
          <p:cNvCxnSpPr>
            <a:cxnSpLocks/>
          </p:cNvCxnSpPr>
          <p:nvPr/>
        </p:nvCxnSpPr>
        <p:spPr>
          <a:xfrm flipH="1">
            <a:off x="7553325" y="3188701"/>
            <a:ext cx="563493" cy="0"/>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ounded Rectangle 58">
            <a:extLst>
              <a:ext uri="{FF2B5EF4-FFF2-40B4-BE49-F238E27FC236}">
                <a16:creationId xmlns:a16="http://schemas.microsoft.com/office/drawing/2014/main" id="{EF17687E-389C-842E-628C-7623114C5E66}"/>
              </a:ext>
            </a:extLst>
          </p:cNvPr>
          <p:cNvSpPr/>
          <p:nvPr/>
        </p:nvSpPr>
        <p:spPr>
          <a:xfrm>
            <a:off x="14142449" y="1468641"/>
            <a:ext cx="449251" cy="327259"/>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16" name="TextBox 15">
            <a:extLst>
              <a:ext uri="{FF2B5EF4-FFF2-40B4-BE49-F238E27FC236}">
                <a16:creationId xmlns:a16="http://schemas.microsoft.com/office/drawing/2014/main" id="{A8D823F0-BBB9-363B-06E7-AFC3579801FE}"/>
              </a:ext>
            </a:extLst>
          </p:cNvPr>
          <p:cNvSpPr txBox="1"/>
          <p:nvPr/>
        </p:nvSpPr>
        <p:spPr>
          <a:xfrm>
            <a:off x="12809732" y="1775820"/>
            <a:ext cx="1721333" cy="337785"/>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pPr algn="ctr"/>
            <a:r>
              <a:rPr lang="en-US" sz="1595" i="1" dirty="0">
                <a:solidFill>
                  <a:srgbClr val="C00000"/>
                </a:solidFill>
                <a:latin typeface="Myriad Pro" panose="020B0503030403020204" pitchFamily="34" charset="0"/>
              </a:rPr>
              <a:t>Tutorial</a:t>
            </a:r>
          </a:p>
        </p:txBody>
      </p:sp>
      <p:sp>
        <p:nvSpPr>
          <p:cNvPr id="2" name="TextBox 1">
            <a:extLst>
              <a:ext uri="{FF2B5EF4-FFF2-40B4-BE49-F238E27FC236}">
                <a16:creationId xmlns:a16="http://schemas.microsoft.com/office/drawing/2014/main" id="{BDEB9899-C410-E778-BAE2-721FA7CE5F8C}"/>
              </a:ext>
            </a:extLst>
          </p:cNvPr>
          <p:cNvSpPr txBox="1"/>
          <p:nvPr/>
        </p:nvSpPr>
        <p:spPr>
          <a:xfrm>
            <a:off x="4105748" y="-474802"/>
            <a:ext cx="8428679" cy="337785"/>
          </a:xfrm>
          <a:prstGeom prst="rect">
            <a:avLst/>
          </a:prstGeom>
          <a:noFill/>
        </p:spPr>
        <p:txBody>
          <a:bodyPr wrap="square" rtlCol="0">
            <a:spAutoFit/>
          </a:bodyPr>
          <a:lstStyle/>
          <a:p>
            <a:pPr algn="ctr"/>
            <a:r>
              <a:rPr lang="en-US" sz="1595" dirty="0">
                <a:latin typeface="Myriad Pro" panose="020B0503030403020204"/>
              </a:rPr>
              <a:t>Model Select – Model Source</a:t>
            </a:r>
            <a:endParaRPr lang="en-150" sz="1595" dirty="0">
              <a:latin typeface="Myriad Pro" panose="020B0503030403020204"/>
            </a:endParaRPr>
          </a:p>
        </p:txBody>
      </p:sp>
      <p:sp>
        <p:nvSpPr>
          <p:cNvPr id="5" name="TextBox 4">
            <a:extLst>
              <a:ext uri="{FF2B5EF4-FFF2-40B4-BE49-F238E27FC236}">
                <a16:creationId xmlns:a16="http://schemas.microsoft.com/office/drawing/2014/main" id="{D96E8686-59CA-7AE3-96BA-CFFFEA3C6F73}"/>
              </a:ext>
            </a:extLst>
          </p:cNvPr>
          <p:cNvSpPr txBox="1"/>
          <p:nvPr/>
        </p:nvSpPr>
        <p:spPr>
          <a:xfrm flipH="1">
            <a:off x="1190623" y="407768"/>
            <a:ext cx="14258928" cy="523220"/>
          </a:xfrm>
          <a:prstGeom prst="rect">
            <a:avLst/>
          </a:prstGeom>
          <a:noFill/>
        </p:spPr>
        <p:txBody>
          <a:bodyPr wrap="square" rtlCol="0">
            <a:spAutoFit/>
          </a:bodyPr>
          <a:lstStyle/>
          <a:p>
            <a:pPr algn="ctr"/>
            <a:r>
              <a:rPr lang="en-US" sz="2800" dirty="0">
                <a:latin typeface="Myriad Pro" panose="020B0503030403020204"/>
              </a:rPr>
              <a:t>1. Model Select – Model Source</a:t>
            </a:r>
            <a:endParaRPr lang="en-150" sz="2800" dirty="0">
              <a:latin typeface="Myriad Pro" panose="020B0503030403020204"/>
            </a:endParaRPr>
          </a:p>
        </p:txBody>
      </p:sp>
      <p:cxnSp>
        <p:nvCxnSpPr>
          <p:cNvPr id="13" name="Straight Arrow Connector 12">
            <a:extLst>
              <a:ext uri="{FF2B5EF4-FFF2-40B4-BE49-F238E27FC236}">
                <a16:creationId xmlns:a16="http://schemas.microsoft.com/office/drawing/2014/main" id="{64B1EC95-31DC-FA5C-B8BE-F5533AA40450}"/>
              </a:ext>
            </a:extLst>
          </p:cNvPr>
          <p:cNvCxnSpPr>
            <a:cxnSpLocks/>
          </p:cNvCxnSpPr>
          <p:nvPr/>
        </p:nvCxnSpPr>
        <p:spPr>
          <a:xfrm>
            <a:off x="15068550" y="1797253"/>
            <a:ext cx="0" cy="575653"/>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613634" y="1763696"/>
            <a:ext cx="2164964" cy="828688"/>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dirty="0">
                <a:solidFill>
                  <a:srgbClr val="C00000"/>
                </a:solidFill>
                <a:latin typeface="Myriad Pro" panose="020B0503030403020204" pitchFamily="34" charset="0"/>
              </a:rPr>
              <a:t>Information buttons can be found across the application.</a:t>
            </a:r>
          </a:p>
        </p:txBody>
      </p:sp>
      <p:sp>
        <p:nvSpPr>
          <p:cNvPr id="60" name="TextBox 59"/>
          <p:cNvSpPr txBox="1"/>
          <p:nvPr/>
        </p:nvSpPr>
        <p:spPr>
          <a:xfrm>
            <a:off x="13546215" y="2204014"/>
            <a:ext cx="1721333" cy="337785"/>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pPr algn="ctr"/>
            <a:r>
              <a:rPr lang="en-US" sz="1595" i="1" dirty="0">
                <a:solidFill>
                  <a:srgbClr val="C00000"/>
                </a:solidFill>
                <a:latin typeface="Myriad Pro" panose="020B0503030403020204" pitchFamily="34" charset="0"/>
              </a:rPr>
              <a:t>Login &amp; Register</a:t>
            </a:r>
          </a:p>
        </p:txBody>
      </p:sp>
      <p:sp>
        <p:nvSpPr>
          <p:cNvPr id="22" name="Rounded Rectangle 58">
            <a:extLst>
              <a:ext uri="{FF2B5EF4-FFF2-40B4-BE49-F238E27FC236}">
                <a16:creationId xmlns:a16="http://schemas.microsoft.com/office/drawing/2014/main" id="{9077BFC5-7E1A-55BA-99F3-7E7DE493882B}"/>
              </a:ext>
            </a:extLst>
          </p:cNvPr>
          <p:cNvSpPr/>
          <p:nvPr/>
        </p:nvSpPr>
        <p:spPr>
          <a:xfrm>
            <a:off x="14846270" y="1468641"/>
            <a:ext cx="449251" cy="327259"/>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10" name="TextBox 9"/>
          <p:cNvSpPr txBox="1"/>
          <p:nvPr/>
        </p:nvSpPr>
        <p:spPr>
          <a:xfrm>
            <a:off x="4259148" y="2993655"/>
            <a:ext cx="3564232" cy="3283206"/>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u="sng" dirty="0">
                <a:solidFill>
                  <a:srgbClr val="C00000"/>
                </a:solidFill>
                <a:latin typeface="Myriad Pro" panose="020B0503030403020204" pitchFamily="34" charset="0"/>
              </a:rPr>
              <a:t>Create New Model</a:t>
            </a:r>
          </a:p>
          <a:p>
            <a:r>
              <a:rPr lang="en-US" sz="1595" i="1" dirty="0">
                <a:solidFill>
                  <a:srgbClr val="C00000"/>
                </a:solidFill>
                <a:latin typeface="Myriad Pro" panose="020B0503030403020204" pitchFamily="34" charset="0"/>
              </a:rPr>
              <a:t>Create blank model. Changes will not be saved unless logged in.</a:t>
            </a:r>
          </a:p>
          <a:p>
            <a:r>
              <a:rPr lang="en-US" sz="1595" i="1" u="sng" dirty="0">
                <a:solidFill>
                  <a:srgbClr val="C00000"/>
                </a:solidFill>
                <a:latin typeface="Myriad Pro" panose="020B0503030403020204" pitchFamily="34" charset="0"/>
              </a:rPr>
              <a:t>Public Repository</a:t>
            </a:r>
          </a:p>
          <a:p>
            <a:r>
              <a:rPr lang="en-US" sz="1595" i="1" dirty="0">
                <a:solidFill>
                  <a:srgbClr val="C00000"/>
                </a:solidFill>
                <a:latin typeface="Myriad Pro" panose="020B0503030403020204" pitchFamily="34" charset="0"/>
              </a:rPr>
              <a:t>Load and modify public models. Changes won’t be saved.</a:t>
            </a:r>
          </a:p>
          <a:p>
            <a:r>
              <a:rPr lang="en-US" sz="1595" i="1" u="sng" dirty="0">
                <a:solidFill>
                  <a:srgbClr val="C00000"/>
                </a:solidFill>
                <a:latin typeface="Myriad Pro" panose="020B0503030403020204" pitchFamily="34" charset="0"/>
              </a:rPr>
              <a:t>Private Repository</a:t>
            </a:r>
          </a:p>
          <a:p>
            <a:r>
              <a:rPr lang="en-US" sz="1595" i="1" dirty="0">
                <a:solidFill>
                  <a:srgbClr val="C00000"/>
                </a:solidFill>
                <a:latin typeface="Myriad Pro" panose="020B0503030403020204" pitchFamily="34" charset="0"/>
              </a:rPr>
              <a:t>Create and modify your personal models. Changes will be saved every time model is validated.</a:t>
            </a:r>
          </a:p>
          <a:p>
            <a:r>
              <a:rPr lang="en-US" sz="1595" i="1" u="sng" dirty="0">
                <a:solidFill>
                  <a:srgbClr val="C00000"/>
                </a:solidFill>
                <a:latin typeface="Myriad Pro" panose="020B0503030403020204" pitchFamily="34" charset="0"/>
              </a:rPr>
              <a:t>Import SBML Model File</a:t>
            </a:r>
          </a:p>
          <a:p>
            <a:r>
              <a:rPr lang="en-US" sz="1595" i="1" dirty="0">
                <a:solidFill>
                  <a:srgbClr val="C00000"/>
                </a:solidFill>
                <a:latin typeface="Myriad Pro" panose="020B0503030403020204" pitchFamily="34" charset="0"/>
              </a:rPr>
              <a:t>Upload a SBML model file. Changes will not be saved unless logged in.</a:t>
            </a:r>
          </a:p>
        </p:txBody>
      </p:sp>
      <p:sp>
        <p:nvSpPr>
          <p:cNvPr id="24" name="Rounded Rectangle 29">
            <a:extLst>
              <a:ext uri="{FF2B5EF4-FFF2-40B4-BE49-F238E27FC236}">
                <a16:creationId xmlns:a16="http://schemas.microsoft.com/office/drawing/2014/main" id="{F6512492-F9F2-351C-3B79-828A82E4F6D0}"/>
              </a:ext>
            </a:extLst>
          </p:cNvPr>
          <p:cNvSpPr/>
          <p:nvPr/>
        </p:nvSpPr>
        <p:spPr>
          <a:xfrm>
            <a:off x="8759088" y="3762375"/>
            <a:ext cx="1546962" cy="276225"/>
          </a:xfrm>
          <a:prstGeom prst="round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Tree>
    <p:extLst>
      <p:ext uri="{BB962C8B-B14F-4D97-AF65-F5344CB8AC3E}">
        <p14:creationId xmlns:p14="http://schemas.microsoft.com/office/powerpoint/2010/main" val="191832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7E8F12-A83A-D2BC-9D89-2D791DECBD8E}"/>
              </a:ext>
            </a:extLst>
          </p:cNvPr>
          <p:cNvPicPr>
            <a:picLocks noChangeAspect="1"/>
          </p:cNvPicPr>
          <p:nvPr/>
        </p:nvPicPr>
        <p:blipFill>
          <a:blip r:embed="rId2"/>
          <a:stretch>
            <a:fillRect/>
          </a:stretch>
        </p:blipFill>
        <p:spPr>
          <a:xfrm>
            <a:off x="1190625" y="1360488"/>
            <a:ext cx="14258925" cy="6638925"/>
          </a:xfrm>
          <a:prstGeom prst="rect">
            <a:avLst/>
          </a:prstGeom>
          <a:ln>
            <a:solidFill>
              <a:schemeClr val="bg2">
                <a:lumMod val="50000"/>
              </a:schemeClr>
            </a:solidFill>
          </a:ln>
        </p:spPr>
      </p:pic>
      <p:sp>
        <p:nvSpPr>
          <p:cNvPr id="2" name="TextBox 1">
            <a:extLst>
              <a:ext uri="{FF2B5EF4-FFF2-40B4-BE49-F238E27FC236}">
                <a16:creationId xmlns:a16="http://schemas.microsoft.com/office/drawing/2014/main" id="{BDEB9899-C410-E778-BAE2-721FA7CE5F8C}"/>
              </a:ext>
            </a:extLst>
          </p:cNvPr>
          <p:cNvSpPr txBox="1"/>
          <p:nvPr/>
        </p:nvSpPr>
        <p:spPr>
          <a:xfrm>
            <a:off x="4105748" y="-474802"/>
            <a:ext cx="8428679" cy="337785"/>
          </a:xfrm>
          <a:prstGeom prst="rect">
            <a:avLst/>
          </a:prstGeom>
          <a:noFill/>
        </p:spPr>
        <p:txBody>
          <a:bodyPr wrap="square" rtlCol="0">
            <a:spAutoFit/>
          </a:bodyPr>
          <a:lstStyle/>
          <a:p>
            <a:pPr algn="ctr"/>
            <a:r>
              <a:rPr lang="en-US" sz="1595" dirty="0">
                <a:latin typeface="Myriad Pro" panose="020B0503030403020204"/>
              </a:rPr>
              <a:t>Model Select – Model Source</a:t>
            </a:r>
            <a:endParaRPr lang="en-150" sz="1595" dirty="0">
              <a:latin typeface="Myriad Pro" panose="020B0503030403020204"/>
            </a:endParaRPr>
          </a:p>
        </p:txBody>
      </p:sp>
      <p:sp>
        <p:nvSpPr>
          <p:cNvPr id="5" name="TextBox 4">
            <a:extLst>
              <a:ext uri="{FF2B5EF4-FFF2-40B4-BE49-F238E27FC236}">
                <a16:creationId xmlns:a16="http://schemas.microsoft.com/office/drawing/2014/main" id="{D96E8686-59CA-7AE3-96BA-CFFFEA3C6F73}"/>
              </a:ext>
            </a:extLst>
          </p:cNvPr>
          <p:cNvSpPr txBox="1"/>
          <p:nvPr/>
        </p:nvSpPr>
        <p:spPr>
          <a:xfrm flipH="1">
            <a:off x="1190623" y="420125"/>
            <a:ext cx="14258928" cy="523220"/>
          </a:xfrm>
          <a:prstGeom prst="rect">
            <a:avLst/>
          </a:prstGeom>
          <a:noFill/>
        </p:spPr>
        <p:txBody>
          <a:bodyPr wrap="square" rtlCol="0">
            <a:spAutoFit/>
          </a:bodyPr>
          <a:lstStyle/>
          <a:p>
            <a:pPr algn="ctr"/>
            <a:r>
              <a:rPr lang="en-US" sz="2800" dirty="0">
                <a:latin typeface="Myriad Pro" panose="020B0503030403020204"/>
              </a:rPr>
              <a:t>1. Model Select – Model Repository</a:t>
            </a:r>
            <a:endParaRPr lang="en-150" sz="2800" dirty="0">
              <a:latin typeface="Myriad Pro" panose="020B0503030403020204"/>
            </a:endParaRPr>
          </a:p>
        </p:txBody>
      </p:sp>
      <p:sp>
        <p:nvSpPr>
          <p:cNvPr id="19" name="Rounded Rectangle 29">
            <a:extLst>
              <a:ext uri="{FF2B5EF4-FFF2-40B4-BE49-F238E27FC236}">
                <a16:creationId xmlns:a16="http://schemas.microsoft.com/office/drawing/2014/main" id="{D117B83D-90CF-0BD0-E261-31679286FF21}"/>
              </a:ext>
            </a:extLst>
          </p:cNvPr>
          <p:cNvSpPr/>
          <p:nvPr/>
        </p:nvSpPr>
        <p:spPr>
          <a:xfrm>
            <a:off x="13320584" y="7426411"/>
            <a:ext cx="2057131" cy="471724"/>
          </a:xfrm>
          <a:prstGeom prst="roundRect">
            <a:avLst/>
          </a:prstGeom>
          <a:noFill/>
          <a:ln w="19050">
            <a:solidFill>
              <a:srgbClr val="C00000"/>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29" name="TextBox 28">
            <a:extLst>
              <a:ext uri="{FF2B5EF4-FFF2-40B4-BE49-F238E27FC236}">
                <a16:creationId xmlns:a16="http://schemas.microsoft.com/office/drawing/2014/main" id="{1671D164-0565-CA22-40C9-CC4909ECBE00}"/>
              </a:ext>
            </a:extLst>
          </p:cNvPr>
          <p:cNvSpPr txBox="1"/>
          <p:nvPr/>
        </p:nvSpPr>
        <p:spPr>
          <a:xfrm>
            <a:off x="10720365" y="7493380"/>
            <a:ext cx="2482004" cy="337785"/>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pPr algn="ctr"/>
            <a:r>
              <a:rPr lang="en-US" sz="1595" dirty="0">
                <a:solidFill>
                  <a:srgbClr val="C00000"/>
                </a:solidFill>
                <a:latin typeface="Myriad Pro" panose="020B0503030403020204" pitchFamily="34" charset="0"/>
              </a:rPr>
              <a:t>Load the model to edit.</a:t>
            </a:r>
          </a:p>
        </p:txBody>
      </p:sp>
      <p:sp>
        <p:nvSpPr>
          <p:cNvPr id="31" name="Rounded Rectangle 29">
            <a:extLst>
              <a:ext uri="{FF2B5EF4-FFF2-40B4-BE49-F238E27FC236}">
                <a16:creationId xmlns:a16="http://schemas.microsoft.com/office/drawing/2014/main" id="{E0A495C2-78AF-88A6-AE17-AFDC35A26128}"/>
              </a:ext>
            </a:extLst>
          </p:cNvPr>
          <p:cNvSpPr/>
          <p:nvPr/>
        </p:nvSpPr>
        <p:spPr>
          <a:xfrm>
            <a:off x="3805881" y="3709135"/>
            <a:ext cx="5276335" cy="471724"/>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32" name="Rounded Rectangle 29">
            <a:extLst>
              <a:ext uri="{FF2B5EF4-FFF2-40B4-BE49-F238E27FC236}">
                <a16:creationId xmlns:a16="http://schemas.microsoft.com/office/drawing/2014/main" id="{25452AC2-EAB8-CBDE-2F8E-91AB53C0465A}"/>
              </a:ext>
            </a:extLst>
          </p:cNvPr>
          <p:cNvSpPr/>
          <p:nvPr/>
        </p:nvSpPr>
        <p:spPr>
          <a:xfrm>
            <a:off x="3805881" y="5558641"/>
            <a:ext cx="7401722" cy="1867770"/>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13" name="TextBox 12">
            <a:extLst>
              <a:ext uri="{FF2B5EF4-FFF2-40B4-BE49-F238E27FC236}">
                <a16:creationId xmlns:a16="http://schemas.microsoft.com/office/drawing/2014/main" id="{7D1A9143-4FF4-5300-AFA1-31142B83FA76}"/>
              </a:ext>
            </a:extLst>
          </p:cNvPr>
          <p:cNvSpPr txBox="1"/>
          <p:nvPr/>
        </p:nvSpPr>
        <p:spPr>
          <a:xfrm>
            <a:off x="7146661" y="3607212"/>
            <a:ext cx="2899382" cy="337785"/>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pPr algn="ctr"/>
            <a:r>
              <a:rPr lang="en-US" sz="1595" dirty="0">
                <a:solidFill>
                  <a:srgbClr val="C00000"/>
                </a:solidFill>
                <a:latin typeface="Myriad Pro" panose="020B0503030403020204" pitchFamily="34" charset="0"/>
              </a:rPr>
              <a:t>Select a model from the list.</a:t>
            </a:r>
          </a:p>
        </p:txBody>
      </p:sp>
      <p:sp>
        <p:nvSpPr>
          <p:cNvPr id="24" name="TextBox 23">
            <a:extLst>
              <a:ext uri="{FF2B5EF4-FFF2-40B4-BE49-F238E27FC236}">
                <a16:creationId xmlns:a16="http://schemas.microsoft.com/office/drawing/2014/main" id="{118074EB-D612-F7DE-C015-76CA0057270F}"/>
              </a:ext>
            </a:extLst>
          </p:cNvPr>
          <p:cNvSpPr txBox="1"/>
          <p:nvPr/>
        </p:nvSpPr>
        <p:spPr>
          <a:xfrm>
            <a:off x="9479886" y="5658090"/>
            <a:ext cx="2784207" cy="337785"/>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pPr algn="ctr"/>
            <a:r>
              <a:rPr lang="en-US" sz="1595" dirty="0">
                <a:solidFill>
                  <a:srgbClr val="C00000"/>
                </a:solidFill>
                <a:latin typeface="Myriad Pro" panose="020B0503030403020204" pitchFamily="34" charset="0"/>
              </a:rPr>
              <a:t>Selected model description.</a:t>
            </a:r>
          </a:p>
        </p:txBody>
      </p:sp>
    </p:spTree>
    <p:extLst>
      <p:ext uri="{BB962C8B-B14F-4D97-AF65-F5344CB8AC3E}">
        <p14:creationId xmlns:p14="http://schemas.microsoft.com/office/powerpoint/2010/main" val="2070609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FAFA7F-DFEE-2BBC-1187-236DB323361E}"/>
              </a:ext>
            </a:extLst>
          </p:cNvPr>
          <p:cNvPicPr>
            <a:picLocks noChangeAspect="1"/>
          </p:cNvPicPr>
          <p:nvPr/>
        </p:nvPicPr>
        <p:blipFill>
          <a:blip r:embed="rId2"/>
          <a:stretch>
            <a:fillRect/>
          </a:stretch>
        </p:blipFill>
        <p:spPr>
          <a:xfrm>
            <a:off x="1190625" y="1360487"/>
            <a:ext cx="14258925" cy="6638925"/>
          </a:xfrm>
          <a:prstGeom prst="rect">
            <a:avLst/>
          </a:prstGeom>
          <a:ln>
            <a:solidFill>
              <a:schemeClr val="bg2">
                <a:lumMod val="50000"/>
              </a:schemeClr>
            </a:solidFill>
          </a:ln>
        </p:spPr>
      </p:pic>
      <p:sp>
        <p:nvSpPr>
          <p:cNvPr id="15" name="Freeform 14"/>
          <p:cNvSpPr/>
          <p:nvPr/>
        </p:nvSpPr>
        <p:spPr>
          <a:xfrm flipV="1">
            <a:off x="9621460" y="4363018"/>
            <a:ext cx="1135440" cy="590838"/>
          </a:xfrm>
          <a:custGeom>
            <a:avLst/>
            <a:gdLst>
              <a:gd name="connsiteX0" fmla="*/ 390293 w 390293"/>
              <a:gd name="connsiteY0" fmla="*/ 858644 h 858644"/>
              <a:gd name="connsiteX1" fmla="*/ 0 w 390293"/>
              <a:gd name="connsiteY1" fmla="*/ 0 h 858644"/>
              <a:gd name="connsiteX0" fmla="*/ 390293 w 390293"/>
              <a:gd name="connsiteY0" fmla="*/ 858644 h 858644"/>
              <a:gd name="connsiteX1" fmla="*/ 360083 w 390293"/>
              <a:gd name="connsiteY1" fmla="*/ 180785 h 858644"/>
              <a:gd name="connsiteX2" fmla="*/ 0 w 390293"/>
              <a:gd name="connsiteY2" fmla="*/ 0 h 858644"/>
              <a:gd name="connsiteX0" fmla="*/ 390293 w 434041"/>
              <a:gd name="connsiteY0" fmla="*/ 858644 h 858644"/>
              <a:gd name="connsiteX1" fmla="*/ 360083 w 434041"/>
              <a:gd name="connsiteY1" fmla="*/ 180785 h 858644"/>
              <a:gd name="connsiteX2" fmla="*/ 0 w 434041"/>
              <a:gd name="connsiteY2" fmla="*/ 0 h 858644"/>
              <a:gd name="connsiteX0" fmla="*/ 390293 w 434041"/>
              <a:gd name="connsiteY0" fmla="*/ 862039 h 862039"/>
              <a:gd name="connsiteX1" fmla="*/ 360083 w 434041"/>
              <a:gd name="connsiteY1" fmla="*/ 184180 h 862039"/>
              <a:gd name="connsiteX2" fmla="*/ 0 w 434041"/>
              <a:gd name="connsiteY2" fmla="*/ 3395 h 862039"/>
              <a:gd name="connsiteX0" fmla="*/ 390293 w 452537"/>
              <a:gd name="connsiteY0" fmla="*/ 862039 h 862039"/>
              <a:gd name="connsiteX1" fmla="*/ 360083 w 452537"/>
              <a:gd name="connsiteY1" fmla="*/ 184180 h 862039"/>
              <a:gd name="connsiteX2" fmla="*/ 0 w 452537"/>
              <a:gd name="connsiteY2" fmla="*/ 3395 h 862039"/>
              <a:gd name="connsiteX0" fmla="*/ 490045 w 492005"/>
              <a:gd name="connsiteY0" fmla="*/ 870319 h 870319"/>
              <a:gd name="connsiteX1" fmla="*/ 360083 w 492005"/>
              <a:gd name="connsiteY1" fmla="*/ 181376 h 870319"/>
              <a:gd name="connsiteX2" fmla="*/ 0 w 492005"/>
              <a:gd name="connsiteY2" fmla="*/ 591 h 870319"/>
              <a:gd name="connsiteX0" fmla="*/ 490045 w 496750"/>
              <a:gd name="connsiteY0" fmla="*/ 870065 h 870065"/>
              <a:gd name="connsiteX1" fmla="*/ 421043 w 496750"/>
              <a:gd name="connsiteY1" fmla="*/ 219915 h 870065"/>
              <a:gd name="connsiteX2" fmla="*/ 0 w 496750"/>
              <a:gd name="connsiteY2" fmla="*/ 337 h 870065"/>
              <a:gd name="connsiteX0" fmla="*/ 490045 w 492615"/>
              <a:gd name="connsiteY0" fmla="*/ 869886 h 869886"/>
              <a:gd name="connsiteX1" fmla="*/ 421043 w 492615"/>
              <a:gd name="connsiteY1" fmla="*/ 219736 h 869886"/>
              <a:gd name="connsiteX2" fmla="*/ 0 w 492615"/>
              <a:gd name="connsiteY2" fmla="*/ 158 h 869886"/>
              <a:gd name="connsiteX0" fmla="*/ 490045 w 545067"/>
              <a:gd name="connsiteY0" fmla="*/ 899640 h 899640"/>
              <a:gd name="connsiteX1" fmla="*/ 421043 w 545067"/>
              <a:gd name="connsiteY1" fmla="*/ 249490 h 899640"/>
              <a:gd name="connsiteX2" fmla="*/ 0 w 545067"/>
              <a:gd name="connsiteY2" fmla="*/ 29912 h 899640"/>
              <a:gd name="connsiteX0" fmla="*/ 490045 w 520524"/>
              <a:gd name="connsiteY0" fmla="*/ 872278 h 872278"/>
              <a:gd name="connsiteX1" fmla="*/ 421043 w 520524"/>
              <a:gd name="connsiteY1" fmla="*/ 222128 h 872278"/>
              <a:gd name="connsiteX2" fmla="*/ 0 w 520524"/>
              <a:gd name="connsiteY2" fmla="*/ 2550 h 872278"/>
              <a:gd name="connsiteX0" fmla="*/ 490045 w 496289"/>
              <a:gd name="connsiteY0" fmla="*/ 872278 h 872278"/>
              <a:gd name="connsiteX1" fmla="*/ 349000 w 496289"/>
              <a:gd name="connsiteY1" fmla="*/ 222128 h 872278"/>
              <a:gd name="connsiteX2" fmla="*/ 0 w 496289"/>
              <a:gd name="connsiteY2" fmla="*/ 2550 h 872278"/>
              <a:gd name="connsiteX0" fmla="*/ 490045 w 493170"/>
              <a:gd name="connsiteY0" fmla="*/ 876132 h 876132"/>
              <a:gd name="connsiteX1" fmla="*/ 316330 w 493170"/>
              <a:gd name="connsiteY1" fmla="*/ 198893 h 876132"/>
              <a:gd name="connsiteX2" fmla="*/ 0 w 493170"/>
              <a:gd name="connsiteY2" fmla="*/ 6404 h 876132"/>
              <a:gd name="connsiteX0" fmla="*/ 490045 w 491472"/>
              <a:gd name="connsiteY0" fmla="*/ 870479 h 870479"/>
              <a:gd name="connsiteX1" fmla="*/ 316330 w 491472"/>
              <a:gd name="connsiteY1" fmla="*/ 193240 h 870479"/>
              <a:gd name="connsiteX2" fmla="*/ 0 w 491472"/>
              <a:gd name="connsiteY2" fmla="*/ 751 h 870479"/>
              <a:gd name="connsiteX0" fmla="*/ 490045 w 490045"/>
              <a:gd name="connsiteY0" fmla="*/ 870479 h 870479"/>
              <a:gd name="connsiteX1" fmla="*/ 316330 w 490045"/>
              <a:gd name="connsiteY1" fmla="*/ 193240 h 870479"/>
              <a:gd name="connsiteX2" fmla="*/ 0 w 490045"/>
              <a:gd name="connsiteY2" fmla="*/ 751 h 870479"/>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897688 h 897688"/>
              <a:gd name="connsiteX1" fmla="*/ 276166 w 490045"/>
              <a:gd name="connsiteY1" fmla="*/ 103415 h 897688"/>
              <a:gd name="connsiteX2" fmla="*/ 0 w 490045"/>
              <a:gd name="connsiteY2" fmla="*/ 27960 h 897688"/>
              <a:gd name="connsiteX0" fmla="*/ 490045 w 490045"/>
              <a:gd name="connsiteY0" fmla="*/ 969083 h 969083"/>
              <a:gd name="connsiteX1" fmla="*/ 276166 w 490045"/>
              <a:gd name="connsiteY1" fmla="*/ 174810 h 969083"/>
              <a:gd name="connsiteX2" fmla="*/ 0 w 490045"/>
              <a:gd name="connsiteY2" fmla="*/ 99355 h 969083"/>
              <a:gd name="connsiteX0" fmla="*/ 490045 w 490045"/>
              <a:gd name="connsiteY0" fmla="*/ 923580 h 923580"/>
              <a:gd name="connsiteX1" fmla="*/ 276166 w 490045"/>
              <a:gd name="connsiteY1" fmla="*/ 129307 h 923580"/>
              <a:gd name="connsiteX2" fmla="*/ 0 w 490045"/>
              <a:gd name="connsiteY2" fmla="*/ 53852 h 923580"/>
              <a:gd name="connsiteX0" fmla="*/ 490045 w 490045"/>
              <a:gd name="connsiteY0" fmla="*/ 914745 h 914745"/>
              <a:gd name="connsiteX1" fmla="*/ 276166 w 490045"/>
              <a:gd name="connsiteY1" fmla="*/ 120472 h 914745"/>
              <a:gd name="connsiteX2" fmla="*/ 0 w 490045"/>
              <a:gd name="connsiteY2" fmla="*/ 45017 h 914745"/>
              <a:gd name="connsiteX0" fmla="*/ 490045 w 490045"/>
              <a:gd name="connsiteY0" fmla="*/ 901847 h 901847"/>
              <a:gd name="connsiteX1" fmla="*/ 276166 w 490045"/>
              <a:gd name="connsiteY1" fmla="*/ 107574 h 901847"/>
              <a:gd name="connsiteX2" fmla="*/ 0 w 490045"/>
              <a:gd name="connsiteY2" fmla="*/ 32119 h 901847"/>
              <a:gd name="connsiteX0" fmla="*/ 486698 w 486698"/>
              <a:gd name="connsiteY0" fmla="*/ 902421 h 902421"/>
              <a:gd name="connsiteX1" fmla="*/ 272819 w 486698"/>
              <a:gd name="connsiteY1" fmla="*/ 108148 h 902421"/>
              <a:gd name="connsiteX2" fmla="*/ 0 w 486698"/>
              <a:gd name="connsiteY2" fmla="*/ 11414 h 902421"/>
              <a:gd name="connsiteX0" fmla="*/ 486698 w 486698"/>
              <a:gd name="connsiteY0" fmla="*/ 894430 h 894430"/>
              <a:gd name="connsiteX1" fmla="*/ 276166 w 486698"/>
              <a:gd name="connsiteY1" fmla="*/ 132076 h 894430"/>
              <a:gd name="connsiteX2" fmla="*/ 0 w 486698"/>
              <a:gd name="connsiteY2" fmla="*/ 3423 h 894430"/>
            </a:gdLst>
            <a:ahLst/>
            <a:cxnLst>
              <a:cxn ang="0">
                <a:pos x="connsiteX0" y="connsiteY0"/>
              </a:cxn>
              <a:cxn ang="0">
                <a:pos x="connsiteX1" y="connsiteY1"/>
              </a:cxn>
              <a:cxn ang="0">
                <a:pos x="connsiteX2" y="connsiteY2"/>
              </a:cxn>
            </a:cxnLst>
            <a:rect l="l" t="t" r="r" b="b"/>
            <a:pathLst>
              <a:path w="486698" h="894430">
                <a:moveTo>
                  <a:pt x="486698" y="894430"/>
                </a:moveTo>
                <a:cubicBezTo>
                  <a:pt x="424021" y="616705"/>
                  <a:pt x="357282" y="280577"/>
                  <a:pt x="276166" y="132076"/>
                </a:cubicBezTo>
                <a:cubicBezTo>
                  <a:pt x="195050" y="-16425"/>
                  <a:pt x="86777" y="-2817"/>
                  <a:pt x="0" y="3423"/>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30" name="Rounded Rectangle 29"/>
          <p:cNvSpPr/>
          <p:nvPr/>
        </p:nvSpPr>
        <p:spPr>
          <a:xfrm>
            <a:off x="3790951" y="2068549"/>
            <a:ext cx="2959099" cy="383199"/>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36" name="Rounded Rectangle 35"/>
          <p:cNvSpPr/>
          <p:nvPr/>
        </p:nvSpPr>
        <p:spPr>
          <a:xfrm>
            <a:off x="3763351" y="7439044"/>
            <a:ext cx="5581145" cy="401240"/>
          </a:xfrm>
          <a:prstGeom prst="round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38" name="Rounded Rectangle 37"/>
          <p:cNvSpPr/>
          <p:nvPr/>
        </p:nvSpPr>
        <p:spPr>
          <a:xfrm>
            <a:off x="9436661" y="4563008"/>
            <a:ext cx="184799" cy="759515"/>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39" name="Rounded Rectangle 38"/>
          <p:cNvSpPr/>
          <p:nvPr/>
        </p:nvSpPr>
        <p:spPr>
          <a:xfrm>
            <a:off x="5848349" y="3691685"/>
            <a:ext cx="2400751" cy="298564"/>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23" name="TextBox 22"/>
          <p:cNvSpPr txBox="1"/>
          <p:nvPr/>
        </p:nvSpPr>
        <p:spPr>
          <a:xfrm>
            <a:off x="3771804" y="7915241"/>
            <a:ext cx="5758842" cy="337785"/>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dirty="0">
                <a:solidFill>
                  <a:srgbClr val="CC0000"/>
                </a:solidFill>
                <a:latin typeface="Myriad Pro" panose="020B0503030403020204" pitchFamily="34" charset="0"/>
              </a:rPr>
              <a:t>Model editor</a:t>
            </a:r>
          </a:p>
        </p:txBody>
      </p:sp>
      <p:sp>
        <p:nvSpPr>
          <p:cNvPr id="25" name="TextBox 24"/>
          <p:cNvSpPr txBox="1"/>
          <p:nvPr/>
        </p:nvSpPr>
        <p:spPr>
          <a:xfrm>
            <a:off x="9570048" y="7915241"/>
            <a:ext cx="5708952" cy="337785"/>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dirty="0">
                <a:solidFill>
                  <a:srgbClr val="CC0000"/>
                </a:solidFill>
                <a:latin typeface="Myriad Pro" panose="020B0503030403020204" pitchFamily="34" charset="0"/>
              </a:rPr>
              <a:t>Rate editor</a:t>
            </a:r>
          </a:p>
        </p:txBody>
      </p:sp>
      <p:sp>
        <p:nvSpPr>
          <p:cNvPr id="26" name="Rounded Rectangle 25"/>
          <p:cNvSpPr/>
          <p:nvPr/>
        </p:nvSpPr>
        <p:spPr>
          <a:xfrm>
            <a:off x="4895595" y="4703021"/>
            <a:ext cx="472457" cy="361815"/>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27" name="Rounded Rectangle 26"/>
          <p:cNvSpPr/>
          <p:nvPr/>
        </p:nvSpPr>
        <p:spPr>
          <a:xfrm>
            <a:off x="6805656" y="2515839"/>
            <a:ext cx="2509757" cy="361815"/>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28" name="Rounded Rectangle 27"/>
          <p:cNvSpPr/>
          <p:nvPr/>
        </p:nvSpPr>
        <p:spPr>
          <a:xfrm>
            <a:off x="3790951" y="2510046"/>
            <a:ext cx="2863446" cy="361815"/>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32" name="Rounded Rectangle 31"/>
          <p:cNvSpPr/>
          <p:nvPr/>
        </p:nvSpPr>
        <p:spPr>
          <a:xfrm>
            <a:off x="9753358" y="2112526"/>
            <a:ext cx="5012182" cy="337785"/>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34" name="TextBox 33"/>
          <p:cNvSpPr txBox="1"/>
          <p:nvPr/>
        </p:nvSpPr>
        <p:spPr>
          <a:xfrm>
            <a:off x="11647112" y="1538951"/>
            <a:ext cx="3394455" cy="583237"/>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dirty="0">
                <a:solidFill>
                  <a:srgbClr val="C00000"/>
                </a:solidFill>
                <a:latin typeface="Myriad Pro" panose="020B0503030403020204" pitchFamily="34" charset="0"/>
              </a:rPr>
              <a:t>4. Create or import rates (see next slide)</a:t>
            </a:r>
          </a:p>
        </p:txBody>
      </p:sp>
      <p:sp>
        <p:nvSpPr>
          <p:cNvPr id="35" name="TextBox 34"/>
          <p:cNvSpPr txBox="1"/>
          <p:nvPr/>
        </p:nvSpPr>
        <p:spPr>
          <a:xfrm>
            <a:off x="4624088" y="5012431"/>
            <a:ext cx="4007837" cy="583237"/>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dirty="0">
                <a:solidFill>
                  <a:srgbClr val="C00000"/>
                </a:solidFill>
                <a:latin typeface="Myriad Pro" panose="020B0503030403020204" pitchFamily="34" charset="0"/>
              </a:rPr>
              <a:t>5. Select a rate for each reaction (see next slide)</a:t>
            </a:r>
          </a:p>
        </p:txBody>
      </p:sp>
      <p:sp>
        <p:nvSpPr>
          <p:cNvPr id="10" name="TextBox 9"/>
          <p:cNvSpPr txBox="1"/>
          <p:nvPr/>
        </p:nvSpPr>
        <p:spPr>
          <a:xfrm>
            <a:off x="6805657" y="2812917"/>
            <a:ext cx="2759130" cy="828688"/>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dirty="0">
                <a:solidFill>
                  <a:srgbClr val="C00000"/>
                </a:solidFill>
                <a:latin typeface="Myriad Pro" panose="020B0503030403020204" pitchFamily="34" charset="0"/>
              </a:rPr>
              <a:t>3. Set initial concentrations and variable types (see next slide)</a:t>
            </a:r>
          </a:p>
        </p:txBody>
      </p:sp>
      <p:sp>
        <p:nvSpPr>
          <p:cNvPr id="40" name="TextBox 39"/>
          <p:cNvSpPr txBox="1"/>
          <p:nvPr/>
        </p:nvSpPr>
        <p:spPr>
          <a:xfrm>
            <a:off x="7200930" y="7461637"/>
            <a:ext cx="5581145" cy="337785"/>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dirty="0">
                <a:solidFill>
                  <a:srgbClr val="CC0000"/>
                </a:solidFill>
                <a:latin typeface="Myriad Pro" panose="020B0503030403020204" pitchFamily="34" charset="0"/>
              </a:rPr>
              <a:t>6. Validate model to advance to the Simulation Launcher step.</a:t>
            </a:r>
          </a:p>
        </p:txBody>
      </p:sp>
      <p:sp>
        <p:nvSpPr>
          <p:cNvPr id="14" name="TextBox 13"/>
          <p:cNvSpPr txBox="1"/>
          <p:nvPr/>
        </p:nvSpPr>
        <p:spPr>
          <a:xfrm>
            <a:off x="3790951" y="1817220"/>
            <a:ext cx="5012182" cy="337785"/>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dirty="0">
                <a:solidFill>
                  <a:srgbClr val="C00000"/>
                </a:solidFill>
                <a:latin typeface="Myriad Pro" panose="020B0503030403020204" pitchFamily="34" charset="0"/>
              </a:rPr>
              <a:t>1. Start by naming your model. Description is optional.</a:t>
            </a:r>
          </a:p>
        </p:txBody>
      </p:sp>
      <p:sp>
        <p:nvSpPr>
          <p:cNvPr id="42" name="TextBox 41"/>
          <p:cNvSpPr txBox="1"/>
          <p:nvPr/>
        </p:nvSpPr>
        <p:spPr>
          <a:xfrm>
            <a:off x="6750049" y="5759464"/>
            <a:ext cx="6099175" cy="1323439"/>
          </a:xfrm>
          <a:prstGeom prst="rect">
            <a:avLst/>
          </a:prstGeom>
          <a:solidFill>
            <a:srgbClr val="FFFFFF"/>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600" i="1" dirty="0">
                <a:solidFill>
                  <a:srgbClr val="C00000"/>
                </a:solidFill>
                <a:latin typeface="Myriad Pro" panose="020B0503030403020204" pitchFamily="34" charset="0"/>
              </a:rPr>
              <a:t>How to write reactions using Substrates, Products and Modifiers:</a:t>
            </a:r>
          </a:p>
          <a:p>
            <a:r>
              <a:rPr lang="en-US" sz="1600" i="1" dirty="0">
                <a:solidFill>
                  <a:srgbClr val="C00000"/>
                </a:solidFill>
                <a:latin typeface="Myriad Pro" panose="020B0503030403020204" pitchFamily="34" charset="0"/>
              </a:rPr>
              <a:t>  n1*S1 + n2*S2 + ... -&gt; m1*P1 + m2*P2 + … ; M1; M2; ...</a:t>
            </a:r>
          </a:p>
          <a:p>
            <a:r>
              <a:rPr lang="en-US" sz="1600" i="1" dirty="0">
                <a:solidFill>
                  <a:srgbClr val="C00000"/>
                </a:solidFill>
                <a:latin typeface="Myriad Pro" panose="020B0503030403020204" pitchFamily="34" charset="0"/>
              </a:rPr>
              <a:t>    </a:t>
            </a:r>
            <a:r>
              <a:rPr lang="en-US" sz="1600" i="1" dirty="0" err="1">
                <a:solidFill>
                  <a:srgbClr val="C00000"/>
                </a:solidFill>
                <a:latin typeface="Myriad Pro" panose="020B0503030403020204" pitchFamily="34" charset="0"/>
              </a:rPr>
              <a:t>ni</a:t>
            </a:r>
            <a:r>
              <a:rPr lang="en-US" sz="1600" i="1" dirty="0">
                <a:solidFill>
                  <a:srgbClr val="C00000"/>
                </a:solidFill>
                <a:latin typeface="Myriad Pro" panose="020B0503030403020204" pitchFamily="34" charset="0"/>
              </a:rPr>
              <a:t>, mi: Stoichiometric coefficient.</a:t>
            </a:r>
          </a:p>
          <a:p>
            <a:r>
              <a:rPr lang="en-US" sz="1600" i="1" dirty="0">
                <a:solidFill>
                  <a:srgbClr val="C00000"/>
                </a:solidFill>
                <a:latin typeface="Myriad Pro" panose="020B0503030403020204" pitchFamily="34" charset="0"/>
              </a:rPr>
              <a:t>    Si, Pi: Substrates and Products.</a:t>
            </a:r>
          </a:p>
          <a:p>
            <a:r>
              <a:rPr lang="en-US" sz="1600" i="1" dirty="0">
                <a:solidFill>
                  <a:srgbClr val="C00000"/>
                </a:solidFill>
                <a:latin typeface="Myriad Pro" panose="020B0503030403020204" pitchFamily="34" charset="0"/>
              </a:rPr>
              <a:t>    </a:t>
            </a:r>
            <a:r>
              <a:rPr lang="en-US" sz="1600" i="1" dirty="0" err="1">
                <a:solidFill>
                  <a:srgbClr val="C00000"/>
                </a:solidFill>
                <a:latin typeface="Myriad Pro" panose="020B0503030403020204" pitchFamily="34" charset="0"/>
              </a:rPr>
              <a:t>Mi</a:t>
            </a:r>
            <a:r>
              <a:rPr lang="en-US" sz="1600" i="1" dirty="0">
                <a:solidFill>
                  <a:srgbClr val="C00000"/>
                </a:solidFill>
                <a:latin typeface="Myriad Pro" panose="020B0503030403020204" pitchFamily="34" charset="0"/>
              </a:rPr>
              <a:t>: Modifiers that can activate or inhibit the reaction rate.</a:t>
            </a:r>
          </a:p>
        </p:txBody>
      </p:sp>
      <p:sp>
        <p:nvSpPr>
          <p:cNvPr id="11" name="TextBox 10"/>
          <p:cNvSpPr txBox="1"/>
          <p:nvPr/>
        </p:nvSpPr>
        <p:spPr>
          <a:xfrm>
            <a:off x="4048622" y="3530825"/>
            <a:ext cx="1821090" cy="528734"/>
          </a:xfrm>
          <a:prstGeom prst="rect">
            <a:avLst/>
          </a:prstGeom>
          <a:solidFill>
            <a:srgbClr val="FFFFFF"/>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418" i="1" dirty="0">
                <a:solidFill>
                  <a:srgbClr val="C00000"/>
                </a:solidFill>
                <a:latin typeface="Myriad Pro" panose="020B0503030403020204" pitchFamily="34" charset="0"/>
              </a:rPr>
              <a:t>2. Define reactions</a:t>
            </a:r>
          </a:p>
          <a:p>
            <a:r>
              <a:rPr lang="en-US" sz="1418" i="1" dirty="0">
                <a:solidFill>
                  <a:srgbClr val="C00000"/>
                </a:solidFill>
                <a:latin typeface="Myriad Pro" panose="020B0503030403020204" pitchFamily="34" charset="0"/>
              </a:rPr>
              <a:t>(see below note)</a:t>
            </a:r>
          </a:p>
        </p:txBody>
      </p:sp>
      <p:sp>
        <p:nvSpPr>
          <p:cNvPr id="5" name="TextBox 4">
            <a:extLst>
              <a:ext uri="{FF2B5EF4-FFF2-40B4-BE49-F238E27FC236}">
                <a16:creationId xmlns:a16="http://schemas.microsoft.com/office/drawing/2014/main" id="{2B836A9F-EFC9-767C-CF5C-C84FC184F2D1}"/>
              </a:ext>
            </a:extLst>
          </p:cNvPr>
          <p:cNvSpPr txBox="1"/>
          <p:nvPr/>
        </p:nvSpPr>
        <p:spPr>
          <a:xfrm flipH="1">
            <a:off x="1190623" y="420125"/>
            <a:ext cx="14258928" cy="523220"/>
          </a:xfrm>
          <a:prstGeom prst="rect">
            <a:avLst/>
          </a:prstGeom>
          <a:noFill/>
        </p:spPr>
        <p:txBody>
          <a:bodyPr wrap="square" rtlCol="0">
            <a:spAutoFit/>
          </a:bodyPr>
          <a:lstStyle/>
          <a:p>
            <a:pPr algn="ctr"/>
            <a:r>
              <a:rPr lang="en-US" sz="2800" dirty="0">
                <a:latin typeface="Myriad Pro" panose="020B0503030403020204"/>
              </a:rPr>
              <a:t>2. Model Builder – Define Reactions</a:t>
            </a:r>
            <a:endParaRPr lang="en-150" sz="2800" dirty="0">
              <a:latin typeface="Myriad Pro" panose="020B0503030403020204"/>
            </a:endParaRPr>
          </a:p>
        </p:txBody>
      </p:sp>
      <p:sp>
        <p:nvSpPr>
          <p:cNvPr id="12" name="TextBox 11"/>
          <p:cNvSpPr txBox="1"/>
          <p:nvPr/>
        </p:nvSpPr>
        <p:spPr>
          <a:xfrm>
            <a:off x="9753358" y="4178592"/>
            <a:ext cx="2164964" cy="337785"/>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dirty="0">
                <a:solidFill>
                  <a:srgbClr val="CC0000"/>
                </a:solidFill>
                <a:latin typeface="Myriad Pro" panose="020B0503030403020204" pitchFamily="34" charset="0"/>
              </a:rPr>
              <a:t>Adjustable Split Bar</a:t>
            </a:r>
          </a:p>
        </p:txBody>
      </p:sp>
    </p:spTree>
    <p:extLst>
      <p:ext uri="{BB962C8B-B14F-4D97-AF65-F5344CB8AC3E}">
        <p14:creationId xmlns:p14="http://schemas.microsoft.com/office/powerpoint/2010/main" val="1562592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FAFA7F-DFEE-2BBC-1187-236DB323361E}"/>
              </a:ext>
            </a:extLst>
          </p:cNvPr>
          <p:cNvPicPr>
            <a:picLocks noChangeAspect="1"/>
          </p:cNvPicPr>
          <p:nvPr/>
        </p:nvPicPr>
        <p:blipFill>
          <a:blip r:embed="rId2"/>
          <a:stretch>
            <a:fillRect/>
          </a:stretch>
        </p:blipFill>
        <p:spPr>
          <a:xfrm>
            <a:off x="1190625" y="1360487"/>
            <a:ext cx="14258925" cy="6638925"/>
          </a:xfrm>
          <a:prstGeom prst="rect">
            <a:avLst/>
          </a:prstGeom>
          <a:ln>
            <a:solidFill>
              <a:schemeClr val="bg2">
                <a:lumMod val="50000"/>
              </a:schemeClr>
            </a:solidFill>
          </a:ln>
        </p:spPr>
      </p:pic>
      <p:sp>
        <p:nvSpPr>
          <p:cNvPr id="5" name="TextBox 4">
            <a:extLst>
              <a:ext uri="{FF2B5EF4-FFF2-40B4-BE49-F238E27FC236}">
                <a16:creationId xmlns:a16="http://schemas.microsoft.com/office/drawing/2014/main" id="{2B836A9F-EFC9-767C-CF5C-C84FC184F2D1}"/>
              </a:ext>
            </a:extLst>
          </p:cNvPr>
          <p:cNvSpPr txBox="1"/>
          <p:nvPr/>
        </p:nvSpPr>
        <p:spPr>
          <a:xfrm flipH="1">
            <a:off x="1190623" y="420125"/>
            <a:ext cx="14258928" cy="523220"/>
          </a:xfrm>
          <a:prstGeom prst="rect">
            <a:avLst/>
          </a:prstGeom>
          <a:noFill/>
        </p:spPr>
        <p:txBody>
          <a:bodyPr wrap="square" rtlCol="0">
            <a:spAutoFit/>
          </a:bodyPr>
          <a:lstStyle/>
          <a:p>
            <a:pPr algn="ctr"/>
            <a:r>
              <a:rPr lang="en-US" sz="2800" dirty="0">
                <a:latin typeface="Myriad Pro" panose="020B0503030403020204"/>
              </a:rPr>
              <a:t>2. Model Builder – Species, Define rates, Select a rate for each reaction</a:t>
            </a:r>
            <a:endParaRPr lang="en-150" sz="2800" dirty="0">
              <a:latin typeface="Myriad Pro" panose="020B0503030403020204"/>
            </a:endParaRPr>
          </a:p>
        </p:txBody>
      </p:sp>
      <p:sp>
        <p:nvSpPr>
          <p:cNvPr id="3" name="Rounded Rectangle 26">
            <a:extLst>
              <a:ext uri="{FF2B5EF4-FFF2-40B4-BE49-F238E27FC236}">
                <a16:creationId xmlns:a16="http://schemas.microsoft.com/office/drawing/2014/main" id="{4B3700F9-CCD5-DC0E-47B0-C548B721193E}"/>
              </a:ext>
            </a:extLst>
          </p:cNvPr>
          <p:cNvSpPr/>
          <p:nvPr/>
        </p:nvSpPr>
        <p:spPr>
          <a:xfrm>
            <a:off x="6825802" y="2496812"/>
            <a:ext cx="2513172" cy="361815"/>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8" name="Rounded Rectangle 25">
            <a:extLst>
              <a:ext uri="{FF2B5EF4-FFF2-40B4-BE49-F238E27FC236}">
                <a16:creationId xmlns:a16="http://schemas.microsoft.com/office/drawing/2014/main" id="{EF722CD7-D334-5495-F466-67ABA2315F5F}"/>
              </a:ext>
            </a:extLst>
          </p:cNvPr>
          <p:cNvSpPr/>
          <p:nvPr/>
        </p:nvSpPr>
        <p:spPr>
          <a:xfrm>
            <a:off x="4905898" y="4175505"/>
            <a:ext cx="472457" cy="362520"/>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9" name="Rounded Rectangle 31">
            <a:extLst>
              <a:ext uri="{FF2B5EF4-FFF2-40B4-BE49-F238E27FC236}">
                <a16:creationId xmlns:a16="http://schemas.microsoft.com/office/drawing/2014/main" id="{ADD91840-AA15-8A6C-218B-881E8D0DC651}"/>
              </a:ext>
            </a:extLst>
          </p:cNvPr>
          <p:cNvSpPr/>
          <p:nvPr/>
        </p:nvSpPr>
        <p:spPr>
          <a:xfrm>
            <a:off x="9814041" y="2097304"/>
            <a:ext cx="2270460" cy="361815"/>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13" name="Rounded Rectangle 32">
            <a:extLst>
              <a:ext uri="{FF2B5EF4-FFF2-40B4-BE49-F238E27FC236}">
                <a16:creationId xmlns:a16="http://schemas.microsoft.com/office/drawing/2014/main" id="{5AED4A14-4B66-11CD-C3E9-B0C0F5E4AC79}"/>
              </a:ext>
            </a:extLst>
          </p:cNvPr>
          <p:cNvSpPr/>
          <p:nvPr/>
        </p:nvSpPr>
        <p:spPr>
          <a:xfrm>
            <a:off x="12249837" y="2097375"/>
            <a:ext cx="2416953" cy="361815"/>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16" name="TextBox 15">
            <a:extLst>
              <a:ext uri="{FF2B5EF4-FFF2-40B4-BE49-F238E27FC236}">
                <a16:creationId xmlns:a16="http://schemas.microsoft.com/office/drawing/2014/main" id="{B6FCD1ED-755D-63FF-D959-72FE03AA0BEA}"/>
              </a:ext>
            </a:extLst>
          </p:cNvPr>
          <p:cNvSpPr txBox="1"/>
          <p:nvPr/>
        </p:nvSpPr>
        <p:spPr>
          <a:xfrm>
            <a:off x="10749063" y="1794012"/>
            <a:ext cx="3394455" cy="337785"/>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dirty="0">
                <a:solidFill>
                  <a:srgbClr val="C00000"/>
                </a:solidFill>
                <a:latin typeface="Myriad Pro" panose="020B0503030403020204" pitchFamily="34" charset="0"/>
              </a:rPr>
              <a:t>4. Create or import rates</a:t>
            </a:r>
          </a:p>
        </p:txBody>
      </p:sp>
      <p:cxnSp>
        <p:nvCxnSpPr>
          <p:cNvPr id="18" name="Straight Arrow Connector 17">
            <a:extLst>
              <a:ext uri="{FF2B5EF4-FFF2-40B4-BE49-F238E27FC236}">
                <a16:creationId xmlns:a16="http://schemas.microsoft.com/office/drawing/2014/main" id="{8722D48B-AB41-81E3-1322-94DC2B9232C4}"/>
              </a:ext>
            </a:extLst>
          </p:cNvPr>
          <p:cNvCxnSpPr>
            <a:cxnSpLocks/>
            <a:endCxn id="3" idx="1"/>
          </p:cNvCxnSpPr>
          <p:nvPr/>
        </p:nvCxnSpPr>
        <p:spPr>
          <a:xfrm flipV="1">
            <a:off x="6081598" y="2677720"/>
            <a:ext cx="744204" cy="6479"/>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205A211-084E-F360-7255-03AF5E6A7A20}"/>
              </a:ext>
            </a:extLst>
          </p:cNvPr>
          <p:cNvCxnSpPr/>
          <p:nvPr/>
        </p:nvCxnSpPr>
        <p:spPr>
          <a:xfrm flipV="1">
            <a:off x="10083178" y="2390653"/>
            <a:ext cx="2951" cy="234995"/>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EDF513A-C5D9-38A4-0E1E-0B1D8A33C3D7}"/>
              </a:ext>
            </a:extLst>
          </p:cNvPr>
          <p:cNvCxnSpPr/>
          <p:nvPr/>
        </p:nvCxnSpPr>
        <p:spPr>
          <a:xfrm flipV="1">
            <a:off x="14368078" y="2387370"/>
            <a:ext cx="2951" cy="234995"/>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4D5DB724-867A-4D86-B351-EBF9669B0C26}"/>
              </a:ext>
            </a:extLst>
          </p:cNvPr>
          <p:cNvPicPr>
            <a:picLocks noChangeAspect="1"/>
          </p:cNvPicPr>
          <p:nvPr/>
        </p:nvPicPr>
        <p:blipFill>
          <a:blip r:embed="rId3"/>
          <a:stretch>
            <a:fillRect/>
          </a:stretch>
        </p:blipFill>
        <p:spPr>
          <a:xfrm>
            <a:off x="2310117" y="1360487"/>
            <a:ext cx="3777217" cy="2735930"/>
          </a:xfrm>
          <a:prstGeom prst="rect">
            <a:avLst/>
          </a:prstGeom>
          <a:ln>
            <a:solidFill>
              <a:srgbClr val="C00000"/>
            </a:solidFill>
          </a:ln>
        </p:spPr>
      </p:pic>
      <p:pic>
        <p:nvPicPr>
          <p:cNvPr id="33" name="Picture 32">
            <a:extLst>
              <a:ext uri="{FF2B5EF4-FFF2-40B4-BE49-F238E27FC236}">
                <a16:creationId xmlns:a16="http://schemas.microsoft.com/office/drawing/2014/main" id="{11F23861-8D47-2838-B470-A6F8B1E2DE16}"/>
              </a:ext>
            </a:extLst>
          </p:cNvPr>
          <p:cNvPicPr>
            <a:picLocks noChangeAspect="1"/>
          </p:cNvPicPr>
          <p:nvPr/>
        </p:nvPicPr>
        <p:blipFill>
          <a:blip r:embed="rId4"/>
          <a:stretch>
            <a:fillRect/>
          </a:stretch>
        </p:blipFill>
        <p:spPr>
          <a:xfrm>
            <a:off x="1083342" y="4096417"/>
            <a:ext cx="3896233" cy="3776612"/>
          </a:xfrm>
          <a:prstGeom prst="rect">
            <a:avLst/>
          </a:prstGeom>
          <a:ln>
            <a:solidFill>
              <a:srgbClr val="C00000"/>
            </a:solidFill>
          </a:ln>
        </p:spPr>
      </p:pic>
      <p:sp>
        <p:nvSpPr>
          <p:cNvPr id="6" name="TextBox 5">
            <a:extLst>
              <a:ext uri="{FF2B5EF4-FFF2-40B4-BE49-F238E27FC236}">
                <a16:creationId xmlns:a16="http://schemas.microsoft.com/office/drawing/2014/main" id="{5DABB1C2-E8FF-9784-F2DE-B9C5225E3B03}"/>
              </a:ext>
            </a:extLst>
          </p:cNvPr>
          <p:cNvSpPr txBox="1"/>
          <p:nvPr/>
        </p:nvSpPr>
        <p:spPr>
          <a:xfrm>
            <a:off x="4843411" y="5853755"/>
            <a:ext cx="4521045" cy="1074140"/>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dirty="0">
                <a:solidFill>
                  <a:srgbClr val="CC0000"/>
                </a:solidFill>
                <a:latin typeface="Myriad Pro" panose="020B0503030403020204" pitchFamily="34" charset="0"/>
              </a:rPr>
              <a:t>5. Select a rate for each reaction and set a value for all the rate’s parameters. Each parameter must have either a numeric value, a reference to a substrate, or a reference to a modifier.</a:t>
            </a:r>
          </a:p>
        </p:txBody>
      </p:sp>
      <p:sp>
        <p:nvSpPr>
          <p:cNvPr id="17" name="TextBox 16">
            <a:extLst>
              <a:ext uri="{FF2B5EF4-FFF2-40B4-BE49-F238E27FC236}">
                <a16:creationId xmlns:a16="http://schemas.microsoft.com/office/drawing/2014/main" id="{7B6B93DE-2120-168C-FFEA-8D1A4286A482}"/>
              </a:ext>
            </a:extLst>
          </p:cNvPr>
          <p:cNvSpPr txBox="1"/>
          <p:nvPr/>
        </p:nvSpPr>
        <p:spPr>
          <a:xfrm>
            <a:off x="5988266" y="1479736"/>
            <a:ext cx="3270962" cy="583237"/>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dirty="0">
                <a:solidFill>
                  <a:srgbClr val="C00000"/>
                </a:solidFill>
                <a:latin typeface="Myriad Pro" panose="020B0503030403020204" pitchFamily="34" charset="0"/>
              </a:rPr>
              <a:t>3. Set initial concentrations and variable types</a:t>
            </a:r>
          </a:p>
        </p:txBody>
      </p:sp>
      <p:pic>
        <p:nvPicPr>
          <p:cNvPr id="47" name="Picture 46">
            <a:extLst>
              <a:ext uri="{FF2B5EF4-FFF2-40B4-BE49-F238E27FC236}">
                <a16:creationId xmlns:a16="http://schemas.microsoft.com/office/drawing/2014/main" id="{26B86256-5766-1EF6-4D77-A70F44EA571F}"/>
              </a:ext>
            </a:extLst>
          </p:cNvPr>
          <p:cNvPicPr>
            <a:picLocks noChangeAspect="1"/>
          </p:cNvPicPr>
          <p:nvPr/>
        </p:nvPicPr>
        <p:blipFill>
          <a:blip r:embed="rId5"/>
          <a:stretch>
            <a:fillRect/>
          </a:stretch>
        </p:blipFill>
        <p:spPr>
          <a:xfrm>
            <a:off x="8535734" y="2619184"/>
            <a:ext cx="3083415" cy="2878401"/>
          </a:xfrm>
          <a:prstGeom prst="rect">
            <a:avLst/>
          </a:prstGeom>
          <a:ln>
            <a:solidFill>
              <a:srgbClr val="C00000"/>
            </a:solidFill>
          </a:ln>
        </p:spPr>
      </p:pic>
      <p:pic>
        <p:nvPicPr>
          <p:cNvPr id="49" name="Picture 48">
            <a:extLst>
              <a:ext uri="{FF2B5EF4-FFF2-40B4-BE49-F238E27FC236}">
                <a16:creationId xmlns:a16="http://schemas.microsoft.com/office/drawing/2014/main" id="{31FD24A8-1B29-850C-2399-EDEB9708F627}"/>
              </a:ext>
            </a:extLst>
          </p:cNvPr>
          <p:cNvPicPr>
            <a:picLocks noChangeAspect="1"/>
          </p:cNvPicPr>
          <p:nvPr/>
        </p:nvPicPr>
        <p:blipFill>
          <a:blip r:embed="rId6"/>
          <a:stretch>
            <a:fillRect/>
          </a:stretch>
        </p:blipFill>
        <p:spPr>
          <a:xfrm>
            <a:off x="11630807" y="2616876"/>
            <a:ext cx="4148613" cy="3192487"/>
          </a:xfrm>
          <a:prstGeom prst="rect">
            <a:avLst/>
          </a:prstGeom>
          <a:ln>
            <a:solidFill>
              <a:srgbClr val="C00000"/>
            </a:solidFill>
          </a:ln>
        </p:spPr>
      </p:pic>
      <p:sp>
        <p:nvSpPr>
          <p:cNvPr id="52" name="Freeform 14">
            <a:extLst>
              <a:ext uri="{FF2B5EF4-FFF2-40B4-BE49-F238E27FC236}">
                <a16:creationId xmlns:a16="http://schemas.microsoft.com/office/drawing/2014/main" id="{085719A8-2A82-507C-5D2A-56CEAF122251}"/>
              </a:ext>
            </a:extLst>
          </p:cNvPr>
          <p:cNvSpPr/>
          <p:nvPr/>
        </p:nvSpPr>
        <p:spPr>
          <a:xfrm rot="10800000" flipH="1">
            <a:off x="4843412" y="4531675"/>
            <a:ext cx="433438" cy="219212"/>
          </a:xfrm>
          <a:custGeom>
            <a:avLst/>
            <a:gdLst>
              <a:gd name="connsiteX0" fmla="*/ 390293 w 390293"/>
              <a:gd name="connsiteY0" fmla="*/ 858644 h 858644"/>
              <a:gd name="connsiteX1" fmla="*/ 0 w 390293"/>
              <a:gd name="connsiteY1" fmla="*/ 0 h 858644"/>
              <a:gd name="connsiteX0" fmla="*/ 390293 w 390293"/>
              <a:gd name="connsiteY0" fmla="*/ 858644 h 858644"/>
              <a:gd name="connsiteX1" fmla="*/ 360083 w 390293"/>
              <a:gd name="connsiteY1" fmla="*/ 180785 h 858644"/>
              <a:gd name="connsiteX2" fmla="*/ 0 w 390293"/>
              <a:gd name="connsiteY2" fmla="*/ 0 h 858644"/>
              <a:gd name="connsiteX0" fmla="*/ 390293 w 434041"/>
              <a:gd name="connsiteY0" fmla="*/ 858644 h 858644"/>
              <a:gd name="connsiteX1" fmla="*/ 360083 w 434041"/>
              <a:gd name="connsiteY1" fmla="*/ 180785 h 858644"/>
              <a:gd name="connsiteX2" fmla="*/ 0 w 434041"/>
              <a:gd name="connsiteY2" fmla="*/ 0 h 858644"/>
              <a:gd name="connsiteX0" fmla="*/ 390293 w 434041"/>
              <a:gd name="connsiteY0" fmla="*/ 862039 h 862039"/>
              <a:gd name="connsiteX1" fmla="*/ 360083 w 434041"/>
              <a:gd name="connsiteY1" fmla="*/ 184180 h 862039"/>
              <a:gd name="connsiteX2" fmla="*/ 0 w 434041"/>
              <a:gd name="connsiteY2" fmla="*/ 3395 h 862039"/>
              <a:gd name="connsiteX0" fmla="*/ 390293 w 452537"/>
              <a:gd name="connsiteY0" fmla="*/ 862039 h 862039"/>
              <a:gd name="connsiteX1" fmla="*/ 360083 w 452537"/>
              <a:gd name="connsiteY1" fmla="*/ 184180 h 862039"/>
              <a:gd name="connsiteX2" fmla="*/ 0 w 452537"/>
              <a:gd name="connsiteY2" fmla="*/ 3395 h 862039"/>
              <a:gd name="connsiteX0" fmla="*/ 490045 w 492005"/>
              <a:gd name="connsiteY0" fmla="*/ 870319 h 870319"/>
              <a:gd name="connsiteX1" fmla="*/ 360083 w 492005"/>
              <a:gd name="connsiteY1" fmla="*/ 181376 h 870319"/>
              <a:gd name="connsiteX2" fmla="*/ 0 w 492005"/>
              <a:gd name="connsiteY2" fmla="*/ 591 h 870319"/>
              <a:gd name="connsiteX0" fmla="*/ 490045 w 496750"/>
              <a:gd name="connsiteY0" fmla="*/ 870065 h 870065"/>
              <a:gd name="connsiteX1" fmla="*/ 421043 w 496750"/>
              <a:gd name="connsiteY1" fmla="*/ 219915 h 870065"/>
              <a:gd name="connsiteX2" fmla="*/ 0 w 496750"/>
              <a:gd name="connsiteY2" fmla="*/ 337 h 870065"/>
              <a:gd name="connsiteX0" fmla="*/ 490045 w 492615"/>
              <a:gd name="connsiteY0" fmla="*/ 869886 h 869886"/>
              <a:gd name="connsiteX1" fmla="*/ 421043 w 492615"/>
              <a:gd name="connsiteY1" fmla="*/ 219736 h 869886"/>
              <a:gd name="connsiteX2" fmla="*/ 0 w 492615"/>
              <a:gd name="connsiteY2" fmla="*/ 158 h 869886"/>
              <a:gd name="connsiteX0" fmla="*/ 490045 w 545067"/>
              <a:gd name="connsiteY0" fmla="*/ 899640 h 899640"/>
              <a:gd name="connsiteX1" fmla="*/ 421043 w 545067"/>
              <a:gd name="connsiteY1" fmla="*/ 249490 h 899640"/>
              <a:gd name="connsiteX2" fmla="*/ 0 w 545067"/>
              <a:gd name="connsiteY2" fmla="*/ 29912 h 899640"/>
              <a:gd name="connsiteX0" fmla="*/ 490045 w 520524"/>
              <a:gd name="connsiteY0" fmla="*/ 872278 h 872278"/>
              <a:gd name="connsiteX1" fmla="*/ 421043 w 520524"/>
              <a:gd name="connsiteY1" fmla="*/ 222128 h 872278"/>
              <a:gd name="connsiteX2" fmla="*/ 0 w 520524"/>
              <a:gd name="connsiteY2" fmla="*/ 2550 h 872278"/>
              <a:gd name="connsiteX0" fmla="*/ 490045 w 496289"/>
              <a:gd name="connsiteY0" fmla="*/ 872278 h 872278"/>
              <a:gd name="connsiteX1" fmla="*/ 349000 w 496289"/>
              <a:gd name="connsiteY1" fmla="*/ 222128 h 872278"/>
              <a:gd name="connsiteX2" fmla="*/ 0 w 496289"/>
              <a:gd name="connsiteY2" fmla="*/ 2550 h 872278"/>
              <a:gd name="connsiteX0" fmla="*/ 490045 w 493170"/>
              <a:gd name="connsiteY0" fmla="*/ 876132 h 876132"/>
              <a:gd name="connsiteX1" fmla="*/ 316330 w 493170"/>
              <a:gd name="connsiteY1" fmla="*/ 198893 h 876132"/>
              <a:gd name="connsiteX2" fmla="*/ 0 w 493170"/>
              <a:gd name="connsiteY2" fmla="*/ 6404 h 876132"/>
              <a:gd name="connsiteX0" fmla="*/ 490045 w 491472"/>
              <a:gd name="connsiteY0" fmla="*/ 870479 h 870479"/>
              <a:gd name="connsiteX1" fmla="*/ 316330 w 491472"/>
              <a:gd name="connsiteY1" fmla="*/ 193240 h 870479"/>
              <a:gd name="connsiteX2" fmla="*/ 0 w 491472"/>
              <a:gd name="connsiteY2" fmla="*/ 751 h 870479"/>
              <a:gd name="connsiteX0" fmla="*/ 490045 w 490045"/>
              <a:gd name="connsiteY0" fmla="*/ 870479 h 870479"/>
              <a:gd name="connsiteX1" fmla="*/ 316330 w 490045"/>
              <a:gd name="connsiteY1" fmla="*/ 193240 h 870479"/>
              <a:gd name="connsiteX2" fmla="*/ 0 w 490045"/>
              <a:gd name="connsiteY2" fmla="*/ 751 h 870479"/>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897688 h 897688"/>
              <a:gd name="connsiteX1" fmla="*/ 276166 w 490045"/>
              <a:gd name="connsiteY1" fmla="*/ 103415 h 897688"/>
              <a:gd name="connsiteX2" fmla="*/ 0 w 490045"/>
              <a:gd name="connsiteY2" fmla="*/ 27960 h 897688"/>
              <a:gd name="connsiteX0" fmla="*/ 490045 w 490045"/>
              <a:gd name="connsiteY0" fmla="*/ 969083 h 969083"/>
              <a:gd name="connsiteX1" fmla="*/ 276166 w 490045"/>
              <a:gd name="connsiteY1" fmla="*/ 174810 h 969083"/>
              <a:gd name="connsiteX2" fmla="*/ 0 w 490045"/>
              <a:gd name="connsiteY2" fmla="*/ 99355 h 969083"/>
              <a:gd name="connsiteX0" fmla="*/ 490045 w 490045"/>
              <a:gd name="connsiteY0" fmla="*/ 923580 h 923580"/>
              <a:gd name="connsiteX1" fmla="*/ 276166 w 490045"/>
              <a:gd name="connsiteY1" fmla="*/ 129307 h 923580"/>
              <a:gd name="connsiteX2" fmla="*/ 0 w 490045"/>
              <a:gd name="connsiteY2" fmla="*/ 53852 h 923580"/>
              <a:gd name="connsiteX0" fmla="*/ 490045 w 490045"/>
              <a:gd name="connsiteY0" fmla="*/ 914745 h 914745"/>
              <a:gd name="connsiteX1" fmla="*/ 276166 w 490045"/>
              <a:gd name="connsiteY1" fmla="*/ 120472 h 914745"/>
              <a:gd name="connsiteX2" fmla="*/ 0 w 490045"/>
              <a:gd name="connsiteY2" fmla="*/ 45017 h 914745"/>
              <a:gd name="connsiteX0" fmla="*/ 490045 w 490045"/>
              <a:gd name="connsiteY0" fmla="*/ 901847 h 901847"/>
              <a:gd name="connsiteX1" fmla="*/ 276166 w 490045"/>
              <a:gd name="connsiteY1" fmla="*/ 107574 h 901847"/>
              <a:gd name="connsiteX2" fmla="*/ 0 w 490045"/>
              <a:gd name="connsiteY2" fmla="*/ 32119 h 901847"/>
              <a:gd name="connsiteX0" fmla="*/ 486698 w 486698"/>
              <a:gd name="connsiteY0" fmla="*/ 902421 h 902421"/>
              <a:gd name="connsiteX1" fmla="*/ 272819 w 486698"/>
              <a:gd name="connsiteY1" fmla="*/ 108148 h 902421"/>
              <a:gd name="connsiteX2" fmla="*/ 0 w 486698"/>
              <a:gd name="connsiteY2" fmla="*/ 11414 h 902421"/>
              <a:gd name="connsiteX0" fmla="*/ 486698 w 486698"/>
              <a:gd name="connsiteY0" fmla="*/ 894430 h 894430"/>
              <a:gd name="connsiteX1" fmla="*/ 276166 w 486698"/>
              <a:gd name="connsiteY1" fmla="*/ 132076 h 894430"/>
              <a:gd name="connsiteX2" fmla="*/ 0 w 486698"/>
              <a:gd name="connsiteY2" fmla="*/ 3423 h 894430"/>
            </a:gdLst>
            <a:ahLst/>
            <a:cxnLst>
              <a:cxn ang="0">
                <a:pos x="connsiteX0" y="connsiteY0"/>
              </a:cxn>
              <a:cxn ang="0">
                <a:pos x="connsiteX1" y="connsiteY1"/>
              </a:cxn>
              <a:cxn ang="0">
                <a:pos x="connsiteX2" y="connsiteY2"/>
              </a:cxn>
            </a:cxnLst>
            <a:rect l="l" t="t" r="r" b="b"/>
            <a:pathLst>
              <a:path w="486698" h="894430">
                <a:moveTo>
                  <a:pt x="486698" y="894430"/>
                </a:moveTo>
                <a:cubicBezTo>
                  <a:pt x="424021" y="616705"/>
                  <a:pt x="357282" y="280577"/>
                  <a:pt x="276166" y="132076"/>
                </a:cubicBezTo>
                <a:cubicBezTo>
                  <a:pt x="195050" y="-16425"/>
                  <a:pt x="86777" y="-2817"/>
                  <a:pt x="0" y="3423"/>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53" name="Freeform 14">
            <a:extLst>
              <a:ext uri="{FF2B5EF4-FFF2-40B4-BE49-F238E27FC236}">
                <a16:creationId xmlns:a16="http://schemas.microsoft.com/office/drawing/2014/main" id="{041C203F-C4CF-7245-D9FD-F45C03CB910F}"/>
              </a:ext>
            </a:extLst>
          </p:cNvPr>
          <p:cNvSpPr/>
          <p:nvPr/>
        </p:nvSpPr>
        <p:spPr>
          <a:xfrm rot="10800000" flipH="1" flipV="1">
            <a:off x="4843411" y="5632802"/>
            <a:ext cx="433438" cy="219213"/>
          </a:xfrm>
          <a:custGeom>
            <a:avLst/>
            <a:gdLst>
              <a:gd name="connsiteX0" fmla="*/ 390293 w 390293"/>
              <a:gd name="connsiteY0" fmla="*/ 858644 h 858644"/>
              <a:gd name="connsiteX1" fmla="*/ 0 w 390293"/>
              <a:gd name="connsiteY1" fmla="*/ 0 h 858644"/>
              <a:gd name="connsiteX0" fmla="*/ 390293 w 390293"/>
              <a:gd name="connsiteY0" fmla="*/ 858644 h 858644"/>
              <a:gd name="connsiteX1" fmla="*/ 360083 w 390293"/>
              <a:gd name="connsiteY1" fmla="*/ 180785 h 858644"/>
              <a:gd name="connsiteX2" fmla="*/ 0 w 390293"/>
              <a:gd name="connsiteY2" fmla="*/ 0 h 858644"/>
              <a:gd name="connsiteX0" fmla="*/ 390293 w 434041"/>
              <a:gd name="connsiteY0" fmla="*/ 858644 h 858644"/>
              <a:gd name="connsiteX1" fmla="*/ 360083 w 434041"/>
              <a:gd name="connsiteY1" fmla="*/ 180785 h 858644"/>
              <a:gd name="connsiteX2" fmla="*/ 0 w 434041"/>
              <a:gd name="connsiteY2" fmla="*/ 0 h 858644"/>
              <a:gd name="connsiteX0" fmla="*/ 390293 w 434041"/>
              <a:gd name="connsiteY0" fmla="*/ 862039 h 862039"/>
              <a:gd name="connsiteX1" fmla="*/ 360083 w 434041"/>
              <a:gd name="connsiteY1" fmla="*/ 184180 h 862039"/>
              <a:gd name="connsiteX2" fmla="*/ 0 w 434041"/>
              <a:gd name="connsiteY2" fmla="*/ 3395 h 862039"/>
              <a:gd name="connsiteX0" fmla="*/ 390293 w 452537"/>
              <a:gd name="connsiteY0" fmla="*/ 862039 h 862039"/>
              <a:gd name="connsiteX1" fmla="*/ 360083 w 452537"/>
              <a:gd name="connsiteY1" fmla="*/ 184180 h 862039"/>
              <a:gd name="connsiteX2" fmla="*/ 0 w 452537"/>
              <a:gd name="connsiteY2" fmla="*/ 3395 h 862039"/>
              <a:gd name="connsiteX0" fmla="*/ 490045 w 492005"/>
              <a:gd name="connsiteY0" fmla="*/ 870319 h 870319"/>
              <a:gd name="connsiteX1" fmla="*/ 360083 w 492005"/>
              <a:gd name="connsiteY1" fmla="*/ 181376 h 870319"/>
              <a:gd name="connsiteX2" fmla="*/ 0 w 492005"/>
              <a:gd name="connsiteY2" fmla="*/ 591 h 870319"/>
              <a:gd name="connsiteX0" fmla="*/ 490045 w 496750"/>
              <a:gd name="connsiteY0" fmla="*/ 870065 h 870065"/>
              <a:gd name="connsiteX1" fmla="*/ 421043 w 496750"/>
              <a:gd name="connsiteY1" fmla="*/ 219915 h 870065"/>
              <a:gd name="connsiteX2" fmla="*/ 0 w 496750"/>
              <a:gd name="connsiteY2" fmla="*/ 337 h 870065"/>
              <a:gd name="connsiteX0" fmla="*/ 490045 w 492615"/>
              <a:gd name="connsiteY0" fmla="*/ 869886 h 869886"/>
              <a:gd name="connsiteX1" fmla="*/ 421043 w 492615"/>
              <a:gd name="connsiteY1" fmla="*/ 219736 h 869886"/>
              <a:gd name="connsiteX2" fmla="*/ 0 w 492615"/>
              <a:gd name="connsiteY2" fmla="*/ 158 h 869886"/>
              <a:gd name="connsiteX0" fmla="*/ 490045 w 545067"/>
              <a:gd name="connsiteY0" fmla="*/ 899640 h 899640"/>
              <a:gd name="connsiteX1" fmla="*/ 421043 w 545067"/>
              <a:gd name="connsiteY1" fmla="*/ 249490 h 899640"/>
              <a:gd name="connsiteX2" fmla="*/ 0 w 545067"/>
              <a:gd name="connsiteY2" fmla="*/ 29912 h 899640"/>
              <a:gd name="connsiteX0" fmla="*/ 490045 w 520524"/>
              <a:gd name="connsiteY0" fmla="*/ 872278 h 872278"/>
              <a:gd name="connsiteX1" fmla="*/ 421043 w 520524"/>
              <a:gd name="connsiteY1" fmla="*/ 222128 h 872278"/>
              <a:gd name="connsiteX2" fmla="*/ 0 w 520524"/>
              <a:gd name="connsiteY2" fmla="*/ 2550 h 872278"/>
              <a:gd name="connsiteX0" fmla="*/ 490045 w 496289"/>
              <a:gd name="connsiteY0" fmla="*/ 872278 h 872278"/>
              <a:gd name="connsiteX1" fmla="*/ 349000 w 496289"/>
              <a:gd name="connsiteY1" fmla="*/ 222128 h 872278"/>
              <a:gd name="connsiteX2" fmla="*/ 0 w 496289"/>
              <a:gd name="connsiteY2" fmla="*/ 2550 h 872278"/>
              <a:gd name="connsiteX0" fmla="*/ 490045 w 493170"/>
              <a:gd name="connsiteY0" fmla="*/ 876132 h 876132"/>
              <a:gd name="connsiteX1" fmla="*/ 316330 w 493170"/>
              <a:gd name="connsiteY1" fmla="*/ 198893 h 876132"/>
              <a:gd name="connsiteX2" fmla="*/ 0 w 493170"/>
              <a:gd name="connsiteY2" fmla="*/ 6404 h 876132"/>
              <a:gd name="connsiteX0" fmla="*/ 490045 w 491472"/>
              <a:gd name="connsiteY0" fmla="*/ 870479 h 870479"/>
              <a:gd name="connsiteX1" fmla="*/ 316330 w 491472"/>
              <a:gd name="connsiteY1" fmla="*/ 193240 h 870479"/>
              <a:gd name="connsiteX2" fmla="*/ 0 w 491472"/>
              <a:gd name="connsiteY2" fmla="*/ 751 h 870479"/>
              <a:gd name="connsiteX0" fmla="*/ 490045 w 490045"/>
              <a:gd name="connsiteY0" fmla="*/ 870479 h 870479"/>
              <a:gd name="connsiteX1" fmla="*/ 316330 w 490045"/>
              <a:gd name="connsiteY1" fmla="*/ 193240 h 870479"/>
              <a:gd name="connsiteX2" fmla="*/ 0 w 490045"/>
              <a:gd name="connsiteY2" fmla="*/ 751 h 870479"/>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897688 h 897688"/>
              <a:gd name="connsiteX1" fmla="*/ 276166 w 490045"/>
              <a:gd name="connsiteY1" fmla="*/ 103415 h 897688"/>
              <a:gd name="connsiteX2" fmla="*/ 0 w 490045"/>
              <a:gd name="connsiteY2" fmla="*/ 27960 h 897688"/>
              <a:gd name="connsiteX0" fmla="*/ 490045 w 490045"/>
              <a:gd name="connsiteY0" fmla="*/ 969083 h 969083"/>
              <a:gd name="connsiteX1" fmla="*/ 276166 w 490045"/>
              <a:gd name="connsiteY1" fmla="*/ 174810 h 969083"/>
              <a:gd name="connsiteX2" fmla="*/ 0 w 490045"/>
              <a:gd name="connsiteY2" fmla="*/ 99355 h 969083"/>
              <a:gd name="connsiteX0" fmla="*/ 490045 w 490045"/>
              <a:gd name="connsiteY0" fmla="*/ 923580 h 923580"/>
              <a:gd name="connsiteX1" fmla="*/ 276166 w 490045"/>
              <a:gd name="connsiteY1" fmla="*/ 129307 h 923580"/>
              <a:gd name="connsiteX2" fmla="*/ 0 w 490045"/>
              <a:gd name="connsiteY2" fmla="*/ 53852 h 923580"/>
              <a:gd name="connsiteX0" fmla="*/ 490045 w 490045"/>
              <a:gd name="connsiteY0" fmla="*/ 914745 h 914745"/>
              <a:gd name="connsiteX1" fmla="*/ 276166 w 490045"/>
              <a:gd name="connsiteY1" fmla="*/ 120472 h 914745"/>
              <a:gd name="connsiteX2" fmla="*/ 0 w 490045"/>
              <a:gd name="connsiteY2" fmla="*/ 45017 h 914745"/>
              <a:gd name="connsiteX0" fmla="*/ 490045 w 490045"/>
              <a:gd name="connsiteY0" fmla="*/ 901847 h 901847"/>
              <a:gd name="connsiteX1" fmla="*/ 276166 w 490045"/>
              <a:gd name="connsiteY1" fmla="*/ 107574 h 901847"/>
              <a:gd name="connsiteX2" fmla="*/ 0 w 490045"/>
              <a:gd name="connsiteY2" fmla="*/ 32119 h 901847"/>
              <a:gd name="connsiteX0" fmla="*/ 486698 w 486698"/>
              <a:gd name="connsiteY0" fmla="*/ 902421 h 902421"/>
              <a:gd name="connsiteX1" fmla="*/ 272819 w 486698"/>
              <a:gd name="connsiteY1" fmla="*/ 108148 h 902421"/>
              <a:gd name="connsiteX2" fmla="*/ 0 w 486698"/>
              <a:gd name="connsiteY2" fmla="*/ 11414 h 902421"/>
              <a:gd name="connsiteX0" fmla="*/ 486698 w 486698"/>
              <a:gd name="connsiteY0" fmla="*/ 894430 h 894430"/>
              <a:gd name="connsiteX1" fmla="*/ 276166 w 486698"/>
              <a:gd name="connsiteY1" fmla="*/ 132076 h 894430"/>
              <a:gd name="connsiteX2" fmla="*/ 0 w 486698"/>
              <a:gd name="connsiteY2" fmla="*/ 3423 h 894430"/>
            </a:gdLst>
            <a:ahLst/>
            <a:cxnLst>
              <a:cxn ang="0">
                <a:pos x="connsiteX0" y="connsiteY0"/>
              </a:cxn>
              <a:cxn ang="0">
                <a:pos x="connsiteX1" y="connsiteY1"/>
              </a:cxn>
              <a:cxn ang="0">
                <a:pos x="connsiteX2" y="connsiteY2"/>
              </a:cxn>
            </a:cxnLst>
            <a:rect l="l" t="t" r="r" b="b"/>
            <a:pathLst>
              <a:path w="486698" h="894430">
                <a:moveTo>
                  <a:pt x="486698" y="894430"/>
                </a:moveTo>
                <a:cubicBezTo>
                  <a:pt x="424021" y="616705"/>
                  <a:pt x="357282" y="280577"/>
                  <a:pt x="276166" y="132076"/>
                </a:cubicBezTo>
                <a:cubicBezTo>
                  <a:pt x="195050" y="-16425"/>
                  <a:pt x="86777" y="-2817"/>
                  <a:pt x="0" y="3423"/>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Tree>
    <p:extLst>
      <p:ext uri="{BB962C8B-B14F-4D97-AF65-F5344CB8AC3E}">
        <p14:creationId xmlns:p14="http://schemas.microsoft.com/office/powerpoint/2010/main" val="2959720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87347A-EC73-A515-0F14-ACCEEDF49902}"/>
              </a:ext>
            </a:extLst>
          </p:cNvPr>
          <p:cNvPicPr>
            <a:picLocks noChangeAspect="1"/>
          </p:cNvPicPr>
          <p:nvPr/>
        </p:nvPicPr>
        <p:blipFill>
          <a:blip r:embed="rId3"/>
          <a:stretch>
            <a:fillRect/>
          </a:stretch>
        </p:blipFill>
        <p:spPr>
          <a:xfrm>
            <a:off x="1190625" y="1360487"/>
            <a:ext cx="14258925" cy="6638925"/>
          </a:xfrm>
          <a:prstGeom prst="rect">
            <a:avLst/>
          </a:prstGeom>
          <a:ln>
            <a:solidFill>
              <a:schemeClr val="bg2">
                <a:lumMod val="50000"/>
              </a:schemeClr>
            </a:solidFill>
          </a:ln>
        </p:spPr>
      </p:pic>
      <p:sp>
        <p:nvSpPr>
          <p:cNvPr id="26" name="Rounded Rectangle 25"/>
          <p:cNvSpPr/>
          <p:nvPr/>
        </p:nvSpPr>
        <p:spPr>
          <a:xfrm>
            <a:off x="3784534" y="3329196"/>
            <a:ext cx="2591129" cy="361815"/>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10" name="TextBox 9"/>
          <p:cNvSpPr txBox="1"/>
          <p:nvPr/>
        </p:nvSpPr>
        <p:spPr>
          <a:xfrm>
            <a:off x="10264511" y="4596118"/>
            <a:ext cx="4991653" cy="1837939"/>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418" i="1" u="sng" dirty="0">
                <a:solidFill>
                  <a:srgbClr val="C00000"/>
                </a:solidFill>
                <a:latin typeface="Myriad Pro" panose="020B0503030403020204" pitchFamily="34" charset="0"/>
              </a:rPr>
              <a:t>Steady State Analysis options</a:t>
            </a:r>
          </a:p>
          <a:p>
            <a:r>
              <a:rPr lang="en-US" sz="1418" i="1" dirty="0">
                <a:solidFill>
                  <a:srgbClr val="C00000"/>
                </a:solidFill>
                <a:latin typeface="Myriad Pro" panose="020B0503030403020204" pitchFamily="34" charset="0"/>
              </a:rPr>
              <a:t>"Gains" option analyses how changes in the independent variables affect the values of the time-dependent variables.</a:t>
            </a:r>
          </a:p>
          <a:p>
            <a:r>
              <a:rPr lang="en-US" sz="1418" i="1" dirty="0">
                <a:solidFill>
                  <a:srgbClr val="C00000"/>
                </a:solidFill>
                <a:latin typeface="Myriad Pro" panose="020B0503030403020204" pitchFamily="34" charset="0"/>
              </a:rPr>
              <a:t>"Sensitivities" option analyses how changes in the parameter values affect the values of the time-dependent variables.</a:t>
            </a:r>
          </a:p>
          <a:p>
            <a:r>
              <a:rPr lang="en-US" sz="1418" i="1" dirty="0">
                <a:solidFill>
                  <a:srgbClr val="C00000"/>
                </a:solidFill>
                <a:latin typeface="Myriad Pro" panose="020B0503030403020204" pitchFamily="34" charset="0"/>
              </a:rPr>
              <a:t>"Stability analysis" calculates if the steady state (homeostasis) is stable (negative real parts for all eigenvalues) or not (non-negative real part for at least one eigenvalue).</a:t>
            </a:r>
          </a:p>
        </p:txBody>
      </p:sp>
      <p:cxnSp>
        <p:nvCxnSpPr>
          <p:cNvPr id="31" name="Straight Arrow Connector 30"/>
          <p:cNvCxnSpPr>
            <a:cxnSpLocks/>
          </p:cNvCxnSpPr>
          <p:nvPr/>
        </p:nvCxnSpPr>
        <p:spPr>
          <a:xfrm flipV="1">
            <a:off x="5332237" y="1548752"/>
            <a:ext cx="0" cy="784228"/>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3784535" y="4804592"/>
            <a:ext cx="2591130" cy="361815"/>
          </a:xfrm>
          <a:prstGeom prst="roundRect">
            <a:avLst/>
          </a:prstGeom>
          <a:no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24" name="Freeform 23"/>
          <p:cNvSpPr/>
          <p:nvPr/>
        </p:nvSpPr>
        <p:spPr>
          <a:xfrm rot="19522810" flipH="1">
            <a:off x="2990282" y="3953170"/>
            <a:ext cx="1035229" cy="360454"/>
          </a:xfrm>
          <a:custGeom>
            <a:avLst/>
            <a:gdLst>
              <a:gd name="connsiteX0" fmla="*/ 390293 w 390293"/>
              <a:gd name="connsiteY0" fmla="*/ 858644 h 858644"/>
              <a:gd name="connsiteX1" fmla="*/ 0 w 390293"/>
              <a:gd name="connsiteY1" fmla="*/ 0 h 858644"/>
              <a:gd name="connsiteX0" fmla="*/ 390293 w 390293"/>
              <a:gd name="connsiteY0" fmla="*/ 858644 h 858644"/>
              <a:gd name="connsiteX1" fmla="*/ 360083 w 390293"/>
              <a:gd name="connsiteY1" fmla="*/ 180785 h 858644"/>
              <a:gd name="connsiteX2" fmla="*/ 0 w 390293"/>
              <a:gd name="connsiteY2" fmla="*/ 0 h 858644"/>
              <a:gd name="connsiteX0" fmla="*/ 390293 w 434041"/>
              <a:gd name="connsiteY0" fmla="*/ 858644 h 858644"/>
              <a:gd name="connsiteX1" fmla="*/ 360083 w 434041"/>
              <a:gd name="connsiteY1" fmla="*/ 180785 h 858644"/>
              <a:gd name="connsiteX2" fmla="*/ 0 w 434041"/>
              <a:gd name="connsiteY2" fmla="*/ 0 h 858644"/>
              <a:gd name="connsiteX0" fmla="*/ 390293 w 434041"/>
              <a:gd name="connsiteY0" fmla="*/ 862039 h 862039"/>
              <a:gd name="connsiteX1" fmla="*/ 360083 w 434041"/>
              <a:gd name="connsiteY1" fmla="*/ 184180 h 862039"/>
              <a:gd name="connsiteX2" fmla="*/ 0 w 434041"/>
              <a:gd name="connsiteY2" fmla="*/ 3395 h 862039"/>
              <a:gd name="connsiteX0" fmla="*/ 390293 w 452537"/>
              <a:gd name="connsiteY0" fmla="*/ 862039 h 862039"/>
              <a:gd name="connsiteX1" fmla="*/ 360083 w 452537"/>
              <a:gd name="connsiteY1" fmla="*/ 184180 h 862039"/>
              <a:gd name="connsiteX2" fmla="*/ 0 w 452537"/>
              <a:gd name="connsiteY2" fmla="*/ 3395 h 862039"/>
              <a:gd name="connsiteX0" fmla="*/ 490045 w 492005"/>
              <a:gd name="connsiteY0" fmla="*/ 870319 h 870319"/>
              <a:gd name="connsiteX1" fmla="*/ 360083 w 492005"/>
              <a:gd name="connsiteY1" fmla="*/ 181376 h 870319"/>
              <a:gd name="connsiteX2" fmla="*/ 0 w 492005"/>
              <a:gd name="connsiteY2" fmla="*/ 591 h 870319"/>
              <a:gd name="connsiteX0" fmla="*/ 490045 w 496750"/>
              <a:gd name="connsiteY0" fmla="*/ 870065 h 870065"/>
              <a:gd name="connsiteX1" fmla="*/ 421043 w 496750"/>
              <a:gd name="connsiteY1" fmla="*/ 219915 h 870065"/>
              <a:gd name="connsiteX2" fmla="*/ 0 w 496750"/>
              <a:gd name="connsiteY2" fmla="*/ 337 h 870065"/>
              <a:gd name="connsiteX0" fmla="*/ 490045 w 492615"/>
              <a:gd name="connsiteY0" fmla="*/ 869886 h 869886"/>
              <a:gd name="connsiteX1" fmla="*/ 421043 w 492615"/>
              <a:gd name="connsiteY1" fmla="*/ 219736 h 869886"/>
              <a:gd name="connsiteX2" fmla="*/ 0 w 492615"/>
              <a:gd name="connsiteY2" fmla="*/ 158 h 869886"/>
              <a:gd name="connsiteX0" fmla="*/ 490045 w 545067"/>
              <a:gd name="connsiteY0" fmla="*/ 899640 h 899640"/>
              <a:gd name="connsiteX1" fmla="*/ 421043 w 545067"/>
              <a:gd name="connsiteY1" fmla="*/ 249490 h 899640"/>
              <a:gd name="connsiteX2" fmla="*/ 0 w 545067"/>
              <a:gd name="connsiteY2" fmla="*/ 29912 h 899640"/>
              <a:gd name="connsiteX0" fmla="*/ 490045 w 520524"/>
              <a:gd name="connsiteY0" fmla="*/ 872278 h 872278"/>
              <a:gd name="connsiteX1" fmla="*/ 421043 w 520524"/>
              <a:gd name="connsiteY1" fmla="*/ 222128 h 872278"/>
              <a:gd name="connsiteX2" fmla="*/ 0 w 520524"/>
              <a:gd name="connsiteY2" fmla="*/ 2550 h 872278"/>
              <a:gd name="connsiteX0" fmla="*/ 490045 w 496289"/>
              <a:gd name="connsiteY0" fmla="*/ 872278 h 872278"/>
              <a:gd name="connsiteX1" fmla="*/ 349000 w 496289"/>
              <a:gd name="connsiteY1" fmla="*/ 222128 h 872278"/>
              <a:gd name="connsiteX2" fmla="*/ 0 w 496289"/>
              <a:gd name="connsiteY2" fmla="*/ 2550 h 872278"/>
              <a:gd name="connsiteX0" fmla="*/ 490045 w 493170"/>
              <a:gd name="connsiteY0" fmla="*/ 876132 h 876132"/>
              <a:gd name="connsiteX1" fmla="*/ 316330 w 493170"/>
              <a:gd name="connsiteY1" fmla="*/ 198893 h 876132"/>
              <a:gd name="connsiteX2" fmla="*/ 0 w 493170"/>
              <a:gd name="connsiteY2" fmla="*/ 6404 h 876132"/>
              <a:gd name="connsiteX0" fmla="*/ 490045 w 491472"/>
              <a:gd name="connsiteY0" fmla="*/ 870479 h 870479"/>
              <a:gd name="connsiteX1" fmla="*/ 316330 w 491472"/>
              <a:gd name="connsiteY1" fmla="*/ 193240 h 870479"/>
              <a:gd name="connsiteX2" fmla="*/ 0 w 491472"/>
              <a:gd name="connsiteY2" fmla="*/ 751 h 870479"/>
              <a:gd name="connsiteX0" fmla="*/ 490045 w 490045"/>
              <a:gd name="connsiteY0" fmla="*/ 870479 h 870479"/>
              <a:gd name="connsiteX1" fmla="*/ 316330 w 490045"/>
              <a:gd name="connsiteY1" fmla="*/ 193240 h 870479"/>
              <a:gd name="connsiteX2" fmla="*/ 0 w 490045"/>
              <a:gd name="connsiteY2" fmla="*/ 751 h 870479"/>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897688 h 897688"/>
              <a:gd name="connsiteX1" fmla="*/ 276166 w 490045"/>
              <a:gd name="connsiteY1" fmla="*/ 103415 h 897688"/>
              <a:gd name="connsiteX2" fmla="*/ 0 w 490045"/>
              <a:gd name="connsiteY2" fmla="*/ 27960 h 897688"/>
              <a:gd name="connsiteX0" fmla="*/ 490045 w 490045"/>
              <a:gd name="connsiteY0" fmla="*/ 969083 h 969083"/>
              <a:gd name="connsiteX1" fmla="*/ 276166 w 490045"/>
              <a:gd name="connsiteY1" fmla="*/ 174810 h 969083"/>
              <a:gd name="connsiteX2" fmla="*/ 0 w 490045"/>
              <a:gd name="connsiteY2" fmla="*/ 99355 h 969083"/>
              <a:gd name="connsiteX0" fmla="*/ 490045 w 490045"/>
              <a:gd name="connsiteY0" fmla="*/ 923580 h 923580"/>
              <a:gd name="connsiteX1" fmla="*/ 276166 w 490045"/>
              <a:gd name="connsiteY1" fmla="*/ 129307 h 923580"/>
              <a:gd name="connsiteX2" fmla="*/ 0 w 490045"/>
              <a:gd name="connsiteY2" fmla="*/ 53852 h 923580"/>
              <a:gd name="connsiteX0" fmla="*/ 490045 w 490045"/>
              <a:gd name="connsiteY0" fmla="*/ 914745 h 914745"/>
              <a:gd name="connsiteX1" fmla="*/ 276166 w 490045"/>
              <a:gd name="connsiteY1" fmla="*/ 120472 h 914745"/>
              <a:gd name="connsiteX2" fmla="*/ 0 w 490045"/>
              <a:gd name="connsiteY2" fmla="*/ 45017 h 914745"/>
              <a:gd name="connsiteX0" fmla="*/ 490045 w 490045"/>
              <a:gd name="connsiteY0" fmla="*/ 901847 h 901847"/>
              <a:gd name="connsiteX1" fmla="*/ 276166 w 490045"/>
              <a:gd name="connsiteY1" fmla="*/ 107574 h 901847"/>
              <a:gd name="connsiteX2" fmla="*/ 0 w 490045"/>
              <a:gd name="connsiteY2" fmla="*/ 32119 h 901847"/>
              <a:gd name="connsiteX0" fmla="*/ 486698 w 486698"/>
              <a:gd name="connsiteY0" fmla="*/ 902421 h 902421"/>
              <a:gd name="connsiteX1" fmla="*/ 272819 w 486698"/>
              <a:gd name="connsiteY1" fmla="*/ 108148 h 902421"/>
              <a:gd name="connsiteX2" fmla="*/ 0 w 486698"/>
              <a:gd name="connsiteY2" fmla="*/ 11414 h 902421"/>
              <a:gd name="connsiteX0" fmla="*/ 486698 w 486698"/>
              <a:gd name="connsiteY0" fmla="*/ 894430 h 894430"/>
              <a:gd name="connsiteX1" fmla="*/ 276166 w 486698"/>
              <a:gd name="connsiteY1" fmla="*/ 132076 h 894430"/>
              <a:gd name="connsiteX2" fmla="*/ 0 w 486698"/>
              <a:gd name="connsiteY2" fmla="*/ 3423 h 894430"/>
            </a:gdLst>
            <a:ahLst/>
            <a:cxnLst>
              <a:cxn ang="0">
                <a:pos x="connsiteX0" y="connsiteY0"/>
              </a:cxn>
              <a:cxn ang="0">
                <a:pos x="connsiteX1" y="connsiteY1"/>
              </a:cxn>
              <a:cxn ang="0">
                <a:pos x="connsiteX2" y="connsiteY2"/>
              </a:cxn>
            </a:cxnLst>
            <a:rect l="l" t="t" r="r" b="b"/>
            <a:pathLst>
              <a:path w="486698" h="894430">
                <a:moveTo>
                  <a:pt x="486698" y="894430"/>
                </a:moveTo>
                <a:cubicBezTo>
                  <a:pt x="424021" y="616705"/>
                  <a:pt x="357282" y="280577"/>
                  <a:pt x="276166" y="132076"/>
                </a:cubicBezTo>
                <a:cubicBezTo>
                  <a:pt x="195050" y="-16425"/>
                  <a:pt x="86777" y="-2817"/>
                  <a:pt x="0" y="3423"/>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cxnSp>
        <p:nvCxnSpPr>
          <p:cNvPr id="30" name="Straight Arrow Connector 29"/>
          <p:cNvCxnSpPr>
            <a:cxnSpLocks/>
          </p:cNvCxnSpPr>
          <p:nvPr/>
        </p:nvCxnSpPr>
        <p:spPr>
          <a:xfrm flipV="1">
            <a:off x="4878973" y="2478194"/>
            <a:ext cx="1623427" cy="328506"/>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Freeform 34"/>
          <p:cNvSpPr/>
          <p:nvPr/>
        </p:nvSpPr>
        <p:spPr>
          <a:xfrm rot="7854071" flipV="1">
            <a:off x="11497307" y="3986951"/>
            <a:ext cx="1393188" cy="115500"/>
          </a:xfrm>
          <a:custGeom>
            <a:avLst/>
            <a:gdLst>
              <a:gd name="connsiteX0" fmla="*/ 390293 w 390293"/>
              <a:gd name="connsiteY0" fmla="*/ 858644 h 858644"/>
              <a:gd name="connsiteX1" fmla="*/ 0 w 390293"/>
              <a:gd name="connsiteY1" fmla="*/ 0 h 858644"/>
              <a:gd name="connsiteX0" fmla="*/ 390293 w 390293"/>
              <a:gd name="connsiteY0" fmla="*/ 858644 h 858644"/>
              <a:gd name="connsiteX1" fmla="*/ 360083 w 390293"/>
              <a:gd name="connsiteY1" fmla="*/ 180785 h 858644"/>
              <a:gd name="connsiteX2" fmla="*/ 0 w 390293"/>
              <a:gd name="connsiteY2" fmla="*/ 0 h 858644"/>
              <a:gd name="connsiteX0" fmla="*/ 390293 w 434041"/>
              <a:gd name="connsiteY0" fmla="*/ 858644 h 858644"/>
              <a:gd name="connsiteX1" fmla="*/ 360083 w 434041"/>
              <a:gd name="connsiteY1" fmla="*/ 180785 h 858644"/>
              <a:gd name="connsiteX2" fmla="*/ 0 w 434041"/>
              <a:gd name="connsiteY2" fmla="*/ 0 h 858644"/>
              <a:gd name="connsiteX0" fmla="*/ 390293 w 434041"/>
              <a:gd name="connsiteY0" fmla="*/ 862039 h 862039"/>
              <a:gd name="connsiteX1" fmla="*/ 360083 w 434041"/>
              <a:gd name="connsiteY1" fmla="*/ 184180 h 862039"/>
              <a:gd name="connsiteX2" fmla="*/ 0 w 434041"/>
              <a:gd name="connsiteY2" fmla="*/ 3395 h 862039"/>
              <a:gd name="connsiteX0" fmla="*/ 390293 w 452537"/>
              <a:gd name="connsiteY0" fmla="*/ 862039 h 862039"/>
              <a:gd name="connsiteX1" fmla="*/ 360083 w 452537"/>
              <a:gd name="connsiteY1" fmla="*/ 184180 h 862039"/>
              <a:gd name="connsiteX2" fmla="*/ 0 w 452537"/>
              <a:gd name="connsiteY2" fmla="*/ 3395 h 862039"/>
              <a:gd name="connsiteX0" fmla="*/ 490045 w 492005"/>
              <a:gd name="connsiteY0" fmla="*/ 870319 h 870319"/>
              <a:gd name="connsiteX1" fmla="*/ 360083 w 492005"/>
              <a:gd name="connsiteY1" fmla="*/ 181376 h 870319"/>
              <a:gd name="connsiteX2" fmla="*/ 0 w 492005"/>
              <a:gd name="connsiteY2" fmla="*/ 591 h 870319"/>
              <a:gd name="connsiteX0" fmla="*/ 490045 w 496750"/>
              <a:gd name="connsiteY0" fmla="*/ 870065 h 870065"/>
              <a:gd name="connsiteX1" fmla="*/ 421043 w 496750"/>
              <a:gd name="connsiteY1" fmla="*/ 219915 h 870065"/>
              <a:gd name="connsiteX2" fmla="*/ 0 w 496750"/>
              <a:gd name="connsiteY2" fmla="*/ 337 h 870065"/>
              <a:gd name="connsiteX0" fmla="*/ 490045 w 492615"/>
              <a:gd name="connsiteY0" fmla="*/ 869886 h 869886"/>
              <a:gd name="connsiteX1" fmla="*/ 421043 w 492615"/>
              <a:gd name="connsiteY1" fmla="*/ 219736 h 869886"/>
              <a:gd name="connsiteX2" fmla="*/ 0 w 492615"/>
              <a:gd name="connsiteY2" fmla="*/ 158 h 869886"/>
              <a:gd name="connsiteX0" fmla="*/ 490045 w 545067"/>
              <a:gd name="connsiteY0" fmla="*/ 899640 h 899640"/>
              <a:gd name="connsiteX1" fmla="*/ 421043 w 545067"/>
              <a:gd name="connsiteY1" fmla="*/ 249490 h 899640"/>
              <a:gd name="connsiteX2" fmla="*/ 0 w 545067"/>
              <a:gd name="connsiteY2" fmla="*/ 29912 h 899640"/>
              <a:gd name="connsiteX0" fmla="*/ 490045 w 520524"/>
              <a:gd name="connsiteY0" fmla="*/ 872278 h 872278"/>
              <a:gd name="connsiteX1" fmla="*/ 421043 w 520524"/>
              <a:gd name="connsiteY1" fmla="*/ 222128 h 872278"/>
              <a:gd name="connsiteX2" fmla="*/ 0 w 520524"/>
              <a:gd name="connsiteY2" fmla="*/ 2550 h 872278"/>
              <a:gd name="connsiteX0" fmla="*/ 490045 w 496289"/>
              <a:gd name="connsiteY0" fmla="*/ 872278 h 872278"/>
              <a:gd name="connsiteX1" fmla="*/ 349000 w 496289"/>
              <a:gd name="connsiteY1" fmla="*/ 222128 h 872278"/>
              <a:gd name="connsiteX2" fmla="*/ 0 w 496289"/>
              <a:gd name="connsiteY2" fmla="*/ 2550 h 872278"/>
              <a:gd name="connsiteX0" fmla="*/ 490045 w 493170"/>
              <a:gd name="connsiteY0" fmla="*/ 876132 h 876132"/>
              <a:gd name="connsiteX1" fmla="*/ 316330 w 493170"/>
              <a:gd name="connsiteY1" fmla="*/ 198893 h 876132"/>
              <a:gd name="connsiteX2" fmla="*/ 0 w 493170"/>
              <a:gd name="connsiteY2" fmla="*/ 6404 h 876132"/>
              <a:gd name="connsiteX0" fmla="*/ 490045 w 491472"/>
              <a:gd name="connsiteY0" fmla="*/ 870479 h 870479"/>
              <a:gd name="connsiteX1" fmla="*/ 316330 w 491472"/>
              <a:gd name="connsiteY1" fmla="*/ 193240 h 870479"/>
              <a:gd name="connsiteX2" fmla="*/ 0 w 491472"/>
              <a:gd name="connsiteY2" fmla="*/ 751 h 870479"/>
              <a:gd name="connsiteX0" fmla="*/ 490045 w 490045"/>
              <a:gd name="connsiteY0" fmla="*/ 870479 h 870479"/>
              <a:gd name="connsiteX1" fmla="*/ 316330 w 490045"/>
              <a:gd name="connsiteY1" fmla="*/ 193240 h 870479"/>
              <a:gd name="connsiteX2" fmla="*/ 0 w 490045"/>
              <a:gd name="connsiteY2" fmla="*/ 751 h 870479"/>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903482 h 903482"/>
              <a:gd name="connsiteX1" fmla="*/ 286207 w 490045"/>
              <a:gd name="connsiteY1" fmla="*/ 98569 h 903482"/>
              <a:gd name="connsiteX2" fmla="*/ 0 w 490045"/>
              <a:gd name="connsiteY2" fmla="*/ 33754 h 903482"/>
              <a:gd name="connsiteX0" fmla="*/ 490045 w 490045"/>
              <a:gd name="connsiteY0" fmla="*/ 897688 h 897688"/>
              <a:gd name="connsiteX1" fmla="*/ 276166 w 490045"/>
              <a:gd name="connsiteY1" fmla="*/ 103415 h 897688"/>
              <a:gd name="connsiteX2" fmla="*/ 0 w 490045"/>
              <a:gd name="connsiteY2" fmla="*/ 27960 h 897688"/>
              <a:gd name="connsiteX0" fmla="*/ 490045 w 490045"/>
              <a:gd name="connsiteY0" fmla="*/ 969083 h 969083"/>
              <a:gd name="connsiteX1" fmla="*/ 276166 w 490045"/>
              <a:gd name="connsiteY1" fmla="*/ 174810 h 969083"/>
              <a:gd name="connsiteX2" fmla="*/ 0 w 490045"/>
              <a:gd name="connsiteY2" fmla="*/ 99355 h 969083"/>
              <a:gd name="connsiteX0" fmla="*/ 490045 w 490045"/>
              <a:gd name="connsiteY0" fmla="*/ 923580 h 923580"/>
              <a:gd name="connsiteX1" fmla="*/ 276166 w 490045"/>
              <a:gd name="connsiteY1" fmla="*/ 129307 h 923580"/>
              <a:gd name="connsiteX2" fmla="*/ 0 w 490045"/>
              <a:gd name="connsiteY2" fmla="*/ 53852 h 923580"/>
              <a:gd name="connsiteX0" fmla="*/ 490045 w 490045"/>
              <a:gd name="connsiteY0" fmla="*/ 914745 h 914745"/>
              <a:gd name="connsiteX1" fmla="*/ 276166 w 490045"/>
              <a:gd name="connsiteY1" fmla="*/ 120472 h 914745"/>
              <a:gd name="connsiteX2" fmla="*/ 0 w 490045"/>
              <a:gd name="connsiteY2" fmla="*/ 45017 h 914745"/>
              <a:gd name="connsiteX0" fmla="*/ 490045 w 490045"/>
              <a:gd name="connsiteY0" fmla="*/ 901847 h 901847"/>
              <a:gd name="connsiteX1" fmla="*/ 276166 w 490045"/>
              <a:gd name="connsiteY1" fmla="*/ 107574 h 901847"/>
              <a:gd name="connsiteX2" fmla="*/ 0 w 490045"/>
              <a:gd name="connsiteY2" fmla="*/ 32119 h 901847"/>
              <a:gd name="connsiteX0" fmla="*/ 486698 w 486698"/>
              <a:gd name="connsiteY0" fmla="*/ 902421 h 902421"/>
              <a:gd name="connsiteX1" fmla="*/ 272819 w 486698"/>
              <a:gd name="connsiteY1" fmla="*/ 108148 h 902421"/>
              <a:gd name="connsiteX2" fmla="*/ 0 w 486698"/>
              <a:gd name="connsiteY2" fmla="*/ 11414 h 902421"/>
              <a:gd name="connsiteX0" fmla="*/ 486698 w 486698"/>
              <a:gd name="connsiteY0" fmla="*/ 894430 h 894430"/>
              <a:gd name="connsiteX1" fmla="*/ 276166 w 486698"/>
              <a:gd name="connsiteY1" fmla="*/ 132076 h 894430"/>
              <a:gd name="connsiteX2" fmla="*/ 0 w 486698"/>
              <a:gd name="connsiteY2" fmla="*/ 3423 h 894430"/>
              <a:gd name="connsiteX0" fmla="*/ 494461 w 494461"/>
              <a:gd name="connsiteY0" fmla="*/ 766135 h 766135"/>
              <a:gd name="connsiteX1" fmla="*/ 283929 w 494461"/>
              <a:gd name="connsiteY1" fmla="*/ 3781 h 766135"/>
              <a:gd name="connsiteX2" fmla="*/ 0 w 494461"/>
              <a:gd name="connsiteY2" fmla="*/ 455481 h 766135"/>
              <a:gd name="connsiteX0" fmla="*/ 494461 w 494461"/>
              <a:gd name="connsiteY0" fmla="*/ 595999 h 595999"/>
              <a:gd name="connsiteX1" fmla="*/ 328890 w 494461"/>
              <a:gd name="connsiteY1" fmla="*/ 5582 h 595999"/>
              <a:gd name="connsiteX2" fmla="*/ 0 w 494461"/>
              <a:gd name="connsiteY2" fmla="*/ 285345 h 595999"/>
              <a:gd name="connsiteX0" fmla="*/ 494461 w 494461"/>
              <a:gd name="connsiteY0" fmla="*/ 600650 h 600650"/>
              <a:gd name="connsiteX1" fmla="*/ 328890 w 494461"/>
              <a:gd name="connsiteY1" fmla="*/ 10233 h 600650"/>
              <a:gd name="connsiteX2" fmla="*/ 0 w 494461"/>
              <a:gd name="connsiteY2" fmla="*/ 289996 h 600650"/>
              <a:gd name="connsiteX0" fmla="*/ 495309 w 495309"/>
              <a:gd name="connsiteY0" fmla="*/ 575008 h 575008"/>
              <a:gd name="connsiteX1" fmla="*/ 328890 w 495309"/>
              <a:gd name="connsiteY1" fmla="*/ 9022 h 575008"/>
              <a:gd name="connsiteX2" fmla="*/ 0 w 495309"/>
              <a:gd name="connsiteY2" fmla="*/ 288785 h 575008"/>
              <a:gd name="connsiteX0" fmla="*/ 495309 w 495309"/>
              <a:gd name="connsiteY0" fmla="*/ 575008 h 575008"/>
              <a:gd name="connsiteX1" fmla="*/ 328890 w 495309"/>
              <a:gd name="connsiteY1" fmla="*/ 9022 h 575008"/>
              <a:gd name="connsiteX2" fmla="*/ 0 w 495309"/>
              <a:gd name="connsiteY2" fmla="*/ 288785 h 575008"/>
              <a:gd name="connsiteX0" fmla="*/ 495309 w 495309"/>
              <a:gd name="connsiteY0" fmla="*/ 642197 h 642197"/>
              <a:gd name="connsiteX1" fmla="*/ 247737 w 495309"/>
              <a:gd name="connsiteY1" fmla="*/ 6660 h 642197"/>
              <a:gd name="connsiteX2" fmla="*/ 0 w 495309"/>
              <a:gd name="connsiteY2" fmla="*/ 355974 h 642197"/>
              <a:gd name="connsiteX0" fmla="*/ 495309 w 495309"/>
              <a:gd name="connsiteY0" fmla="*/ 639450 h 639450"/>
              <a:gd name="connsiteX1" fmla="*/ 247737 w 495309"/>
              <a:gd name="connsiteY1" fmla="*/ 3913 h 639450"/>
              <a:gd name="connsiteX2" fmla="*/ 0 w 495309"/>
              <a:gd name="connsiteY2" fmla="*/ 353227 h 639450"/>
            </a:gdLst>
            <a:ahLst/>
            <a:cxnLst>
              <a:cxn ang="0">
                <a:pos x="connsiteX0" y="connsiteY0"/>
              </a:cxn>
              <a:cxn ang="0">
                <a:pos x="connsiteX1" y="connsiteY1"/>
              </a:cxn>
              <a:cxn ang="0">
                <a:pos x="connsiteX2" y="connsiteY2"/>
              </a:cxn>
            </a:cxnLst>
            <a:rect l="l" t="t" r="r" b="b"/>
            <a:pathLst>
              <a:path w="495309" h="639450">
                <a:moveTo>
                  <a:pt x="495309" y="639450"/>
                </a:moveTo>
                <a:cubicBezTo>
                  <a:pt x="439534" y="260151"/>
                  <a:pt x="368717" y="38811"/>
                  <a:pt x="247737" y="3913"/>
                </a:cubicBezTo>
                <a:cubicBezTo>
                  <a:pt x="126757" y="-30985"/>
                  <a:pt x="103183" y="174272"/>
                  <a:pt x="0" y="353227"/>
                </a:cubicBez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5"/>
          </a:p>
        </p:txBody>
      </p:sp>
      <p:sp>
        <p:nvSpPr>
          <p:cNvPr id="36" name="TextBox 35"/>
          <p:cNvSpPr txBox="1"/>
          <p:nvPr/>
        </p:nvSpPr>
        <p:spPr>
          <a:xfrm>
            <a:off x="1191928" y="4039413"/>
            <a:ext cx="2591130" cy="965136"/>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418" i="1" dirty="0">
                <a:solidFill>
                  <a:srgbClr val="C00000"/>
                </a:solidFill>
                <a:latin typeface="Myriad Pro" panose="020B0503030403020204" pitchFamily="34" charset="0"/>
              </a:rPr>
              <a:t>Plot settings: contains several configuration parameters for the graphical plots that will be performed.</a:t>
            </a:r>
          </a:p>
        </p:txBody>
      </p:sp>
      <p:sp>
        <p:nvSpPr>
          <p:cNvPr id="23" name="TextBox 22"/>
          <p:cNvSpPr txBox="1"/>
          <p:nvPr/>
        </p:nvSpPr>
        <p:spPr>
          <a:xfrm>
            <a:off x="4513635" y="1422234"/>
            <a:ext cx="4277148" cy="583237"/>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dirty="0">
                <a:solidFill>
                  <a:srgbClr val="CC0000"/>
                </a:solidFill>
                <a:latin typeface="Myriad Pro" panose="020B0503030403020204" pitchFamily="34" charset="0"/>
              </a:rPr>
              <a:t>Dynamic simulation: time evolution of the species in the model.</a:t>
            </a:r>
          </a:p>
        </p:txBody>
      </p:sp>
      <p:sp>
        <p:nvSpPr>
          <p:cNvPr id="28" name="TextBox 27"/>
          <p:cNvSpPr txBox="1"/>
          <p:nvPr/>
        </p:nvSpPr>
        <p:spPr>
          <a:xfrm>
            <a:off x="5993781" y="2087515"/>
            <a:ext cx="4898018" cy="828688"/>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dirty="0">
                <a:solidFill>
                  <a:srgbClr val="CC0000"/>
                </a:solidFill>
                <a:latin typeface="Myriad Pro" panose="020B0503030403020204" pitchFamily="34" charset="0"/>
              </a:rPr>
              <a:t>Steady state simulation: calculates the steady states (non-trivial equilibriums) of the biological system. These steady states remain constant over the time.</a:t>
            </a:r>
          </a:p>
        </p:txBody>
      </p:sp>
      <p:pic>
        <p:nvPicPr>
          <p:cNvPr id="11" name="Picture 10">
            <a:extLst>
              <a:ext uri="{FF2B5EF4-FFF2-40B4-BE49-F238E27FC236}">
                <a16:creationId xmlns:a16="http://schemas.microsoft.com/office/drawing/2014/main" id="{47583BC6-EA11-6CE7-620B-8A91B4C0D4E4}"/>
              </a:ext>
            </a:extLst>
          </p:cNvPr>
          <p:cNvPicPr>
            <a:picLocks noChangeAspect="1"/>
          </p:cNvPicPr>
          <p:nvPr/>
        </p:nvPicPr>
        <p:blipFill>
          <a:blip r:embed="rId4"/>
          <a:stretch>
            <a:fillRect/>
          </a:stretch>
        </p:blipFill>
        <p:spPr>
          <a:xfrm>
            <a:off x="12646026" y="2085494"/>
            <a:ext cx="2451743" cy="2283711"/>
          </a:xfrm>
          <a:prstGeom prst="rect">
            <a:avLst/>
          </a:prstGeom>
          <a:ln>
            <a:solidFill>
              <a:srgbClr val="C00000"/>
            </a:solidFill>
          </a:ln>
        </p:spPr>
      </p:pic>
      <p:cxnSp>
        <p:nvCxnSpPr>
          <p:cNvPr id="14" name="Straight Arrow Connector 13">
            <a:extLst>
              <a:ext uri="{FF2B5EF4-FFF2-40B4-BE49-F238E27FC236}">
                <a16:creationId xmlns:a16="http://schemas.microsoft.com/office/drawing/2014/main" id="{EC4D12BE-9082-C274-DBA4-3049D00D37D7}"/>
              </a:ext>
            </a:extLst>
          </p:cNvPr>
          <p:cNvCxnSpPr>
            <a:cxnSpLocks/>
          </p:cNvCxnSpPr>
          <p:nvPr/>
        </p:nvCxnSpPr>
        <p:spPr>
          <a:xfrm>
            <a:off x="5077235" y="5166407"/>
            <a:ext cx="0" cy="462868"/>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8AD7F93-A3E7-A607-C675-864832E09FA4}"/>
              </a:ext>
            </a:extLst>
          </p:cNvPr>
          <p:cNvSpPr txBox="1"/>
          <p:nvPr/>
        </p:nvSpPr>
        <p:spPr>
          <a:xfrm>
            <a:off x="1604382" y="5485626"/>
            <a:ext cx="4898018" cy="828688"/>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595" i="1" dirty="0">
                <a:solidFill>
                  <a:srgbClr val="CC0000"/>
                </a:solidFill>
                <a:latin typeface="Myriad Pro" panose="020B0503030403020204" pitchFamily="34" charset="0"/>
              </a:rPr>
              <a:t>Launching the simulation will add the simulation job to the job queue. You can check the progress of the job inside of the queue in the next step.</a:t>
            </a:r>
          </a:p>
        </p:txBody>
      </p:sp>
      <p:sp>
        <p:nvSpPr>
          <p:cNvPr id="17" name="TextBox 16">
            <a:extLst>
              <a:ext uri="{FF2B5EF4-FFF2-40B4-BE49-F238E27FC236}">
                <a16:creationId xmlns:a16="http://schemas.microsoft.com/office/drawing/2014/main" id="{204826D8-E450-2797-4908-D390B5586DF8}"/>
              </a:ext>
            </a:extLst>
          </p:cNvPr>
          <p:cNvSpPr txBox="1"/>
          <p:nvPr/>
        </p:nvSpPr>
        <p:spPr>
          <a:xfrm flipH="1">
            <a:off x="1190623" y="420125"/>
            <a:ext cx="14258928" cy="523220"/>
          </a:xfrm>
          <a:prstGeom prst="rect">
            <a:avLst/>
          </a:prstGeom>
          <a:noFill/>
        </p:spPr>
        <p:txBody>
          <a:bodyPr wrap="square" rtlCol="0">
            <a:spAutoFit/>
          </a:bodyPr>
          <a:lstStyle/>
          <a:p>
            <a:pPr algn="ctr"/>
            <a:r>
              <a:rPr lang="en-US" sz="2800" dirty="0">
                <a:latin typeface="Myriad Pro" panose="020B0503030403020204"/>
              </a:rPr>
              <a:t>3. Simulation Launcher – Dynamic and Steady State simulation</a:t>
            </a:r>
            <a:endParaRPr lang="en-150" sz="2800" dirty="0">
              <a:latin typeface="Myriad Pro" panose="020B0503030403020204"/>
            </a:endParaRPr>
          </a:p>
        </p:txBody>
      </p:sp>
    </p:spTree>
    <p:extLst>
      <p:ext uri="{BB962C8B-B14F-4D97-AF65-F5344CB8AC3E}">
        <p14:creationId xmlns:p14="http://schemas.microsoft.com/office/powerpoint/2010/main" val="1507969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B0F2E6-47B1-5692-B92B-B4C50063E918}"/>
              </a:ext>
            </a:extLst>
          </p:cNvPr>
          <p:cNvSpPr txBox="1"/>
          <p:nvPr/>
        </p:nvSpPr>
        <p:spPr>
          <a:xfrm flipH="1">
            <a:off x="1190623" y="420125"/>
            <a:ext cx="14258928" cy="523220"/>
          </a:xfrm>
          <a:prstGeom prst="rect">
            <a:avLst/>
          </a:prstGeom>
          <a:noFill/>
        </p:spPr>
        <p:txBody>
          <a:bodyPr wrap="square" rtlCol="0">
            <a:spAutoFit/>
          </a:bodyPr>
          <a:lstStyle/>
          <a:p>
            <a:pPr algn="ctr"/>
            <a:r>
              <a:rPr lang="en-US" sz="2800" dirty="0">
                <a:latin typeface="Myriad Pro" panose="020B0503030403020204"/>
              </a:rPr>
              <a:t>3. Simulation Launcher – Plot Views, Parameter Scan, Stochastic simulation</a:t>
            </a:r>
            <a:endParaRPr lang="en-150" sz="2800" dirty="0">
              <a:latin typeface="Myriad Pro" panose="020B0503030403020204"/>
            </a:endParaRPr>
          </a:p>
        </p:txBody>
      </p:sp>
      <p:pic>
        <p:nvPicPr>
          <p:cNvPr id="4" name="Picture 3">
            <a:extLst>
              <a:ext uri="{FF2B5EF4-FFF2-40B4-BE49-F238E27FC236}">
                <a16:creationId xmlns:a16="http://schemas.microsoft.com/office/drawing/2014/main" id="{BA88E824-4FB8-BE1E-46D5-D34297497E29}"/>
              </a:ext>
            </a:extLst>
          </p:cNvPr>
          <p:cNvPicPr>
            <a:picLocks noChangeAspect="1"/>
          </p:cNvPicPr>
          <p:nvPr/>
        </p:nvPicPr>
        <p:blipFill>
          <a:blip r:embed="rId3"/>
          <a:stretch>
            <a:fillRect/>
          </a:stretch>
        </p:blipFill>
        <p:spPr>
          <a:xfrm>
            <a:off x="1190623" y="1444813"/>
            <a:ext cx="3971126" cy="3760062"/>
          </a:xfrm>
          <a:prstGeom prst="rect">
            <a:avLst/>
          </a:prstGeom>
          <a:ln>
            <a:solidFill>
              <a:srgbClr val="C00000"/>
            </a:solidFill>
          </a:ln>
        </p:spPr>
      </p:pic>
      <p:sp>
        <p:nvSpPr>
          <p:cNvPr id="36" name="TextBox 35"/>
          <p:cNvSpPr txBox="1"/>
          <p:nvPr/>
        </p:nvSpPr>
        <p:spPr>
          <a:xfrm>
            <a:off x="1030115" y="5091339"/>
            <a:ext cx="4209388" cy="1183337"/>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418" i="1" dirty="0">
                <a:solidFill>
                  <a:srgbClr val="C00000"/>
                </a:solidFill>
                <a:latin typeface="Myriad Pro" panose="020B0503030403020204" pitchFamily="34" charset="0"/>
              </a:rPr>
              <a:t>Plot views: you can select which time-dependent species are to be plotted in the simulation graphics. Furthermore, you can define several plot views, each of them with its own selected time-dependent species.</a:t>
            </a:r>
          </a:p>
        </p:txBody>
      </p:sp>
      <p:pic>
        <p:nvPicPr>
          <p:cNvPr id="7" name="Picture 6">
            <a:extLst>
              <a:ext uri="{FF2B5EF4-FFF2-40B4-BE49-F238E27FC236}">
                <a16:creationId xmlns:a16="http://schemas.microsoft.com/office/drawing/2014/main" id="{6744E691-2108-10FD-73EB-3480D230F4C1}"/>
              </a:ext>
            </a:extLst>
          </p:cNvPr>
          <p:cNvPicPr>
            <a:picLocks noChangeAspect="1"/>
          </p:cNvPicPr>
          <p:nvPr/>
        </p:nvPicPr>
        <p:blipFill>
          <a:blip r:embed="rId4"/>
          <a:stretch>
            <a:fillRect/>
          </a:stretch>
        </p:blipFill>
        <p:spPr>
          <a:xfrm>
            <a:off x="5978627" y="1444813"/>
            <a:ext cx="3783211" cy="3902996"/>
          </a:xfrm>
          <a:prstGeom prst="rect">
            <a:avLst/>
          </a:prstGeom>
          <a:ln>
            <a:solidFill>
              <a:srgbClr val="C00000"/>
            </a:solidFill>
          </a:ln>
        </p:spPr>
      </p:pic>
      <p:sp>
        <p:nvSpPr>
          <p:cNvPr id="10" name="TextBox 9"/>
          <p:cNvSpPr txBox="1"/>
          <p:nvPr/>
        </p:nvSpPr>
        <p:spPr>
          <a:xfrm>
            <a:off x="5364540" y="5041914"/>
            <a:ext cx="4991653" cy="1401538"/>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418" i="1" dirty="0">
                <a:solidFill>
                  <a:srgbClr val="C00000"/>
                </a:solidFill>
                <a:latin typeface="Myriad Pro" panose="020B0503030403020204" pitchFamily="34" charset="0"/>
              </a:rPr>
              <a:t>Parameter scan: perform the simulation for several values of the rate parameters or independent variables. Select a numerical range and the number of range intervals for the parameter you want to scan to observe how the system evolves with the values variation. Each parameter scan is simulated separated from the others.</a:t>
            </a:r>
          </a:p>
        </p:txBody>
      </p:sp>
      <p:pic>
        <p:nvPicPr>
          <p:cNvPr id="9" name="Picture 8">
            <a:extLst>
              <a:ext uri="{FF2B5EF4-FFF2-40B4-BE49-F238E27FC236}">
                <a16:creationId xmlns:a16="http://schemas.microsoft.com/office/drawing/2014/main" id="{B5F9462F-AAD8-C012-3C96-9EE9CF3DF50F}"/>
              </a:ext>
            </a:extLst>
          </p:cNvPr>
          <p:cNvPicPr>
            <a:picLocks noChangeAspect="1"/>
          </p:cNvPicPr>
          <p:nvPr/>
        </p:nvPicPr>
        <p:blipFill>
          <a:blip r:embed="rId5"/>
          <a:stretch>
            <a:fillRect/>
          </a:stretch>
        </p:blipFill>
        <p:spPr>
          <a:xfrm>
            <a:off x="10534756" y="1444813"/>
            <a:ext cx="4857750" cy="4114800"/>
          </a:xfrm>
          <a:prstGeom prst="rect">
            <a:avLst/>
          </a:prstGeom>
          <a:ln>
            <a:solidFill>
              <a:srgbClr val="C00000"/>
            </a:solidFill>
          </a:ln>
        </p:spPr>
      </p:pic>
      <p:sp>
        <p:nvSpPr>
          <p:cNvPr id="11" name="TextBox 10">
            <a:extLst>
              <a:ext uri="{FF2B5EF4-FFF2-40B4-BE49-F238E27FC236}">
                <a16:creationId xmlns:a16="http://schemas.microsoft.com/office/drawing/2014/main" id="{08F7F651-CBAC-4C8E-09E2-9BFB5F42E33C}"/>
              </a:ext>
            </a:extLst>
          </p:cNvPr>
          <p:cNvSpPr txBox="1"/>
          <p:nvPr/>
        </p:nvSpPr>
        <p:spPr>
          <a:xfrm>
            <a:off x="10481230" y="5239619"/>
            <a:ext cx="5187005" cy="2274341"/>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418" i="1" dirty="0">
                <a:solidFill>
                  <a:srgbClr val="C00000"/>
                </a:solidFill>
                <a:latin typeface="Myriad Pro" panose="020B0503030403020204" pitchFamily="34" charset="0"/>
              </a:rPr>
              <a:t>Stochastic simulation: time evolution of the species using the Gillespie SSA stochastic simulation method. Compared to the deterministic simulation, it provides a more accurate simulation, specially when the model is composed of a small number of molecules and linear noise analysis is a more appropriate tool than the deterministic sensitivity analysis to understand the limitations and regulation of the system. All these benefits come at the expense of a longer simulation time.</a:t>
            </a:r>
          </a:p>
          <a:p>
            <a:r>
              <a:rPr lang="en-US" sz="1418" i="1" dirty="0">
                <a:solidFill>
                  <a:srgbClr val="C00000"/>
                </a:solidFill>
                <a:latin typeface="Myriad Pro" panose="020B0503030403020204" pitchFamily="34" charset="0"/>
              </a:rPr>
              <a:t>Tau-leaping method: useful to reduce the simulation time. Not all models can benefit from it.</a:t>
            </a:r>
          </a:p>
        </p:txBody>
      </p:sp>
    </p:spTree>
    <p:extLst>
      <p:ext uri="{BB962C8B-B14F-4D97-AF65-F5344CB8AC3E}">
        <p14:creationId xmlns:p14="http://schemas.microsoft.com/office/powerpoint/2010/main" val="973058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BEE796-79A6-0623-E5AE-FBAED6520383}"/>
              </a:ext>
            </a:extLst>
          </p:cNvPr>
          <p:cNvPicPr>
            <a:picLocks noChangeAspect="1"/>
          </p:cNvPicPr>
          <p:nvPr/>
        </p:nvPicPr>
        <p:blipFill>
          <a:blip r:embed="rId3"/>
          <a:stretch>
            <a:fillRect/>
          </a:stretch>
        </p:blipFill>
        <p:spPr>
          <a:xfrm>
            <a:off x="1190625" y="1260861"/>
            <a:ext cx="14258925" cy="7381875"/>
          </a:xfrm>
          <a:prstGeom prst="rect">
            <a:avLst/>
          </a:prstGeom>
          <a:ln>
            <a:solidFill>
              <a:schemeClr val="bg2">
                <a:lumMod val="50000"/>
              </a:schemeClr>
            </a:solidFill>
          </a:ln>
        </p:spPr>
      </p:pic>
      <p:sp>
        <p:nvSpPr>
          <p:cNvPr id="36" name="TextBox 35"/>
          <p:cNvSpPr txBox="1"/>
          <p:nvPr/>
        </p:nvSpPr>
        <p:spPr>
          <a:xfrm>
            <a:off x="10545917" y="3298846"/>
            <a:ext cx="4411264" cy="2274341"/>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418" i="1" dirty="0">
                <a:solidFill>
                  <a:srgbClr val="C00000"/>
                </a:solidFill>
                <a:latin typeface="Myriad Pro" panose="020B0503030403020204" pitchFamily="34" charset="0"/>
              </a:rPr>
              <a:t>The simulation results are displayed in the final step. </a:t>
            </a:r>
          </a:p>
          <a:p>
            <a:endParaRPr lang="en-US" sz="1418" i="1" dirty="0">
              <a:solidFill>
                <a:srgbClr val="C00000"/>
              </a:solidFill>
              <a:latin typeface="Myriad Pro" panose="020B0503030403020204" pitchFamily="34" charset="0"/>
            </a:endParaRPr>
          </a:p>
          <a:p>
            <a:r>
              <a:rPr lang="en-US" sz="1418" i="1" dirty="0">
                <a:solidFill>
                  <a:srgbClr val="C00000"/>
                </a:solidFill>
                <a:latin typeface="Myriad Pro" panose="020B0503030403020204" pitchFamily="34" charset="0"/>
              </a:rPr>
              <a:t>Left-click images for high-resolution copies.</a:t>
            </a:r>
          </a:p>
          <a:p>
            <a:endParaRPr lang="en-US" sz="1418" i="1" dirty="0">
              <a:solidFill>
                <a:srgbClr val="C00000"/>
              </a:solidFill>
              <a:latin typeface="Myriad Pro" panose="020B0503030403020204" pitchFamily="34" charset="0"/>
            </a:endParaRPr>
          </a:p>
          <a:p>
            <a:r>
              <a:rPr lang="en-US" sz="1418" i="1" dirty="0">
                <a:solidFill>
                  <a:srgbClr val="C00000"/>
                </a:solidFill>
                <a:latin typeface="Myriad Pro" panose="020B0503030403020204" pitchFamily="34" charset="0"/>
              </a:rPr>
              <a:t>You can download:</a:t>
            </a:r>
          </a:p>
          <a:p>
            <a:r>
              <a:rPr lang="en-US" sz="1418" i="1" dirty="0">
                <a:solidFill>
                  <a:srgbClr val="C00000"/>
                </a:solidFill>
                <a:latin typeface="Myriad Pro" panose="020B0503030403020204" pitchFamily="34" charset="0"/>
              </a:rPr>
              <a:t>  -Images.</a:t>
            </a:r>
          </a:p>
          <a:p>
            <a:r>
              <a:rPr lang="en-US" sz="1418" i="1" dirty="0">
                <a:solidFill>
                  <a:srgbClr val="C00000"/>
                </a:solidFill>
                <a:latin typeface="Myriad Pro" panose="020B0503030403020204" pitchFamily="34" charset="0"/>
              </a:rPr>
              <a:t>  -Results text files.</a:t>
            </a:r>
          </a:p>
          <a:p>
            <a:r>
              <a:rPr lang="en-US" sz="1418" i="1" dirty="0">
                <a:solidFill>
                  <a:srgbClr val="C00000"/>
                </a:solidFill>
                <a:latin typeface="Myriad Pro" panose="020B0503030403020204" pitchFamily="34" charset="0"/>
              </a:rPr>
              <a:t>  -Mathematica Notebook of the model and simulation.</a:t>
            </a:r>
          </a:p>
          <a:p>
            <a:r>
              <a:rPr lang="en-US" sz="1418" i="1" dirty="0">
                <a:solidFill>
                  <a:srgbClr val="C00000"/>
                </a:solidFill>
                <a:latin typeface="Myriad Pro" panose="020B0503030403020204" pitchFamily="34" charset="0"/>
              </a:rPr>
              <a:t>  -SBML file of your model.</a:t>
            </a:r>
          </a:p>
        </p:txBody>
      </p:sp>
      <p:sp>
        <p:nvSpPr>
          <p:cNvPr id="6" name="TextBox 5">
            <a:extLst>
              <a:ext uri="{FF2B5EF4-FFF2-40B4-BE49-F238E27FC236}">
                <a16:creationId xmlns:a16="http://schemas.microsoft.com/office/drawing/2014/main" id="{6956C65C-265D-0D5D-B0C7-ABC295C35B24}"/>
              </a:ext>
            </a:extLst>
          </p:cNvPr>
          <p:cNvSpPr txBox="1"/>
          <p:nvPr/>
        </p:nvSpPr>
        <p:spPr>
          <a:xfrm flipH="1">
            <a:off x="1190623" y="420125"/>
            <a:ext cx="14258928" cy="523220"/>
          </a:xfrm>
          <a:prstGeom prst="rect">
            <a:avLst/>
          </a:prstGeom>
          <a:noFill/>
        </p:spPr>
        <p:txBody>
          <a:bodyPr wrap="square" rtlCol="0">
            <a:spAutoFit/>
          </a:bodyPr>
          <a:lstStyle/>
          <a:p>
            <a:pPr algn="ctr"/>
            <a:r>
              <a:rPr lang="en-US" sz="2800" dirty="0">
                <a:latin typeface="Myriad Pro" panose="020B0503030403020204"/>
              </a:rPr>
              <a:t>4. Simulation Results – Simulation Job Results</a:t>
            </a:r>
            <a:endParaRPr lang="en-150" sz="2800" dirty="0">
              <a:latin typeface="Myriad Pro" panose="020B0503030403020204"/>
            </a:endParaRPr>
          </a:p>
        </p:txBody>
      </p:sp>
    </p:spTree>
    <p:extLst>
      <p:ext uri="{BB962C8B-B14F-4D97-AF65-F5344CB8AC3E}">
        <p14:creationId xmlns:p14="http://schemas.microsoft.com/office/powerpoint/2010/main" val="2772753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20D09A-5E68-0FB7-D659-E0369E6DF3C1}"/>
              </a:ext>
            </a:extLst>
          </p:cNvPr>
          <p:cNvPicPr>
            <a:picLocks noChangeAspect="1"/>
          </p:cNvPicPr>
          <p:nvPr/>
        </p:nvPicPr>
        <p:blipFill>
          <a:blip r:embed="rId2"/>
          <a:stretch>
            <a:fillRect/>
          </a:stretch>
        </p:blipFill>
        <p:spPr>
          <a:xfrm>
            <a:off x="1190625" y="1322645"/>
            <a:ext cx="14258925" cy="7381875"/>
          </a:xfrm>
          <a:prstGeom prst="rect">
            <a:avLst/>
          </a:prstGeom>
          <a:ln>
            <a:solidFill>
              <a:schemeClr val="bg2">
                <a:lumMod val="50000"/>
              </a:schemeClr>
            </a:solidFill>
          </a:ln>
        </p:spPr>
      </p:pic>
      <p:sp>
        <p:nvSpPr>
          <p:cNvPr id="6" name="TextBox 5">
            <a:extLst>
              <a:ext uri="{FF2B5EF4-FFF2-40B4-BE49-F238E27FC236}">
                <a16:creationId xmlns:a16="http://schemas.microsoft.com/office/drawing/2014/main" id="{D8E05527-E072-61DE-002E-934E7C1C46AC}"/>
              </a:ext>
            </a:extLst>
          </p:cNvPr>
          <p:cNvSpPr txBox="1"/>
          <p:nvPr/>
        </p:nvSpPr>
        <p:spPr>
          <a:xfrm flipH="1">
            <a:off x="1190623" y="420125"/>
            <a:ext cx="14258928" cy="523220"/>
          </a:xfrm>
          <a:prstGeom prst="rect">
            <a:avLst/>
          </a:prstGeom>
          <a:noFill/>
        </p:spPr>
        <p:txBody>
          <a:bodyPr wrap="square" rtlCol="0">
            <a:spAutoFit/>
          </a:bodyPr>
          <a:lstStyle/>
          <a:p>
            <a:pPr algn="ctr"/>
            <a:r>
              <a:rPr lang="en-US" sz="2800" dirty="0">
                <a:latin typeface="Myriad Pro" panose="020B0503030403020204"/>
              </a:rPr>
              <a:t>4. Simulation Results – Simulation Queue</a:t>
            </a:r>
          </a:p>
        </p:txBody>
      </p:sp>
      <p:sp>
        <p:nvSpPr>
          <p:cNvPr id="7" name="TextBox 6">
            <a:extLst>
              <a:ext uri="{FF2B5EF4-FFF2-40B4-BE49-F238E27FC236}">
                <a16:creationId xmlns:a16="http://schemas.microsoft.com/office/drawing/2014/main" id="{FC50BD55-84A2-D9F1-F915-A05DDAC7EF75}"/>
              </a:ext>
            </a:extLst>
          </p:cNvPr>
          <p:cNvSpPr txBox="1"/>
          <p:nvPr/>
        </p:nvSpPr>
        <p:spPr>
          <a:xfrm>
            <a:off x="4421580" y="6813715"/>
            <a:ext cx="6143448" cy="1077218"/>
          </a:xfrm>
          <a:prstGeom prst="rect">
            <a:avLst/>
          </a:prstGeom>
          <a:solidFill>
            <a:schemeClr val="bg1"/>
          </a:solidFill>
          <a:ln>
            <a:solidFill>
              <a:srgbClr val="C00000"/>
            </a:solidFill>
          </a:ln>
          <a:effectLst>
            <a:outerShdw blurRad="63500" sx="102000" sy="102000" algn="ctr" rotWithShape="0">
              <a:prstClr val="black">
                <a:alpha val="40000"/>
              </a:prstClr>
            </a:outerShdw>
          </a:effectLst>
        </p:spPr>
        <p:txBody>
          <a:bodyPr wrap="square" rtlCol="0">
            <a:spAutoFit/>
          </a:bodyPr>
          <a:lstStyle/>
          <a:p>
            <a:r>
              <a:rPr lang="en-US" sz="1600" i="1" dirty="0">
                <a:solidFill>
                  <a:srgbClr val="C00000"/>
                </a:solidFill>
                <a:latin typeface="Myriad Pro" panose="020B0503030403020204" pitchFamily="34" charset="0"/>
              </a:rPr>
              <a:t>When you launch a simulation, it is added into the processing queue. You can check the progress of your launched simulations in the queue view. You may also share and cancel unfinished simulations.</a:t>
            </a:r>
          </a:p>
        </p:txBody>
      </p:sp>
    </p:spTree>
    <p:extLst>
      <p:ext uri="{BB962C8B-B14F-4D97-AF65-F5344CB8AC3E}">
        <p14:creationId xmlns:p14="http://schemas.microsoft.com/office/powerpoint/2010/main" val="20684237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786</TotalTime>
  <Words>826</Words>
  <Application>Microsoft Office PowerPoint</Application>
  <PresentationFormat>Custom</PresentationFormat>
  <Paragraphs>68</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Myriad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EasyModel Tutorial</dc:title>
  <dc:creator/>
  <cp:lastModifiedBy>Jordi Bartolome</cp:lastModifiedBy>
  <cp:revision>43</cp:revision>
  <dcterms:created xsi:type="dcterms:W3CDTF">2020-12-14T12:46:07Z</dcterms:created>
  <dcterms:modified xsi:type="dcterms:W3CDTF">2024-06-30T13:46:08Z</dcterms:modified>
</cp:coreProperties>
</file>