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846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437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65722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00162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743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7896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878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4164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501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6267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47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35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661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2804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a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8857C2-8A7F-427F-A448-D5C059280A3D}" type="datetimeFigureOut">
              <a:rPr lang="ca-ES" smtClean="0"/>
              <a:t>1/7/2025</a:t>
            </a:fld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BFCE5A1-66FC-445B-9C7A-55403BFB5193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1508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625FC-2F3F-A407-46DA-907A3BF8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8825"/>
          </a:xfrm>
        </p:spPr>
        <p:txBody>
          <a:bodyPr/>
          <a:lstStyle/>
          <a:p>
            <a:pPr algn="ctr"/>
            <a:r>
              <a:rPr lang="ca-ES" b="1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Treball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6E53A-9E20-4A66-0926-74205E1E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5693"/>
            <a:ext cx="9144000" cy="418633"/>
          </a:xfrm>
        </p:spPr>
        <p:txBody>
          <a:bodyPr>
            <a:normAutofit/>
          </a:bodyPr>
          <a:lstStyle/>
          <a:p>
            <a:pPr algn="ctr"/>
            <a:r>
              <a:rPr lang="ca-ES" b="1" u="sng" dirty="0">
                <a:latin typeface="Cambria" panose="02040503050406030204" pitchFamily="18" charset="0"/>
                <a:ea typeface="Cambria" panose="02040503050406030204" pitchFamily="18" charset="0"/>
              </a:rPr>
              <a:t>Simulació de dinàmica molecular a través de llenguatge C++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CD7A64-CB6D-3A01-2336-F0DFCDEBE51E}"/>
              </a:ext>
            </a:extLst>
          </p:cNvPr>
          <p:cNvSpPr txBox="1"/>
          <p:nvPr/>
        </p:nvSpPr>
        <p:spPr>
          <a:xfrm>
            <a:off x="8065300" y="5169426"/>
            <a:ext cx="2602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ca-ES" dirty="0"/>
              <a:t>Jordi Carrasco Puigmartí</a:t>
            </a:r>
          </a:p>
          <a:p>
            <a:pPr algn="r"/>
            <a:r>
              <a:rPr lang="ca-ES" dirty="0"/>
              <a:t>1639393</a:t>
            </a:r>
          </a:p>
          <a:p>
            <a:pPr algn="r"/>
            <a:r>
              <a:rPr lang="ca-ES" dirty="0"/>
              <a:t>SSN</a:t>
            </a:r>
          </a:p>
          <a:p>
            <a:pPr algn="r"/>
            <a:r>
              <a:rPr lang="ca-ES" dirty="0"/>
              <a:t>4/7/2025</a:t>
            </a:r>
          </a:p>
        </p:txBody>
      </p:sp>
      <p:pic>
        <p:nvPicPr>
          <p:cNvPr id="1032" name="Picture 8" descr="Machine Learning/Deep Learning with C++ vs Python | by Ade Adebayo | Medium">
            <a:extLst>
              <a:ext uri="{FF2B5EF4-FFF2-40B4-BE49-F238E27FC236}">
                <a16:creationId xmlns:a16="http://schemas.microsoft.com/office/drawing/2014/main" id="{6740D805-EABF-6B95-6755-932D92A0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118" y="2544432"/>
            <a:ext cx="4425763" cy="22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3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6D7DB-931B-A32B-33CF-0C58FDE7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>
                <a:latin typeface="Cambria" panose="02040503050406030204" pitchFamily="18" charset="0"/>
                <a:ea typeface="Cambria" panose="02040503050406030204" pitchFamily="18" charset="0"/>
              </a:rPr>
              <a:t>Comparació Python vs. C++</a:t>
            </a:r>
            <a:endParaRPr lang="ca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2AEE501-3991-C66F-9856-E6A55A390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83163"/>
              </p:ext>
            </p:extLst>
          </p:nvPr>
        </p:nvGraphicFramePr>
        <p:xfrm>
          <a:off x="838200" y="2124634"/>
          <a:ext cx="10515600" cy="33886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9369983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935536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6663627"/>
                    </a:ext>
                  </a:extLst>
                </a:gridCol>
              </a:tblGrid>
              <a:tr h="677732">
                <a:tc>
                  <a:txBody>
                    <a:bodyPr/>
                    <a:lstStyle/>
                    <a:p>
                      <a:r>
                        <a:rPr lang="es-ES" b="1" dirty="0"/>
                        <a:t>Característica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C++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51008"/>
                  </a:ext>
                </a:extLst>
              </a:tr>
              <a:tr h="677732">
                <a:tc>
                  <a:txBody>
                    <a:bodyPr/>
                    <a:lstStyle/>
                    <a:p>
                      <a:r>
                        <a:rPr lang="es-ES" b="1" dirty="0"/>
                        <a:t>Facilitat de programació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610787"/>
                  </a:ext>
                </a:extLst>
              </a:tr>
              <a:tr h="677732">
                <a:tc>
                  <a:txBody>
                    <a:bodyPr/>
                    <a:lstStyle/>
                    <a:p>
                      <a:r>
                        <a:rPr lang="es-ES" b="1"/>
                        <a:t>Velocitat de càlcul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114619"/>
                  </a:ext>
                </a:extLst>
              </a:tr>
              <a:tr h="677732">
                <a:tc>
                  <a:txBody>
                    <a:bodyPr/>
                    <a:lstStyle/>
                    <a:p>
                      <a:r>
                        <a:rPr lang="es-ES" b="1" dirty="0"/>
                        <a:t>Llibreries necessàries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Numpy (externa)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cmath</a:t>
                      </a:r>
                      <a:r>
                        <a:rPr lang="es-ES" dirty="0"/>
                        <a:t>, vector, etc. (</a:t>
                      </a:r>
                      <a:r>
                        <a:rPr lang="es-ES" dirty="0" err="1"/>
                        <a:t>manuals</a:t>
                      </a:r>
                      <a:r>
                        <a:rPr lang="es-E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252455"/>
                  </a:ext>
                </a:extLst>
              </a:tr>
              <a:tr h="67773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49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21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A6DA0-3BD3-56D9-BE8B-9831D68C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Conclusió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CF723-FCBE-A0DE-5DDA-6B8C59BB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587670"/>
          </a:xfrm>
        </p:spPr>
        <p:txBody>
          <a:bodyPr/>
          <a:lstStyle/>
          <a:p>
            <a:r>
              <a:rPr lang="ca-ES" dirty="0"/>
              <a:t>Entendre la dinàmica molecular</a:t>
            </a:r>
          </a:p>
          <a:p>
            <a:r>
              <a:rPr lang="ca-ES" dirty="0"/>
              <a:t>Diferències entre llenguatges de programació</a:t>
            </a:r>
          </a:p>
          <a:p>
            <a:r>
              <a:rPr lang="ca-ES" dirty="0"/>
              <a:t>Experiència completa: codi de programació i visualització </a:t>
            </a:r>
          </a:p>
        </p:txBody>
      </p:sp>
    </p:spTree>
    <p:extLst>
      <p:ext uri="{BB962C8B-B14F-4D97-AF65-F5344CB8AC3E}">
        <p14:creationId xmlns:p14="http://schemas.microsoft.com/office/powerpoint/2010/main" val="245373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AFD87-E81A-9CEC-419A-629C245C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10515600" cy="1325563"/>
          </a:xfrm>
        </p:spPr>
        <p:txBody>
          <a:bodyPr/>
          <a:lstStyle/>
          <a:p>
            <a:r>
              <a:rPr lang="ca-ES" u="sng" dirty="0">
                <a:latin typeface="Cambria" panose="02040503050406030204" pitchFamily="18" charset="0"/>
                <a:ea typeface="Cambria" panose="02040503050406030204" pitchFamily="18" charset="0"/>
              </a:rPr>
              <a:t>ÍNDEX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1BBBFA-A58B-2E64-1F6F-AAE3C36A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 Objectiu</a:t>
            </a:r>
          </a:p>
          <a:p>
            <a:r>
              <a:rPr lang="ca-ES" dirty="0"/>
              <a:t>Dinàmica molecular</a:t>
            </a:r>
          </a:p>
          <a:p>
            <a:r>
              <a:rPr lang="ca-ES" dirty="0"/>
              <a:t>Punt de partida</a:t>
            </a:r>
          </a:p>
          <a:p>
            <a:r>
              <a:rPr lang="ca-ES" dirty="0"/>
              <a:t>Estructura del codi</a:t>
            </a:r>
          </a:p>
          <a:p>
            <a:r>
              <a:rPr lang="ca-ES" dirty="0"/>
              <a:t>Metodologia</a:t>
            </a:r>
          </a:p>
          <a:p>
            <a:r>
              <a:rPr lang="ca-ES" dirty="0"/>
              <a:t>Resultats</a:t>
            </a:r>
          </a:p>
          <a:p>
            <a:r>
              <a:rPr lang="ca-ES" dirty="0"/>
              <a:t>Comparació</a:t>
            </a:r>
          </a:p>
          <a:p>
            <a:r>
              <a:rPr lang="ca-ES" dirty="0"/>
              <a:t>Conclusió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4669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2D544-5C1C-28A6-B8C8-D2B69715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Objectiu del treball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AE61-65BB-ACDE-E5C5-FD706404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/>
              <a:t>Redissenyar una simulació ja existent</a:t>
            </a:r>
          </a:p>
          <a:p>
            <a:r>
              <a:rPr lang="ca-ES" dirty="0"/>
              <a:t>Entendre com funciona C++</a:t>
            </a:r>
          </a:p>
          <a:p>
            <a:r>
              <a:rPr lang="ca-ES" dirty="0"/>
              <a:t>Comparar-lo amb altres llenguatges</a:t>
            </a:r>
          </a:p>
        </p:txBody>
      </p:sp>
    </p:spTree>
    <p:extLst>
      <p:ext uri="{BB962C8B-B14F-4D97-AF65-F5344CB8AC3E}">
        <p14:creationId xmlns:p14="http://schemas.microsoft.com/office/powerpoint/2010/main" val="202620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0FAF7-D687-A4B6-13A1-7B7F6B95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Què és la dinàmica molecular?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D6EFD-1A5C-29C8-7491-52AC24E9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52172"/>
          </a:xfrm>
        </p:spPr>
        <p:txBody>
          <a:bodyPr/>
          <a:lstStyle/>
          <a:p>
            <a:r>
              <a:rPr lang="ca-ES" dirty="0"/>
              <a:t>Tècnica computacional basada en les lleis de Newton</a:t>
            </a:r>
          </a:p>
          <a:p>
            <a:r>
              <a:rPr lang="ca-ES" dirty="0"/>
              <a:t>Potencial de Lennard-Jones</a:t>
            </a:r>
          </a:p>
          <a:p>
            <a:r>
              <a:rPr lang="ca-ES" dirty="0"/>
              <a:t>Energies i temperatura</a:t>
            </a:r>
          </a:p>
          <a:p>
            <a:endParaRPr lang="ca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F56AA7-F386-6E5E-EA5F-B8FECFC8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93" y="4216354"/>
            <a:ext cx="3980581" cy="9093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4BE2AB9-6221-3A08-9167-A158584AA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254" y="2918012"/>
            <a:ext cx="4930208" cy="325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7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0A6CA-D7FD-7207-A15E-2565829D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Punt de partida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30E4DE-F784-ECA7-FB7C-3F2E3F21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815073"/>
          </a:xfrm>
        </p:spPr>
        <p:txBody>
          <a:bodyPr/>
          <a:lstStyle/>
          <a:p>
            <a:r>
              <a:rPr lang="ca-ES" dirty="0"/>
              <a:t>Mddemo.py</a:t>
            </a:r>
          </a:p>
          <a:p>
            <a:r>
              <a:rPr lang="ca-ES" dirty="0" err="1"/>
              <a:t>Velocity-Verlet</a:t>
            </a:r>
            <a:endParaRPr lang="ca-ES" dirty="0"/>
          </a:p>
          <a:p>
            <a:r>
              <a:rPr lang="ca-ES" dirty="0"/>
              <a:t>2D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023DB-A300-2AAB-1974-A40257A6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69" y="2420745"/>
            <a:ext cx="4543425" cy="3486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177928-19F4-F2CC-2D88-CC38E2A5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14" y="4295292"/>
            <a:ext cx="5105400" cy="13525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4908CE7-85E0-0BDA-D329-CAF14C33CE74}"/>
              </a:ext>
            </a:extLst>
          </p:cNvPr>
          <p:cNvSpPr txBox="1"/>
          <p:nvPr/>
        </p:nvSpPr>
        <p:spPr>
          <a:xfrm>
            <a:off x="2967119" y="5905775"/>
            <a:ext cx="139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Codi </a:t>
            </a:r>
            <a:r>
              <a:rPr lang="ca-ES" dirty="0" err="1"/>
              <a:t>Python</a:t>
            </a:r>
            <a:endParaRPr lang="ca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5CADDC-43EC-7B1E-2953-C240CEFCC9E8}"/>
              </a:ext>
            </a:extLst>
          </p:cNvPr>
          <p:cNvSpPr txBox="1"/>
          <p:nvPr/>
        </p:nvSpPr>
        <p:spPr>
          <a:xfrm>
            <a:off x="8527283" y="590689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Codi C++</a:t>
            </a:r>
          </a:p>
        </p:txBody>
      </p:sp>
    </p:spTree>
    <p:extLst>
      <p:ext uri="{BB962C8B-B14F-4D97-AF65-F5344CB8AC3E}">
        <p14:creationId xmlns:p14="http://schemas.microsoft.com/office/powerpoint/2010/main" val="231061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31389-DD18-4DF7-92C8-FACA55A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>
                <a:latin typeface="Cambria" panose="02040503050406030204" pitchFamily="18" charset="0"/>
                <a:ea typeface="Cambria" panose="02040503050406030204" pitchFamily="18" charset="0"/>
              </a:rPr>
              <a:t>Estructura del codi en C++</a:t>
            </a:r>
            <a:endParaRPr lang="ca-E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8761C-C04C-FFF5-D578-EDF47F66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43075"/>
          </a:xfrm>
        </p:spPr>
        <p:txBody>
          <a:bodyPr/>
          <a:lstStyle/>
          <a:p>
            <a:r>
              <a:rPr lang="ca-ES" dirty="0"/>
              <a:t>Llibreries</a:t>
            </a:r>
          </a:p>
          <a:p>
            <a:r>
              <a:rPr lang="ca-ES" dirty="0"/>
              <a:t>Constants i variables</a:t>
            </a:r>
          </a:p>
          <a:p>
            <a:r>
              <a:rPr lang="ca-ES" dirty="0"/>
              <a:t>Condicions específiques</a:t>
            </a:r>
          </a:p>
          <a:p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E9F077-1BCD-5F05-FFCD-F181DA6E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14" y="2222287"/>
            <a:ext cx="3468974" cy="14971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A833A-00A1-C8E7-1C83-D7B3F8CD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62"/>
          <a:stretch>
            <a:fillRect/>
          </a:stretch>
        </p:blipFill>
        <p:spPr>
          <a:xfrm>
            <a:off x="818712" y="3939583"/>
            <a:ext cx="5432103" cy="15939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14DCC2-113D-E8D4-147F-2E3B43D84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02" y="3879707"/>
            <a:ext cx="4752598" cy="17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9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E833C-4D1D-7664-E591-CDE46117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Mètode i càlcul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54F69-B252-210B-4CA4-F392A932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618654"/>
          </a:xfrm>
        </p:spPr>
        <p:txBody>
          <a:bodyPr/>
          <a:lstStyle/>
          <a:p>
            <a:r>
              <a:rPr lang="ca-ES" dirty="0"/>
              <a:t>Forces a partir de potencial</a:t>
            </a:r>
          </a:p>
          <a:p>
            <a:r>
              <a:rPr lang="ca-ES" dirty="0"/>
              <a:t>Integració de </a:t>
            </a:r>
            <a:r>
              <a:rPr lang="ca-ES" dirty="0" err="1"/>
              <a:t>Velocity-Verlet</a:t>
            </a:r>
            <a:endParaRPr lang="ca-ES" dirty="0"/>
          </a:p>
          <a:p>
            <a:r>
              <a:rPr lang="ca-ES" dirty="0"/>
              <a:t>Generació de fitxer</a:t>
            </a:r>
          </a:p>
          <a:p>
            <a:pPr lvl="3"/>
            <a:r>
              <a:rPr lang="ca-ES" dirty="0"/>
              <a:t>.</a:t>
            </a:r>
            <a:r>
              <a:rPr lang="ca-ES" dirty="0" err="1"/>
              <a:t>Csv</a:t>
            </a:r>
            <a:endParaRPr lang="ca-ES" dirty="0"/>
          </a:p>
          <a:p>
            <a:pPr lvl="3"/>
            <a:r>
              <a:rPr lang="ca-ES" dirty="0"/>
              <a:t>.</a:t>
            </a:r>
            <a:r>
              <a:rPr lang="ca-ES" dirty="0" err="1"/>
              <a:t>xyz</a:t>
            </a:r>
            <a:endParaRPr lang="ca-ES" dirty="0"/>
          </a:p>
          <a:p>
            <a:pPr lvl="3"/>
            <a:endParaRPr lang="ca-ES" dirty="0"/>
          </a:p>
          <a:p>
            <a:pPr lvl="3"/>
            <a:endParaRPr lang="ca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B146BF-1986-4450-CEEE-6B7FAE62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31715"/>
          <a:stretch>
            <a:fillRect/>
          </a:stretch>
        </p:blipFill>
        <p:spPr>
          <a:xfrm>
            <a:off x="6585417" y="2222288"/>
            <a:ext cx="3781425" cy="37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D9370-C1A3-CDB6-AF29-9B921E9E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Resultats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473FBC-D2DB-8030-AC33-03CB01D3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" r="1031"/>
          <a:stretch>
            <a:fillRect/>
          </a:stretch>
        </p:blipFill>
        <p:spPr>
          <a:xfrm>
            <a:off x="686158" y="2630813"/>
            <a:ext cx="5328744" cy="320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35A5B71-0B77-0194-0FAF-2CC29DB46D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12"/>
          <a:stretch>
            <a:fillRect/>
          </a:stretch>
        </p:blipFill>
        <p:spPr>
          <a:xfrm>
            <a:off x="6177099" y="2630813"/>
            <a:ext cx="5204899" cy="32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6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C265-A8CF-2D25-592A-11C76D35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>
                <a:latin typeface="Cambria" panose="02040503050406030204" pitchFamily="18" charset="0"/>
                <a:ea typeface="Cambria" panose="02040503050406030204" pitchFamily="18" charset="0"/>
              </a:rPr>
              <a:t>Visualització</a:t>
            </a:r>
          </a:p>
        </p:txBody>
      </p:sp>
      <p:pic>
        <p:nvPicPr>
          <p:cNvPr id="4" name="Imagen 3" descr="Imagen que contiene lluvia, naturaleza, pájaro, vuelo&#10;&#10;El contenido generado por IA puede ser incorrecto.">
            <a:extLst>
              <a:ext uri="{FF2B5EF4-FFF2-40B4-BE49-F238E27FC236}">
                <a16:creationId xmlns:a16="http://schemas.microsoft.com/office/drawing/2014/main" id="{1D33E7D8-170D-DDBD-419C-DD53D822C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400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38" t="1160" r="-1" b="4365"/>
          <a:stretch>
            <a:fillRect/>
          </a:stretch>
        </p:blipFill>
        <p:spPr bwMode="auto">
          <a:xfrm>
            <a:off x="1512437" y="2468949"/>
            <a:ext cx="4030345" cy="3599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5D18E513-9B18-E981-DD2F-57BF22337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5000"/>
                    </a14:imgEffect>
                    <a14:imgEffect>
                      <a14:saturation sat="327000"/>
                    </a14:imgEffect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rcRect t="3018" r="5552" b="5524"/>
          <a:stretch>
            <a:fillRect/>
          </a:stretch>
        </p:blipFill>
        <p:spPr bwMode="auto">
          <a:xfrm>
            <a:off x="6649217" y="2468949"/>
            <a:ext cx="4220845" cy="35998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C47148-6D52-0891-0EAC-955FA053F772}"/>
              </a:ext>
            </a:extLst>
          </p:cNvPr>
          <p:cNvSpPr txBox="1"/>
          <p:nvPr/>
        </p:nvSpPr>
        <p:spPr>
          <a:xfrm>
            <a:off x="2952419" y="6068764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100 steps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9A1086F-A26B-08DB-5EB8-FA41606B8686}"/>
              </a:ext>
            </a:extLst>
          </p:cNvPr>
          <p:cNvSpPr txBox="1"/>
          <p:nvPr/>
        </p:nvSpPr>
        <p:spPr>
          <a:xfrm>
            <a:off x="8122735" y="6068764"/>
            <a:ext cx="127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1000 steps</a:t>
            </a:r>
          </a:p>
        </p:txBody>
      </p:sp>
    </p:spTree>
    <p:extLst>
      <p:ext uri="{BB962C8B-B14F-4D97-AF65-F5344CB8AC3E}">
        <p14:creationId xmlns:p14="http://schemas.microsoft.com/office/powerpoint/2010/main" val="395624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207</TotalTime>
  <Words>172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Cambria</vt:lpstr>
      <vt:lpstr>Century Gothic</vt:lpstr>
      <vt:lpstr>Wingdings 2</vt:lpstr>
      <vt:lpstr>Citable</vt:lpstr>
      <vt:lpstr>Treball final</vt:lpstr>
      <vt:lpstr>ÍNDEX</vt:lpstr>
      <vt:lpstr>Objectiu del treball</vt:lpstr>
      <vt:lpstr>Què és la dinàmica molecular?</vt:lpstr>
      <vt:lpstr>Punt de partida</vt:lpstr>
      <vt:lpstr>Estructura del codi en C++</vt:lpstr>
      <vt:lpstr>Mètode i càlcul</vt:lpstr>
      <vt:lpstr>Resultats</vt:lpstr>
      <vt:lpstr>Visualització</vt:lpstr>
      <vt:lpstr>Comparació Python vs. C++</vt:lpstr>
      <vt:lpstr>Conclusió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Carrasco Puigmartí</dc:creator>
  <cp:lastModifiedBy>Jordi Carrasco Puigmartí</cp:lastModifiedBy>
  <cp:revision>2</cp:revision>
  <dcterms:created xsi:type="dcterms:W3CDTF">2025-06-30T10:13:40Z</dcterms:created>
  <dcterms:modified xsi:type="dcterms:W3CDTF">2025-07-01T14:13:08Z</dcterms:modified>
</cp:coreProperties>
</file>