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  <p:sldMasterId id="2147483695" r:id="rId5"/>
  </p:sldMasterIdLst>
  <p:notesMasterIdLst>
    <p:notesMasterId r:id="rId16"/>
  </p:notesMasterIdLst>
  <p:handoutMasterIdLst>
    <p:handoutMasterId r:id="rId17"/>
  </p:handoutMasterIdLst>
  <p:sldIdLst>
    <p:sldId id="350" r:id="rId6"/>
    <p:sldId id="368" r:id="rId7"/>
    <p:sldId id="369" r:id="rId8"/>
    <p:sldId id="370" r:id="rId9"/>
    <p:sldId id="377" r:id="rId10"/>
    <p:sldId id="372" r:id="rId11"/>
    <p:sldId id="373" r:id="rId12"/>
    <p:sldId id="374" r:id="rId13"/>
    <p:sldId id="376" r:id="rId14"/>
    <p:sldId id="367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0B4"/>
    <a:srgbClr val="F6FBC6"/>
    <a:srgbClr val="666350"/>
    <a:srgbClr val="E2F0BF"/>
    <a:srgbClr val="FDFEFD"/>
    <a:srgbClr val="FFF8C6"/>
    <a:srgbClr val="FFE6BF"/>
    <a:srgbClr val="FEFFC9"/>
    <a:srgbClr val="FFA8A7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4C910-6751-4489-AFA7-4D76E9F5628B}" v="26" dt="2023-05-17T07:42:43.678"/>
    <p1510:client id="{1F599786-8D1A-932F-4DE1-8FD796BDF361}" v="15" dt="2023-05-17T16:38:23.050"/>
    <p1510:client id="{25B8E3DB-0FD8-D36E-CEF8-317913F7884D}" v="1" dt="2023-05-16T13:22:49.464"/>
    <p1510:client id="{6E15C519-92EF-F166-B3EC-5FA70C87BDD9}" v="627" dt="2023-05-16T15:17:35.751"/>
    <p1510:client id="{7B6E814E-567E-3632-487E-2DAB588B6AED}" v="309" dt="2023-05-16T17:50:09.912"/>
    <p1510:client id="{9B304831-8412-9527-FA14-8EDAA6599512}" v="408" dt="2023-05-16T17:48:00.734"/>
    <p1510:client id="{A669BA08-38BA-5362-AA76-BA5A324FBDC1}" v="298" dt="2023-05-16T17:36:47.099"/>
    <p1510:client id="{BDE85551-61BA-F361-83A1-7A534D0303FF}" v="273" dt="2023-05-17T12:32:15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Aumedes Serrano" userId="6a34e1d1-8959-4b94-8952-9eab8c961e01" providerId="ADAL" clId="{1CF4C910-6751-4489-AFA7-4D76E9F5628B}"/>
    <pc:docChg chg="undo custSel addSld delSld modSld modMainMaster">
      <pc:chgData name="Joel Aumedes Serrano" userId="6a34e1d1-8959-4b94-8952-9eab8c961e01" providerId="ADAL" clId="{1CF4C910-6751-4489-AFA7-4D76E9F5628B}" dt="2023-05-17T07:43:17.738" v="958" actId="20577"/>
      <pc:docMkLst>
        <pc:docMk/>
      </pc:docMkLst>
      <pc:sldChg chg="modTransition">
        <pc:chgData name="Joel Aumedes Serrano" userId="6a34e1d1-8959-4b94-8952-9eab8c961e01" providerId="ADAL" clId="{1CF4C910-6751-4489-AFA7-4D76E9F5628B}" dt="2023-05-16T13:31:13.850" v="394"/>
        <pc:sldMkLst>
          <pc:docMk/>
          <pc:sldMk cId="2960950710" sldId="350"/>
        </pc:sldMkLst>
      </pc:sldChg>
      <pc:sldChg chg="del">
        <pc:chgData name="Joel Aumedes Serrano" userId="6a34e1d1-8959-4b94-8952-9eab8c961e01" providerId="ADAL" clId="{1CF4C910-6751-4489-AFA7-4D76E9F5628B}" dt="2023-05-16T13:25:23.253" v="57" actId="47"/>
        <pc:sldMkLst>
          <pc:docMk/>
          <pc:sldMk cId="565598027" sldId="351"/>
        </pc:sldMkLst>
      </pc:sldChg>
      <pc:sldChg chg="addSp delSp modSp mod modTransition modClrScheme chgLayout">
        <pc:chgData name="Joel Aumedes Serrano" userId="6a34e1d1-8959-4b94-8952-9eab8c961e01" providerId="ADAL" clId="{1CF4C910-6751-4489-AFA7-4D76E9F5628B}" dt="2023-05-16T13:31:13.850" v="394"/>
        <pc:sldMkLst>
          <pc:docMk/>
          <pc:sldMk cId="2866332653" sldId="367"/>
        </pc:sldMkLst>
        <pc:spChg chg="add del mod">
          <ac:chgData name="Joel Aumedes Serrano" userId="6a34e1d1-8959-4b94-8952-9eab8c961e01" providerId="ADAL" clId="{1CF4C910-6751-4489-AFA7-4D76E9F5628B}" dt="2023-05-16T13:25:19.845" v="56" actId="478"/>
          <ac:spMkLst>
            <pc:docMk/>
            <pc:sldMk cId="2866332653" sldId="367"/>
            <ac:spMk id="3" creationId="{684C76BD-A980-AA18-E0C9-2A4A5F9714DC}"/>
          </ac:spMkLst>
        </pc:spChg>
        <pc:spChg chg="add del mod">
          <ac:chgData name="Joel Aumedes Serrano" userId="6a34e1d1-8959-4b94-8952-9eab8c961e01" providerId="ADAL" clId="{1CF4C910-6751-4489-AFA7-4D76E9F5628B}" dt="2023-05-16T13:25:09.136" v="53" actId="478"/>
          <ac:spMkLst>
            <pc:docMk/>
            <pc:sldMk cId="2866332653" sldId="367"/>
            <ac:spMk id="4" creationId="{D1AA25EF-BED3-8E96-7FAB-02BBF0A2418C}"/>
          </ac:spMkLst>
        </pc:spChg>
        <pc:spChg chg="mod">
          <ac:chgData name="Joel Aumedes Serrano" userId="6a34e1d1-8959-4b94-8952-9eab8c961e01" providerId="ADAL" clId="{1CF4C910-6751-4489-AFA7-4D76E9F5628B}" dt="2023-05-16T13:24:53.337" v="51" actId="1076"/>
          <ac:spMkLst>
            <pc:docMk/>
            <pc:sldMk cId="2866332653" sldId="367"/>
            <ac:spMk id="7" creationId="{11ADC836-6255-94E3-4F16-95DF9A09BDAE}"/>
          </ac:spMkLst>
        </pc:spChg>
        <pc:spChg chg="add del mod">
          <ac:chgData name="Joel Aumedes Serrano" userId="6a34e1d1-8959-4b94-8952-9eab8c961e01" providerId="ADAL" clId="{1CF4C910-6751-4489-AFA7-4D76E9F5628B}" dt="2023-05-16T13:24:43.687" v="43" actId="26606"/>
          <ac:spMkLst>
            <pc:docMk/>
            <pc:sldMk cId="2866332653" sldId="367"/>
            <ac:spMk id="17" creationId="{79B645E5-FD20-4CAF-65DB-2BB8CF96F303}"/>
          </ac:spMkLst>
        </pc:spChg>
        <pc:spChg chg="add del mod">
          <ac:chgData name="Joel Aumedes Serrano" userId="6a34e1d1-8959-4b94-8952-9eab8c961e01" providerId="ADAL" clId="{1CF4C910-6751-4489-AFA7-4D76E9F5628B}" dt="2023-05-16T13:24:43.687" v="43" actId="26606"/>
          <ac:spMkLst>
            <pc:docMk/>
            <pc:sldMk cId="2866332653" sldId="367"/>
            <ac:spMk id="19" creationId="{5BEFDC87-3E56-4A5A-781E-12F0E07F9176}"/>
          </ac:spMkLst>
        </pc:spChg>
        <pc:spChg chg="add del mod">
          <ac:chgData name="Joel Aumedes Serrano" userId="6a34e1d1-8959-4b94-8952-9eab8c961e01" providerId="ADAL" clId="{1CF4C910-6751-4489-AFA7-4D76E9F5628B}" dt="2023-05-16T13:24:45.453" v="45" actId="26606"/>
          <ac:spMkLst>
            <pc:docMk/>
            <pc:sldMk cId="2866332653" sldId="367"/>
            <ac:spMk id="21" creationId="{E016959F-DC2A-9196-ED00-8755D4C8E419}"/>
          </ac:spMkLst>
        </pc:spChg>
        <pc:spChg chg="add del mod">
          <ac:chgData name="Joel Aumedes Serrano" userId="6a34e1d1-8959-4b94-8952-9eab8c961e01" providerId="ADAL" clId="{1CF4C910-6751-4489-AFA7-4D76E9F5628B}" dt="2023-05-16T13:24:45.453" v="45" actId="26606"/>
          <ac:spMkLst>
            <pc:docMk/>
            <pc:sldMk cId="2866332653" sldId="367"/>
            <ac:spMk id="22" creationId="{4FEBA9AB-2085-9EB4-6A9B-AA174D794D66}"/>
          </ac:spMkLst>
        </pc:spChg>
        <pc:spChg chg="add del mod">
          <ac:chgData name="Joel Aumedes Serrano" userId="6a34e1d1-8959-4b94-8952-9eab8c961e01" providerId="ADAL" clId="{1CF4C910-6751-4489-AFA7-4D76E9F5628B}" dt="2023-05-16T13:24:46.198" v="47" actId="26606"/>
          <ac:spMkLst>
            <pc:docMk/>
            <pc:sldMk cId="2866332653" sldId="367"/>
            <ac:spMk id="24" creationId="{79B645E5-FD20-4CAF-65DB-2BB8CF96F303}"/>
          </ac:spMkLst>
        </pc:spChg>
        <pc:spChg chg="add del mod">
          <ac:chgData name="Joel Aumedes Serrano" userId="6a34e1d1-8959-4b94-8952-9eab8c961e01" providerId="ADAL" clId="{1CF4C910-6751-4489-AFA7-4D76E9F5628B}" dt="2023-05-16T13:24:46.198" v="47" actId="26606"/>
          <ac:spMkLst>
            <pc:docMk/>
            <pc:sldMk cId="2866332653" sldId="367"/>
            <ac:spMk id="25" creationId="{5BEFDC87-3E56-4A5A-781E-12F0E07F9176}"/>
          </ac:spMkLst>
        </pc:spChg>
        <pc:spChg chg="add del">
          <ac:chgData name="Joel Aumedes Serrano" userId="6a34e1d1-8959-4b94-8952-9eab8c961e01" providerId="ADAL" clId="{1CF4C910-6751-4489-AFA7-4D76E9F5628B}" dt="2023-05-16T13:25:13.513" v="54" actId="478"/>
          <ac:spMkLst>
            <pc:docMk/>
            <pc:sldMk cId="2866332653" sldId="367"/>
            <ac:spMk id="27" creationId="{1C443FD9-DB2E-23E8-FCA5-CC51577E2640}"/>
          </ac:spMkLst>
        </pc:spChg>
        <pc:spChg chg="add del">
          <ac:chgData name="Joel Aumedes Serrano" userId="6a34e1d1-8959-4b94-8952-9eab8c961e01" providerId="ADAL" clId="{1CF4C910-6751-4489-AFA7-4D76E9F5628B}" dt="2023-05-16T13:25:15.756" v="55" actId="478"/>
          <ac:spMkLst>
            <pc:docMk/>
            <pc:sldMk cId="2866332653" sldId="367"/>
            <ac:spMk id="28" creationId="{2DDD76F5-5CE3-231E-95D9-A71574A4DF81}"/>
          </ac:spMkLst>
        </pc:spChg>
        <pc:picChg chg="add del mod ord">
          <ac:chgData name="Joel Aumedes Serrano" userId="6a34e1d1-8959-4b94-8952-9eab8c961e01" providerId="ADAL" clId="{1CF4C910-6751-4489-AFA7-4D76E9F5628B}" dt="2023-05-16T13:25:09.136" v="53" actId="478"/>
          <ac:picMkLst>
            <pc:docMk/>
            <pc:sldMk cId="2866332653" sldId="367"/>
            <ac:picMk id="12" creationId="{007419C6-0E64-D5F2-DD74-83901ACC1503}"/>
          </ac:picMkLst>
        </pc:picChg>
      </pc:sldChg>
      <pc:sldChg chg="del">
        <pc:chgData name="Joel Aumedes Serrano" userId="6a34e1d1-8959-4b94-8952-9eab8c961e01" providerId="ADAL" clId="{1CF4C910-6751-4489-AFA7-4D76E9F5628B}" dt="2023-05-16T13:24:11.606" v="34" actId="47"/>
        <pc:sldMkLst>
          <pc:docMk/>
          <pc:sldMk cId="1275020924" sldId="368"/>
        </pc:sldMkLst>
      </pc:sldChg>
      <pc:sldChg chg="addSp delSp modSp new mod modTransition modClrScheme chgLayout">
        <pc:chgData name="Joel Aumedes Serrano" userId="6a34e1d1-8959-4b94-8952-9eab8c961e01" providerId="ADAL" clId="{1CF4C910-6751-4489-AFA7-4D76E9F5628B}" dt="2023-05-16T13:31:13.850" v="394"/>
        <pc:sldMkLst>
          <pc:docMk/>
          <pc:sldMk cId="2289139371" sldId="368"/>
        </pc:sldMkLst>
        <pc:spChg chg="del mod ord">
          <ac:chgData name="Joel Aumedes Serrano" userId="6a34e1d1-8959-4b94-8952-9eab8c961e01" providerId="ADAL" clId="{1CF4C910-6751-4489-AFA7-4D76E9F5628B}" dt="2023-05-16T13:25:33.030" v="59" actId="700"/>
          <ac:spMkLst>
            <pc:docMk/>
            <pc:sldMk cId="2289139371" sldId="368"/>
            <ac:spMk id="2" creationId="{1ED8E13A-25AF-A05E-FF47-97305DC1F687}"/>
          </ac:spMkLst>
        </pc:spChg>
        <pc:spChg chg="del mod ord">
          <ac:chgData name="Joel Aumedes Serrano" userId="6a34e1d1-8959-4b94-8952-9eab8c961e01" providerId="ADAL" clId="{1CF4C910-6751-4489-AFA7-4D76E9F5628B}" dt="2023-05-16T13:25:33.030" v="59" actId="700"/>
          <ac:spMkLst>
            <pc:docMk/>
            <pc:sldMk cId="2289139371" sldId="368"/>
            <ac:spMk id="3" creationId="{A1E6C392-4126-62AF-305F-ECA7BA5F6FDF}"/>
          </ac:spMkLst>
        </pc:spChg>
        <pc:spChg chg="del mod ord">
          <ac:chgData name="Joel Aumedes Serrano" userId="6a34e1d1-8959-4b94-8952-9eab8c961e01" providerId="ADAL" clId="{1CF4C910-6751-4489-AFA7-4D76E9F5628B}" dt="2023-05-16T13:25:33.030" v="59" actId="700"/>
          <ac:spMkLst>
            <pc:docMk/>
            <pc:sldMk cId="2289139371" sldId="368"/>
            <ac:spMk id="4" creationId="{EE66EA00-E834-BBCC-2B3B-E9931038DEDB}"/>
          </ac:spMkLst>
        </pc:spChg>
        <pc:spChg chg="del">
          <ac:chgData name="Joel Aumedes Serrano" userId="6a34e1d1-8959-4b94-8952-9eab8c961e01" providerId="ADAL" clId="{1CF4C910-6751-4489-AFA7-4D76E9F5628B}" dt="2023-05-16T13:25:33.030" v="59" actId="700"/>
          <ac:spMkLst>
            <pc:docMk/>
            <pc:sldMk cId="2289139371" sldId="368"/>
            <ac:spMk id="5" creationId="{A5F10CF3-A336-4802-0F43-7EBF75219F1B}"/>
          </ac:spMkLst>
        </pc:spChg>
        <pc:spChg chg="del">
          <ac:chgData name="Joel Aumedes Serrano" userId="6a34e1d1-8959-4b94-8952-9eab8c961e01" providerId="ADAL" clId="{1CF4C910-6751-4489-AFA7-4D76E9F5628B}" dt="2023-05-16T13:25:33.030" v="59" actId="700"/>
          <ac:spMkLst>
            <pc:docMk/>
            <pc:sldMk cId="2289139371" sldId="368"/>
            <ac:spMk id="6" creationId="{A3925880-913B-0963-5217-9D1D29B15D3A}"/>
          </ac:spMkLst>
        </pc:spChg>
        <pc:spChg chg="del">
          <ac:chgData name="Joel Aumedes Serrano" userId="6a34e1d1-8959-4b94-8952-9eab8c961e01" providerId="ADAL" clId="{1CF4C910-6751-4489-AFA7-4D76E9F5628B}" dt="2023-05-16T13:25:33.030" v="59" actId="700"/>
          <ac:spMkLst>
            <pc:docMk/>
            <pc:sldMk cId="2289139371" sldId="368"/>
            <ac:spMk id="7" creationId="{3713A22A-0C31-4145-9340-E3C90896BE9E}"/>
          </ac:spMkLst>
        </pc:spChg>
        <pc:spChg chg="del">
          <ac:chgData name="Joel Aumedes Serrano" userId="6a34e1d1-8959-4b94-8952-9eab8c961e01" providerId="ADAL" clId="{1CF4C910-6751-4489-AFA7-4D76E9F5628B}" dt="2023-05-16T13:25:33.030" v="59" actId="700"/>
          <ac:spMkLst>
            <pc:docMk/>
            <pc:sldMk cId="2289139371" sldId="368"/>
            <ac:spMk id="8" creationId="{C196326A-F8B4-00EC-9219-9FF60C673AAD}"/>
          </ac:spMkLst>
        </pc:spChg>
        <pc:spChg chg="del">
          <ac:chgData name="Joel Aumedes Serrano" userId="6a34e1d1-8959-4b94-8952-9eab8c961e01" providerId="ADAL" clId="{1CF4C910-6751-4489-AFA7-4D76E9F5628B}" dt="2023-05-16T13:25:33.030" v="59" actId="700"/>
          <ac:spMkLst>
            <pc:docMk/>
            <pc:sldMk cId="2289139371" sldId="368"/>
            <ac:spMk id="9" creationId="{466CB68C-79CE-95A2-641F-26C10C6DE770}"/>
          </ac:spMkLst>
        </pc:spChg>
        <pc:spChg chg="del">
          <ac:chgData name="Joel Aumedes Serrano" userId="6a34e1d1-8959-4b94-8952-9eab8c961e01" providerId="ADAL" clId="{1CF4C910-6751-4489-AFA7-4D76E9F5628B}" dt="2023-05-16T13:25:33.030" v="59" actId="700"/>
          <ac:spMkLst>
            <pc:docMk/>
            <pc:sldMk cId="2289139371" sldId="368"/>
            <ac:spMk id="10" creationId="{D215C88A-3AD0-203B-E2FF-51B689557B11}"/>
          </ac:spMkLst>
        </pc:spChg>
        <pc:spChg chg="del">
          <ac:chgData name="Joel Aumedes Serrano" userId="6a34e1d1-8959-4b94-8952-9eab8c961e01" providerId="ADAL" clId="{1CF4C910-6751-4489-AFA7-4D76E9F5628B}" dt="2023-05-16T13:25:33.030" v="59" actId="700"/>
          <ac:spMkLst>
            <pc:docMk/>
            <pc:sldMk cId="2289139371" sldId="368"/>
            <ac:spMk id="11" creationId="{0C9B0D1F-1F37-2C83-921B-19ED52F7C1AE}"/>
          </ac:spMkLst>
        </pc:spChg>
        <pc:spChg chg="del">
          <ac:chgData name="Joel Aumedes Serrano" userId="6a34e1d1-8959-4b94-8952-9eab8c961e01" providerId="ADAL" clId="{1CF4C910-6751-4489-AFA7-4D76E9F5628B}" dt="2023-05-16T13:25:33.030" v="59" actId="700"/>
          <ac:spMkLst>
            <pc:docMk/>
            <pc:sldMk cId="2289139371" sldId="368"/>
            <ac:spMk id="12" creationId="{D61A1B16-6C8E-D3E3-2325-83892DED78F4}"/>
          </ac:spMkLst>
        </pc:spChg>
        <pc:spChg chg="mod ord">
          <ac:chgData name="Joel Aumedes Serrano" userId="6a34e1d1-8959-4b94-8952-9eab8c961e01" providerId="ADAL" clId="{1CF4C910-6751-4489-AFA7-4D76E9F5628B}" dt="2023-05-16T13:29:55.369" v="341" actId="26606"/>
          <ac:spMkLst>
            <pc:docMk/>
            <pc:sldMk cId="2289139371" sldId="368"/>
            <ac:spMk id="13" creationId="{1FADE8DD-786D-019C-D3CD-3C2450B4DAE2}"/>
          </ac:spMkLst>
        </pc:spChg>
        <pc:spChg chg="mod ord">
          <ac:chgData name="Joel Aumedes Serrano" userId="6a34e1d1-8959-4b94-8952-9eab8c961e01" providerId="ADAL" clId="{1CF4C910-6751-4489-AFA7-4D76E9F5628B}" dt="2023-05-16T13:29:55.369" v="341" actId="26606"/>
          <ac:spMkLst>
            <pc:docMk/>
            <pc:sldMk cId="2289139371" sldId="368"/>
            <ac:spMk id="14" creationId="{BA943675-1504-1CB4-9F96-2141F18C7135}"/>
          </ac:spMkLst>
        </pc:spChg>
        <pc:spChg chg="mod ord">
          <ac:chgData name="Joel Aumedes Serrano" userId="6a34e1d1-8959-4b94-8952-9eab8c961e01" providerId="ADAL" clId="{1CF4C910-6751-4489-AFA7-4D76E9F5628B}" dt="2023-05-16T13:29:55.369" v="341" actId="26606"/>
          <ac:spMkLst>
            <pc:docMk/>
            <pc:sldMk cId="2289139371" sldId="368"/>
            <ac:spMk id="15" creationId="{BD422087-E9E3-F15A-E760-8F66D9164346}"/>
          </ac:spMkLst>
        </pc:spChg>
        <pc:spChg chg="add del mod ord">
          <ac:chgData name="Joel Aumedes Serrano" userId="6a34e1d1-8959-4b94-8952-9eab8c961e01" providerId="ADAL" clId="{1CF4C910-6751-4489-AFA7-4D76E9F5628B}" dt="2023-05-16T13:25:36.456" v="60" actId="700"/>
          <ac:spMkLst>
            <pc:docMk/>
            <pc:sldMk cId="2289139371" sldId="368"/>
            <ac:spMk id="16" creationId="{6EF24B8D-EEAB-CCC8-240B-54CC2697292C}"/>
          </ac:spMkLst>
        </pc:spChg>
        <pc:spChg chg="add del mod ord">
          <ac:chgData name="Joel Aumedes Serrano" userId="6a34e1d1-8959-4b94-8952-9eab8c961e01" providerId="ADAL" clId="{1CF4C910-6751-4489-AFA7-4D76E9F5628B}" dt="2023-05-16T13:25:36.456" v="60" actId="700"/>
          <ac:spMkLst>
            <pc:docMk/>
            <pc:sldMk cId="2289139371" sldId="368"/>
            <ac:spMk id="17" creationId="{9A868D78-3552-BA89-687A-7FD406493B57}"/>
          </ac:spMkLst>
        </pc:spChg>
        <pc:spChg chg="add del mod ord">
          <ac:chgData name="Joel Aumedes Serrano" userId="6a34e1d1-8959-4b94-8952-9eab8c961e01" providerId="ADAL" clId="{1CF4C910-6751-4489-AFA7-4D76E9F5628B}" dt="2023-05-16T13:25:36.456" v="60" actId="700"/>
          <ac:spMkLst>
            <pc:docMk/>
            <pc:sldMk cId="2289139371" sldId="368"/>
            <ac:spMk id="18" creationId="{CF8F6090-0185-CD49-FDD2-352CA65B1DF8}"/>
          </ac:spMkLst>
        </pc:spChg>
        <pc:spChg chg="add del mod ord">
          <ac:chgData name="Joel Aumedes Serrano" userId="6a34e1d1-8959-4b94-8952-9eab8c961e01" providerId="ADAL" clId="{1CF4C910-6751-4489-AFA7-4D76E9F5628B}" dt="2023-05-16T13:25:36.456" v="60" actId="700"/>
          <ac:spMkLst>
            <pc:docMk/>
            <pc:sldMk cId="2289139371" sldId="368"/>
            <ac:spMk id="19" creationId="{55AFB28D-99F5-969F-A209-8946CFCDD860}"/>
          </ac:spMkLst>
        </pc:spChg>
        <pc:spChg chg="add mod ord">
          <ac:chgData name="Joel Aumedes Serrano" userId="6a34e1d1-8959-4b94-8952-9eab8c961e01" providerId="ADAL" clId="{1CF4C910-6751-4489-AFA7-4D76E9F5628B}" dt="2023-05-16T13:29:55.369" v="341" actId="26606"/>
          <ac:spMkLst>
            <pc:docMk/>
            <pc:sldMk cId="2289139371" sldId="368"/>
            <ac:spMk id="20" creationId="{E5B2E050-24CC-07C2-9F30-FF9102BA2F26}"/>
          </ac:spMkLst>
        </pc:spChg>
        <pc:spChg chg="add mod ord">
          <ac:chgData name="Joel Aumedes Serrano" userId="6a34e1d1-8959-4b94-8952-9eab8c961e01" providerId="ADAL" clId="{1CF4C910-6751-4489-AFA7-4D76E9F5628B}" dt="2023-05-16T13:30:20.281" v="359" actId="14100"/>
          <ac:spMkLst>
            <pc:docMk/>
            <pc:sldMk cId="2289139371" sldId="368"/>
            <ac:spMk id="21" creationId="{93B8EAB1-56CB-7BF5-B6EA-0121167BB197}"/>
          </ac:spMkLst>
        </pc:spChg>
        <pc:spChg chg="add del mod ord">
          <ac:chgData name="Joel Aumedes Serrano" userId="6a34e1d1-8959-4b94-8952-9eab8c961e01" providerId="ADAL" clId="{1CF4C910-6751-4489-AFA7-4D76E9F5628B}" dt="2023-05-16T13:29:55.369" v="341" actId="26606"/>
          <ac:spMkLst>
            <pc:docMk/>
            <pc:sldMk cId="2289139371" sldId="368"/>
            <ac:spMk id="22" creationId="{562B2DFB-EA79-E4CB-AC2A-D701DD6F9A57}"/>
          </ac:spMkLst>
        </pc:spChg>
        <pc:picChg chg="add mod modCrop">
          <ac:chgData name="Joel Aumedes Serrano" userId="6a34e1d1-8959-4b94-8952-9eab8c961e01" providerId="ADAL" clId="{1CF4C910-6751-4489-AFA7-4D76E9F5628B}" dt="2023-05-16T13:30:52.455" v="392" actId="732"/>
          <ac:picMkLst>
            <pc:docMk/>
            <pc:sldMk cId="2289139371" sldId="368"/>
            <ac:picMk id="24" creationId="{DA698344-C1B7-9657-E38B-9741AB438EDB}"/>
          </ac:picMkLst>
        </pc:picChg>
      </pc:sldChg>
      <pc:sldChg chg="addSp delSp modSp new mod modClrScheme chgLayout">
        <pc:chgData name="Joel Aumedes Serrano" userId="6a34e1d1-8959-4b94-8952-9eab8c961e01" providerId="ADAL" clId="{1CF4C910-6751-4489-AFA7-4D76E9F5628B}" dt="2023-05-17T07:27:21.285" v="854" actId="166"/>
        <pc:sldMkLst>
          <pc:docMk/>
          <pc:sldMk cId="1988685720" sldId="369"/>
        </pc:sldMkLst>
        <pc:spChg chg="del">
          <ac:chgData name="Joel Aumedes Serrano" userId="6a34e1d1-8959-4b94-8952-9eab8c961e01" providerId="ADAL" clId="{1CF4C910-6751-4489-AFA7-4D76E9F5628B}" dt="2023-05-16T13:31:47.781" v="396" actId="700"/>
          <ac:spMkLst>
            <pc:docMk/>
            <pc:sldMk cId="1988685720" sldId="369"/>
            <ac:spMk id="2" creationId="{4F61E1DA-1201-3D8F-0B50-5427AEF59941}"/>
          </ac:spMkLst>
        </pc:spChg>
        <pc:spChg chg="del mod ord">
          <ac:chgData name="Joel Aumedes Serrano" userId="6a34e1d1-8959-4b94-8952-9eab8c961e01" providerId="ADAL" clId="{1CF4C910-6751-4489-AFA7-4D76E9F5628B}" dt="2023-05-16T13:31:47.781" v="396" actId="700"/>
          <ac:spMkLst>
            <pc:docMk/>
            <pc:sldMk cId="1988685720" sldId="369"/>
            <ac:spMk id="3" creationId="{2561BCF5-793F-AA85-5FC1-2CD7E78CDA6F}"/>
          </ac:spMkLst>
        </pc:spChg>
        <pc:spChg chg="del mod ord">
          <ac:chgData name="Joel Aumedes Serrano" userId="6a34e1d1-8959-4b94-8952-9eab8c961e01" providerId="ADAL" clId="{1CF4C910-6751-4489-AFA7-4D76E9F5628B}" dt="2023-05-16T13:31:47.781" v="396" actId="700"/>
          <ac:spMkLst>
            <pc:docMk/>
            <pc:sldMk cId="1988685720" sldId="369"/>
            <ac:spMk id="4" creationId="{C10DCE71-8471-CF44-F656-FD7D37453ECB}"/>
          </ac:spMkLst>
        </pc:spChg>
        <pc:spChg chg="mod ord">
          <ac:chgData name="Joel Aumedes Serrano" userId="6a34e1d1-8959-4b94-8952-9eab8c961e01" providerId="ADAL" clId="{1CF4C910-6751-4489-AFA7-4D76E9F5628B}" dt="2023-05-16T13:31:47.781" v="396" actId="700"/>
          <ac:spMkLst>
            <pc:docMk/>
            <pc:sldMk cId="1988685720" sldId="369"/>
            <ac:spMk id="5" creationId="{8E893FFC-D8EE-83B0-E31D-7FA280B88DED}"/>
          </ac:spMkLst>
        </pc:spChg>
        <pc:spChg chg="mod ord">
          <ac:chgData name="Joel Aumedes Serrano" userId="6a34e1d1-8959-4b94-8952-9eab8c961e01" providerId="ADAL" clId="{1CF4C910-6751-4489-AFA7-4D76E9F5628B}" dt="2023-05-16T13:36:27.419" v="686" actId="1035"/>
          <ac:spMkLst>
            <pc:docMk/>
            <pc:sldMk cId="1988685720" sldId="369"/>
            <ac:spMk id="6" creationId="{28FFFB3E-61E7-62E6-D552-4F14AB437E23}"/>
          </ac:spMkLst>
        </pc:spChg>
        <pc:spChg chg="mod ord">
          <ac:chgData name="Joel Aumedes Serrano" userId="6a34e1d1-8959-4b94-8952-9eab8c961e01" providerId="ADAL" clId="{1CF4C910-6751-4489-AFA7-4D76E9F5628B}" dt="2023-05-16T13:31:47.781" v="396" actId="700"/>
          <ac:spMkLst>
            <pc:docMk/>
            <pc:sldMk cId="1988685720" sldId="369"/>
            <ac:spMk id="7" creationId="{FB4B2D2B-CF16-279B-F072-008C547F2001}"/>
          </ac:spMkLst>
        </pc:spChg>
        <pc:spChg chg="add mod ord">
          <ac:chgData name="Joel Aumedes Serrano" userId="6a34e1d1-8959-4b94-8952-9eab8c961e01" providerId="ADAL" clId="{1CF4C910-6751-4489-AFA7-4D76E9F5628B}" dt="2023-05-16T13:31:52.636" v="414" actId="27636"/>
          <ac:spMkLst>
            <pc:docMk/>
            <pc:sldMk cId="1988685720" sldId="369"/>
            <ac:spMk id="8" creationId="{3E2C8301-02A0-E12D-384C-8A52D64EEB82}"/>
          </ac:spMkLst>
        </pc:spChg>
        <pc:spChg chg="add mod ord">
          <ac:chgData name="Joel Aumedes Serrano" userId="6a34e1d1-8959-4b94-8952-9eab8c961e01" providerId="ADAL" clId="{1CF4C910-6751-4489-AFA7-4D76E9F5628B}" dt="2023-05-16T13:33:52.866" v="569" actId="20577"/>
          <ac:spMkLst>
            <pc:docMk/>
            <pc:sldMk cId="1988685720" sldId="369"/>
            <ac:spMk id="9" creationId="{D1D84484-E23A-FF97-999E-4C6899B1A76E}"/>
          </ac:spMkLst>
        </pc:spChg>
        <pc:spChg chg="add mod">
          <ac:chgData name="Joel Aumedes Serrano" userId="6a34e1d1-8959-4b94-8952-9eab8c961e01" providerId="ADAL" clId="{1CF4C910-6751-4489-AFA7-4D76E9F5628B}" dt="2023-05-16T13:37:15.003" v="752" actId="404"/>
          <ac:spMkLst>
            <pc:docMk/>
            <pc:sldMk cId="1988685720" sldId="369"/>
            <ac:spMk id="12" creationId="{E8C0D3E6-146E-16D4-33D1-8241F9C44993}"/>
          </ac:spMkLst>
        </pc:spChg>
        <pc:graphicFrameChg chg="add mod ord modGraphic">
          <ac:chgData name="Joel Aumedes Serrano" userId="6a34e1d1-8959-4b94-8952-9eab8c961e01" providerId="ADAL" clId="{1CF4C910-6751-4489-AFA7-4D76E9F5628B}" dt="2023-05-17T07:27:21.285" v="854" actId="166"/>
          <ac:graphicFrameMkLst>
            <pc:docMk/>
            <pc:sldMk cId="1988685720" sldId="369"/>
            <ac:graphicFrameMk id="11" creationId="{DDD4959A-7550-B660-DB4F-39AE19F4958F}"/>
          </ac:graphicFrameMkLst>
        </pc:graphicFrameChg>
        <pc:picChg chg="mod">
          <ac:chgData name="Joel Aumedes Serrano" userId="6a34e1d1-8959-4b94-8952-9eab8c961e01" providerId="ADAL" clId="{1CF4C910-6751-4489-AFA7-4D76E9F5628B}" dt="2023-05-17T07:27:16.808" v="853" actId="1076"/>
          <ac:picMkLst>
            <pc:docMk/>
            <pc:sldMk cId="1988685720" sldId="369"/>
            <ac:picMk id="4" creationId="{9C47B17A-3E9C-EF56-6E07-FADB465DA6C7}"/>
          </ac:picMkLst>
        </pc:picChg>
        <pc:picChg chg="add mod">
          <ac:chgData name="Joel Aumedes Serrano" userId="6a34e1d1-8959-4b94-8952-9eab8c961e01" providerId="ADAL" clId="{1CF4C910-6751-4489-AFA7-4D76E9F5628B}" dt="2023-05-16T13:33:49.632" v="568" actId="1076"/>
          <ac:picMkLst>
            <pc:docMk/>
            <pc:sldMk cId="1988685720" sldId="369"/>
            <ac:picMk id="10" creationId="{50AE06AA-E25A-B7DA-A5FC-AE673635FBCE}"/>
          </ac:picMkLst>
        </pc:picChg>
      </pc:sldChg>
      <pc:sldChg chg="del">
        <pc:chgData name="Joel Aumedes Serrano" userId="6a34e1d1-8959-4b94-8952-9eab8c961e01" providerId="ADAL" clId="{1CF4C910-6751-4489-AFA7-4D76E9F5628B}" dt="2023-05-16T13:24:12.565" v="35" actId="47"/>
        <pc:sldMkLst>
          <pc:docMk/>
          <pc:sldMk cId="3163837297" sldId="369"/>
        </pc:sldMkLst>
      </pc:sldChg>
      <pc:sldChg chg="modSp mod">
        <pc:chgData name="Joel Aumedes Serrano" userId="6a34e1d1-8959-4b94-8952-9eab8c961e01" providerId="ADAL" clId="{1CF4C910-6751-4489-AFA7-4D76E9F5628B}" dt="2023-05-17T07:27:51.634" v="856" actId="14100"/>
        <pc:sldMkLst>
          <pc:docMk/>
          <pc:sldMk cId="2636848579" sldId="370"/>
        </pc:sldMkLst>
        <pc:spChg chg="mod">
          <ac:chgData name="Joel Aumedes Serrano" userId="6a34e1d1-8959-4b94-8952-9eab8c961e01" providerId="ADAL" clId="{1CF4C910-6751-4489-AFA7-4D76E9F5628B}" dt="2023-05-17T07:22:01.712" v="753" actId="1076"/>
          <ac:spMkLst>
            <pc:docMk/>
            <pc:sldMk cId="2636848579" sldId="370"/>
            <ac:spMk id="17" creationId="{1BCA851A-A23E-7CA8-A9A9-0179A32AC8BE}"/>
          </ac:spMkLst>
        </pc:spChg>
        <pc:graphicFrameChg chg="mod modGraphic">
          <ac:chgData name="Joel Aumedes Serrano" userId="6a34e1d1-8959-4b94-8952-9eab8c961e01" providerId="ADAL" clId="{1CF4C910-6751-4489-AFA7-4D76E9F5628B}" dt="2023-05-17T07:25:47.233" v="822" actId="403"/>
          <ac:graphicFrameMkLst>
            <pc:docMk/>
            <pc:sldMk cId="2636848579" sldId="370"/>
            <ac:graphicFrameMk id="4" creationId="{6EEF6482-D50B-E1D8-DE6A-750273A7C734}"/>
          </ac:graphicFrameMkLst>
        </pc:graphicFrameChg>
        <pc:graphicFrameChg chg="mod modGraphic">
          <ac:chgData name="Joel Aumedes Serrano" userId="6a34e1d1-8959-4b94-8952-9eab8c961e01" providerId="ADAL" clId="{1CF4C910-6751-4489-AFA7-4D76E9F5628B}" dt="2023-05-17T07:27:51.634" v="856" actId="14100"/>
          <ac:graphicFrameMkLst>
            <pc:docMk/>
            <pc:sldMk cId="2636848579" sldId="370"/>
            <ac:graphicFrameMk id="15" creationId="{C21172B0-C736-1CC9-25B0-8DCAF9797D5E}"/>
          </ac:graphicFrameMkLst>
        </pc:graphicFrameChg>
      </pc:sldChg>
      <pc:sldChg chg="del">
        <pc:chgData name="Joel Aumedes Serrano" userId="6a34e1d1-8959-4b94-8952-9eab8c961e01" providerId="ADAL" clId="{1CF4C910-6751-4489-AFA7-4D76E9F5628B}" dt="2023-05-16T13:24:13.086" v="36" actId="47"/>
        <pc:sldMkLst>
          <pc:docMk/>
          <pc:sldMk cId="2717351289" sldId="370"/>
        </pc:sldMkLst>
      </pc:sldChg>
      <pc:sldChg chg="del">
        <pc:chgData name="Joel Aumedes Serrano" userId="6a34e1d1-8959-4b94-8952-9eab8c961e01" providerId="ADAL" clId="{1CF4C910-6751-4489-AFA7-4D76E9F5628B}" dt="2023-05-16T13:24:13.478" v="37" actId="47"/>
        <pc:sldMkLst>
          <pc:docMk/>
          <pc:sldMk cId="3153550051" sldId="371"/>
        </pc:sldMkLst>
      </pc:sldChg>
      <pc:sldChg chg="modSp mod">
        <pc:chgData name="Joel Aumedes Serrano" userId="6a34e1d1-8959-4b94-8952-9eab8c961e01" providerId="ADAL" clId="{1CF4C910-6751-4489-AFA7-4D76E9F5628B}" dt="2023-05-17T07:26:58.640" v="852" actId="14734"/>
        <pc:sldMkLst>
          <pc:docMk/>
          <pc:sldMk cId="384875689" sldId="372"/>
        </pc:sldMkLst>
        <pc:spChg chg="mod">
          <ac:chgData name="Joel Aumedes Serrano" userId="6a34e1d1-8959-4b94-8952-9eab8c961e01" providerId="ADAL" clId="{1CF4C910-6751-4489-AFA7-4D76E9F5628B}" dt="2023-05-17T07:26:31.078" v="845" actId="20577"/>
          <ac:spMkLst>
            <pc:docMk/>
            <pc:sldMk cId="384875689" sldId="372"/>
            <ac:spMk id="2" creationId="{8368743F-6D2B-D3D7-8ADC-3DF0E45E1704}"/>
          </ac:spMkLst>
        </pc:spChg>
        <pc:graphicFrameChg chg="modGraphic">
          <ac:chgData name="Joel Aumedes Serrano" userId="6a34e1d1-8959-4b94-8952-9eab8c961e01" providerId="ADAL" clId="{1CF4C910-6751-4489-AFA7-4D76E9F5628B}" dt="2023-05-17T07:26:58.640" v="852" actId="14734"/>
          <ac:graphicFrameMkLst>
            <pc:docMk/>
            <pc:sldMk cId="384875689" sldId="372"/>
            <ac:graphicFrameMk id="16" creationId="{8D92CF4B-7D71-6FE6-6F89-022990096F7B}"/>
          </ac:graphicFrameMkLst>
        </pc:graphicFrameChg>
      </pc:sldChg>
      <pc:sldChg chg="del">
        <pc:chgData name="Joel Aumedes Serrano" userId="6a34e1d1-8959-4b94-8952-9eab8c961e01" providerId="ADAL" clId="{1CF4C910-6751-4489-AFA7-4D76E9F5628B}" dt="2023-05-16T13:24:15.093" v="40" actId="47"/>
        <pc:sldMkLst>
          <pc:docMk/>
          <pc:sldMk cId="1358042890" sldId="372"/>
        </pc:sldMkLst>
      </pc:sldChg>
      <pc:sldChg chg="modSp mod">
        <pc:chgData name="Joel Aumedes Serrano" userId="6a34e1d1-8959-4b94-8952-9eab8c961e01" providerId="ADAL" clId="{1CF4C910-6751-4489-AFA7-4D76E9F5628B}" dt="2023-05-17T07:30:22.004" v="914" actId="14100"/>
        <pc:sldMkLst>
          <pc:docMk/>
          <pc:sldMk cId="927592056" sldId="373"/>
        </pc:sldMkLst>
        <pc:graphicFrameChg chg="modGraphic">
          <ac:chgData name="Joel Aumedes Serrano" userId="6a34e1d1-8959-4b94-8952-9eab8c961e01" providerId="ADAL" clId="{1CF4C910-6751-4489-AFA7-4D76E9F5628B}" dt="2023-05-17T07:29:03.306" v="886" actId="403"/>
          <ac:graphicFrameMkLst>
            <pc:docMk/>
            <pc:sldMk cId="927592056" sldId="373"/>
            <ac:graphicFrameMk id="4" creationId="{E67B5186-23B0-BE2A-4E55-845FC658C8AC}"/>
          </ac:graphicFrameMkLst>
        </pc:graphicFrameChg>
        <pc:graphicFrameChg chg="mod modGraphic">
          <ac:chgData name="Joel Aumedes Serrano" userId="6a34e1d1-8959-4b94-8952-9eab8c961e01" providerId="ADAL" clId="{1CF4C910-6751-4489-AFA7-4D76E9F5628B}" dt="2023-05-17T07:30:22.004" v="914" actId="14100"/>
          <ac:graphicFrameMkLst>
            <pc:docMk/>
            <pc:sldMk cId="927592056" sldId="373"/>
            <ac:graphicFrameMk id="10" creationId="{0DB9B936-E8FB-56E5-FB85-455DA1F331C7}"/>
          </ac:graphicFrameMkLst>
        </pc:graphicFrameChg>
      </pc:sldChg>
      <pc:sldChg chg="del">
        <pc:chgData name="Joel Aumedes Serrano" userId="6a34e1d1-8959-4b94-8952-9eab8c961e01" providerId="ADAL" clId="{1CF4C910-6751-4489-AFA7-4D76E9F5628B}" dt="2023-05-16T13:24:13.919" v="38" actId="47"/>
        <pc:sldMkLst>
          <pc:docMk/>
          <pc:sldMk cId="1216638531" sldId="373"/>
        </pc:sldMkLst>
      </pc:sldChg>
      <pc:sldChg chg="del">
        <pc:chgData name="Joel Aumedes Serrano" userId="6a34e1d1-8959-4b94-8952-9eab8c961e01" providerId="ADAL" clId="{1CF4C910-6751-4489-AFA7-4D76E9F5628B}" dt="2023-05-16T13:24:14.526" v="39" actId="47"/>
        <pc:sldMkLst>
          <pc:docMk/>
          <pc:sldMk cId="925616930" sldId="374"/>
        </pc:sldMkLst>
      </pc:sldChg>
      <pc:sldChg chg="addSp delSp modSp mod modAnim">
        <pc:chgData name="Joel Aumedes Serrano" userId="6a34e1d1-8959-4b94-8952-9eab8c961e01" providerId="ADAL" clId="{1CF4C910-6751-4489-AFA7-4D76E9F5628B}" dt="2023-05-17T07:42:43.678" v="956"/>
        <pc:sldMkLst>
          <pc:docMk/>
          <pc:sldMk cId="3318383867" sldId="374"/>
        </pc:sldMkLst>
        <pc:graphicFrameChg chg="add del mod">
          <ac:chgData name="Joel Aumedes Serrano" userId="6a34e1d1-8959-4b94-8952-9eab8c961e01" providerId="ADAL" clId="{1CF4C910-6751-4489-AFA7-4D76E9F5628B}" dt="2023-05-17T07:40:18.970" v="928"/>
          <ac:graphicFrameMkLst>
            <pc:docMk/>
            <pc:sldMk cId="3318383867" sldId="374"/>
            <ac:graphicFrameMk id="3" creationId="{422AA25F-4AC4-7EFC-7017-0A4F751A10B7}"/>
          </ac:graphicFrameMkLst>
        </pc:graphicFrameChg>
        <pc:graphicFrameChg chg="modGraphic">
          <ac:chgData name="Joel Aumedes Serrano" userId="6a34e1d1-8959-4b94-8952-9eab8c961e01" providerId="ADAL" clId="{1CF4C910-6751-4489-AFA7-4D76E9F5628B}" dt="2023-05-17T07:41:21.111" v="946" actId="207"/>
          <ac:graphicFrameMkLst>
            <pc:docMk/>
            <pc:sldMk cId="3318383867" sldId="374"/>
            <ac:graphicFrameMk id="11" creationId="{123CC6C6-19DD-64FF-E3A2-AC9079E2052F}"/>
          </ac:graphicFrameMkLst>
        </pc:graphicFrameChg>
        <pc:picChg chg="add del mod">
          <ac:chgData name="Joel Aumedes Serrano" userId="6a34e1d1-8959-4b94-8952-9eab8c961e01" providerId="ADAL" clId="{1CF4C910-6751-4489-AFA7-4D76E9F5628B}" dt="2023-05-17T07:41:23.856" v="947" actId="478"/>
          <ac:picMkLst>
            <pc:docMk/>
            <pc:sldMk cId="3318383867" sldId="374"/>
            <ac:picMk id="4" creationId="{245E3295-B991-8AD7-7CAA-0159195B7F2E}"/>
          </ac:picMkLst>
        </pc:picChg>
        <pc:picChg chg="add mod">
          <ac:chgData name="Joel Aumedes Serrano" userId="6a34e1d1-8959-4b94-8952-9eab8c961e01" providerId="ADAL" clId="{1CF4C910-6751-4489-AFA7-4D76E9F5628B}" dt="2023-05-17T07:42:34.663" v="955" actId="962"/>
          <ac:picMkLst>
            <pc:docMk/>
            <pc:sldMk cId="3318383867" sldId="374"/>
            <ac:picMk id="10" creationId="{5CEC5CF6-8E1B-EC27-FC36-C8C8C1EE42FB}"/>
          </ac:picMkLst>
        </pc:picChg>
      </pc:sldChg>
      <pc:sldChg chg="addSp delSp modSp del mod">
        <pc:chgData name="Joel Aumedes Serrano" userId="6a34e1d1-8959-4b94-8952-9eab8c961e01" providerId="ADAL" clId="{1CF4C910-6751-4489-AFA7-4D76E9F5628B}" dt="2023-05-17T07:42:31.724" v="952" actId="47"/>
        <pc:sldMkLst>
          <pc:docMk/>
          <pc:sldMk cId="442421467" sldId="375"/>
        </pc:sldMkLst>
        <pc:graphicFrameChg chg="add mod ord">
          <ac:chgData name="Joel Aumedes Serrano" userId="6a34e1d1-8959-4b94-8952-9eab8c961e01" providerId="ADAL" clId="{1CF4C910-6751-4489-AFA7-4D76E9F5628B}" dt="2023-05-17T07:42:15.695" v="950" actId="167"/>
          <ac:graphicFrameMkLst>
            <pc:docMk/>
            <pc:sldMk cId="442421467" sldId="375"/>
            <ac:graphicFrameMk id="4" creationId="{F39B1777-C27E-EC0D-D8D7-E9327D755A87}"/>
          </ac:graphicFrameMkLst>
        </pc:graphicFrameChg>
        <pc:graphicFrameChg chg="del">
          <ac:chgData name="Joel Aumedes Serrano" userId="6a34e1d1-8959-4b94-8952-9eab8c961e01" providerId="ADAL" clId="{1CF4C910-6751-4489-AFA7-4D76E9F5628B}" dt="2023-05-17T07:42:12.812" v="948" actId="478"/>
          <ac:graphicFrameMkLst>
            <pc:docMk/>
            <pc:sldMk cId="442421467" sldId="375"/>
            <ac:graphicFrameMk id="11" creationId="{123CC6C6-19DD-64FF-E3A2-AC9079E2052F}"/>
          </ac:graphicFrameMkLst>
        </pc:graphicFrameChg>
        <pc:picChg chg="del">
          <ac:chgData name="Joel Aumedes Serrano" userId="6a34e1d1-8959-4b94-8952-9eab8c961e01" providerId="ADAL" clId="{1CF4C910-6751-4489-AFA7-4D76E9F5628B}" dt="2023-05-17T07:42:29.249" v="951" actId="21"/>
          <ac:picMkLst>
            <pc:docMk/>
            <pc:sldMk cId="442421467" sldId="375"/>
            <ac:picMk id="3" creationId="{EE780E9E-27D0-E894-12E7-8BDCA902B067}"/>
          </ac:picMkLst>
        </pc:picChg>
      </pc:sldChg>
      <pc:sldChg chg="modSp mod">
        <pc:chgData name="Joel Aumedes Serrano" userId="6a34e1d1-8959-4b94-8952-9eab8c961e01" providerId="ADAL" clId="{1CF4C910-6751-4489-AFA7-4D76E9F5628B}" dt="2023-05-17T07:43:17.738" v="958" actId="20577"/>
        <pc:sldMkLst>
          <pc:docMk/>
          <pc:sldMk cId="4132060387" sldId="376"/>
        </pc:sldMkLst>
        <pc:graphicFrameChg chg="modGraphic">
          <ac:chgData name="Joel Aumedes Serrano" userId="6a34e1d1-8959-4b94-8952-9eab8c961e01" providerId="ADAL" clId="{1CF4C910-6751-4489-AFA7-4D76E9F5628B}" dt="2023-05-17T07:43:17.738" v="958" actId="20577"/>
          <ac:graphicFrameMkLst>
            <pc:docMk/>
            <pc:sldMk cId="4132060387" sldId="376"/>
            <ac:graphicFrameMk id="12" creationId="{D5C39A0C-0116-F715-95BD-710030364312}"/>
          </ac:graphicFrameMkLst>
        </pc:graphicFrameChg>
      </pc:sldChg>
      <pc:sldMasterChg chg="modSp mod modTransition modSldLayout">
        <pc:chgData name="Joel Aumedes Serrano" userId="6a34e1d1-8959-4b94-8952-9eab8c961e01" providerId="ADAL" clId="{1CF4C910-6751-4489-AFA7-4D76E9F5628B}" dt="2023-05-16T13:31:13.850" v="394"/>
        <pc:sldMasterMkLst>
          <pc:docMk/>
          <pc:sldMasterMk cId="3515892240" sldId="2147483658"/>
        </pc:sldMasterMkLst>
        <pc:spChg chg="mod">
          <ac:chgData name="Joel Aumedes Serrano" userId="6a34e1d1-8959-4b94-8952-9eab8c961e01" providerId="ADAL" clId="{1CF4C910-6751-4489-AFA7-4D76E9F5628B}" dt="2023-05-16T13:23:13.629" v="21" actId="20577"/>
          <ac:spMkLst>
            <pc:docMk/>
            <pc:sldMasterMk cId="3515892240" sldId="2147483658"/>
            <ac:spMk id="30" creationId="{EF47083A-6D76-4B4D-87CA-E08E212F781D}"/>
          </ac:spMkLst>
        </pc:spChg>
        <pc:sldLayoutChg chg="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2027108532" sldId="2147483659"/>
          </pc:sldLayoutMkLst>
        </pc:sldLayoutChg>
        <pc:sldLayoutChg chg="modSp mod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3073769527" sldId="2147483671"/>
          </pc:sldLayoutMkLst>
          <pc:spChg chg="mod">
            <ac:chgData name="Joel Aumedes Serrano" userId="6a34e1d1-8959-4b94-8952-9eab8c961e01" providerId="ADAL" clId="{1CF4C910-6751-4489-AFA7-4D76E9F5628B}" dt="2023-05-16T13:23:23.435" v="23"/>
            <ac:spMkLst>
              <pc:docMk/>
              <pc:sldMasterMk cId="3515892240" sldId="2147483658"/>
              <pc:sldLayoutMk cId="3073769527" sldId="2147483671"/>
              <ac:spMk id="5" creationId="{221B575E-BA88-4A4C-9E57-2248B2E8E7D3}"/>
            </ac:spMkLst>
          </pc:spChg>
        </pc:sldLayoutChg>
        <pc:sldLayoutChg chg="modSp mod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2357889184" sldId="2147483672"/>
          </pc:sldLayoutMkLst>
          <pc:spChg chg="mod">
            <ac:chgData name="Joel Aumedes Serrano" userId="6a34e1d1-8959-4b94-8952-9eab8c961e01" providerId="ADAL" clId="{1CF4C910-6751-4489-AFA7-4D76E9F5628B}" dt="2023-05-16T13:23:27.869" v="25"/>
            <ac:spMkLst>
              <pc:docMk/>
              <pc:sldMasterMk cId="3515892240" sldId="2147483658"/>
              <pc:sldLayoutMk cId="2357889184" sldId="2147483672"/>
              <ac:spMk id="3" creationId="{A80800A8-4893-E8F1-821A-0B32179A78D6}"/>
            </ac:spMkLst>
          </pc:spChg>
        </pc:sldLayoutChg>
        <pc:sldLayoutChg chg="modSp mod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2065862895" sldId="2147483673"/>
          </pc:sldLayoutMkLst>
          <pc:spChg chg="mod">
            <ac:chgData name="Joel Aumedes Serrano" userId="6a34e1d1-8959-4b94-8952-9eab8c961e01" providerId="ADAL" clId="{1CF4C910-6751-4489-AFA7-4D76E9F5628B}" dt="2023-05-16T13:23:30.852" v="26"/>
            <ac:spMkLst>
              <pc:docMk/>
              <pc:sldMasterMk cId="3515892240" sldId="2147483658"/>
              <pc:sldLayoutMk cId="2065862895" sldId="2147483673"/>
              <ac:spMk id="5" creationId="{D69E6620-19D3-84B8-926C-716A7529531B}"/>
            </ac:spMkLst>
          </pc:spChg>
        </pc:sldLayoutChg>
        <pc:sldLayoutChg chg="addSp modSp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1447829211" sldId="2147483675"/>
          </pc:sldLayoutMkLst>
          <pc:spChg chg="add mod">
            <ac:chgData name="Joel Aumedes Serrano" userId="6a34e1d1-8959-4b94-8952-9eab8c961e01" providerId="ADAL" clId="{1CF4C910-6751-4489-AFA7-4D76E9F5628B}" dt="2023-05-16T13:24:05.400" v="33"/>
            <ac:spMkLst>
              <pc:docMk/>
              <pc:sldMasterMk cId="3515892240" sldId="2147483658"/>
              <pc:sldLayoutMk cId="1447829211" sldId="2147483675"/>
              <ac:spMk id="2" creationId="{084AE83B-8C2A-5C1C-7F5D-AE738BD190FE}"/>
            </ac:spMkLst>
          </pc:spChg>
          <pc:spChg chg="add mod">
            <ac:chgData name="Joel Aumedes Serrano" userId="6a34e1d1-8959-4b94-8952-9eab8c961e01" providerId="ADAL" clId="{1CF4C910-6751-4489-AFA7-4D76E9F5628B}" dt="2023-05-16T13:24:05.400" v="33"/>
            <ac:spMkLst>
              <pc:docMk/>
              <pc:sldMasterMk cId="3515892240" sldId="2147483658"/>
              <pc:sldLayoutMk cId="1447829211" sldId="2147483675"/>
              <ac:spMk id="3" creationId="{E8059F0E-EDB0-EFEA-B722-AEA81FE52357}"/>
            </ac:spMkLst>
          </pc:spChg>
          <pc:spChg chg="add mod">
            <ac:chgData name="Joel Aumedes Serrano" userId="6a34e1d1-8959-4b94-8952-9eab8c961e01" providerId="ADAL" clId="{1CF4C910-6751-4489-AFA7-4D76E9F5628B}" dt="2023-05-16T13:24:05.400" v="33"/>
            <ac:spMkLst>
              <pc:docMk/>
              <pc:sldMasterMk cId="3515892240" sldId="2147483658"/>
              <pc:sldLayoutMk cId="1447829211" sldId="2147483675"/>
              <ac:spMk id="4" creationId="{2D8AD3EC-7166-2759-AB23-F0EDC31C6D0C}"/>
            </ac:spMkLst>
          </pc:spChg>
        </pc:sldLayoutChg>
        <pc:sldLayoutChg chg="modSp mod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996362460" sldId="2147483676"/>
          </pc:sldLayoutMkLst>
          <pc:spChg chg="mod">
            <ac:chgData name="Joel Aumedes Serrano" userId="6a34e1d1-8959-4b94-8952-9eab8c961e01" providerId="ADAL" clId="{1CF4C910-6751-4489-AFA7-4D76E9F5628B}" dt="2023-05-16T13:23:39.141" v="28"/>
            <ac:spMkLst>
              <pc:docMk/>
              <pc:sldMasterMk cId="3515892240" sldId="2147483658"/>
              <pc:sldLayoutMk cId="996362460" sldId="2147483676"/>
              <ac:spMk id="5" creationId="{EE566F8D-720B-42B4-83B1-0EAEBD184C9E}"/>
            </ac:spMkLst>
          </pc:spChg>
        </pc:sldLayoutChg>
        <pc:sldLayoutChg chg="modSp mod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2986155231" sldId="2147483677"/>
          </pc:sldLayoutMkLst>
          <pc:spChg chg="mod">
            <ac:chgData name="Joel Aumedes Serrano" userId="6a34e1d1-8959-4b94-8952-9eab8c961e01" providerId="ADAL" clId="{1CF4C910-6751-4489-AFA7-4D76E9F5628B}" dt="2023-05-16T13:23:42.030" v="29"/>
            <ac:spMkLst>
              <pc:docMk/>
              <pc:sldMasterMk cId="3515892240" sldId="2147483658"/>
              <pc:sldLayoutMk cId="2986155231" sldId="2147483677"/>
              <ac:spMk id="5" creationId="{1EBB5380-67EF-CC37-210F-1ECDC7F29013}"/>
            </ac:spMkLst>
          </pc:spChg>
        </pc:sldLayoutChg>
        <pc:sldLayoutChg chg="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999130720" sldId="2147483682"/>
          </pc:sldLayoutMkLst>
        </pc:sldLayoutChg>
        <pc:sldLayoutChg chg="modSp mod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3401310734" sldId="2147483684"/>
          </pc:sldLayoutMkLst>
          <pc:spChg chg="mod">
            <ac:chgData name="Joel Aumedes Serrano" userId="6a34e1d1-8959-4b94-8952-9eab8c961e01" providerId="ADAL" clId="{1CF4C910-6751-4489-AFA7-4D76E9F5628B}" dt="2023-05-16T13:23:33.390" v="27"/>
            <ac:spMkLst>
              <pc:docMk/>
              <pc:sldMasterMk cId="3515892240" sldId="2147483658"/>
              <pc:sldLayoutMk cId="3401310734" sldId="2147483684"/>
              <ac:spMk id="5" creationId="{25EC0A8F-AC7E-B7F8-FFCB-058601013DA3}"/>
            </ac:spMkLst>
          </pc:spChg>
        </pc:sldLayoutChg>
        <pc:sldLayoutChg chg="modSp mod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2550425395" sldId="2147483685"/>
          </pc:sldLayoutMkLst>
          <pc:spChg chg="mod">
            <ac:chgData name="Joel Aumedes Serrano" userId="6a34e1d1-8959-4b94-8952-9eab8c961e01" providerId="ADAL" clId="{1CF4C910-6751-4489-AFA7-4D76E9F5628B}" dt="2023-05-16T13:23:45.187" v="30"/>
            <ac:spMkLst>
              <pc:docMk/>
              <pc:sldMasterMk cId="3515892240" sldId="2147483658"/>
              <pc:sldLayoutMk cId="2550425395" sldId="2147483685"/>
              <ac:spMk id="5" creationId="{B5808B6F-33F6-02C3-3010-4D006F76791F}"/>
            </ac:spMkLst>
          </pc:spChg>
        </pc:sldLayoutChg>
        <pc:sldLayoutChg chg="modSp mod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4227948718" sldId="2147483688"/>
          </pc:sldLayoutMkLst>
          <pc:spChg chg="mod">
            <ac:chgData name="Joel Aumedes Serrano" userId="6a34e1d1-8959-4b94-8952-9eab8c961e01" providerId="ADAL" clId="{1CF4C910-6751-4489-AFA7-4D76E9F5628B}" dt="2023-05-16T13:23:47.363" v="31"/>
            <ac:spMkLst>
              <pc:docMk/>
              <pc:sldMasterMk cId="3515892240" sldId="2147483658"/>
              <pc:sldLayoutMk cId="4227948718" sldId="2147483688"/>
              <ac:spMk id="5" creationId="{AE5C95EC-5ABB-F73B-8F6C-1374129A20AE}"/>
            </ac:spMkLst>
          </pc:spChg>
        </pc:sldLayoutChg>
        <pc:sldLayoutChg chg="modSp mod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306013587" sldId="2147483692"/>
          </pc:sldLayoutMkLst>
          <pc:spChg chg="mod">
            <ac:chgData name="Joel Aumedes Serrano" userId="6a34e1d1-8959-4b94-8952-9eab8c961e01" providerId="ADAL" clId="{1CF4C910-6751-4489-AFA7-4D76E9F5628B}" dt="2023-05-16T13:23:49.743" v="32"/>
            <ac:spMkLst>
              <pc:docMk/>
              <pc:sldMasterMk cId="3515892240" sldId="2147483658"/>
              <pc:sldLayoutMk cId="306013587" sldId="2147483692"/>
              <ac:spMk id="7" creationId="{FE44CA94-BA3D-B1FA-0F15-6AE1A0214FBD}"/>
            </ac:spMkLst>
          </pc:spChg>
        </pc:sldLayoutChg>
        <pc:sldLayoutChg chg="modSp mod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4093066419" sldId="2147483693"/>
          </pc:sldLayoutMkLst>
          <pc:spChg chg="mod">
            <ac:chgData name="Joel Aumedes Serrano" userId="6a34e1d1-8959-4b94-8952-9eab8c961e01" providerId="ADAL" clId="{1CF4C910-6751-4489-AFA7-4D76E9F5628B}" dt="2023-05-16T13:23:21.213" v="22"/>
            <ac:spMkLst>
              <pc:docMk/>
              <pc:sldMasterMk cId="3515892240" sldId="2147483658"/>
              <pc:sldLayoutMk cId="4093066419" sldId="2147483693"/>
              <ac:spMk id="5" creationId="{D5BA3AFA-B327-5A5E-C29F-DE342B1C9ACE}"/>
            </ac:spMkLst>
          </pc:spChg>
        </pc:sldLayoutChg>
        <pc:sldLayoutChg chg="modSp mod modTransition">
          <pc:chgData name="Joel Aumedes Serrano" userId="6a34e1d1-8959-4b94-8952-9eab8c961e01" providerId="ADAL" clId="{1CF4C910-6751-4489-AFA7-4D76E9F5628B}" dt="2023-05-16T13:31:13.850" v="394"/>
          <pc:sldLayoutMkLst>
            <pc:docMk/>
            <pc:sldMasterMk cId="3515892240" sldId="2147483658"/>
            <pc:sldLayoutMk cId="676353172" sldId="2147483694"/>
          </pc:sldLayoutMkLst>
          <pc:spChg chg="mod">
            <ac:chgData name="Joel Aumedes Serrano" userId="6a34e1d1-8959-4b94-8952-9eab8c961e01" providerId="ADAL" clId="{1CF4C910-6751-4489-AFA7-4D76E9F5628B}" dt="2023-05-16T13:23:25.635" v="24"/>
            <ac:spMkLst>
              <pc:docMk/>
              <pc:sldMasterMk cId="3515892240" sldId="2147483658"/>
              <pc:sldLayoutMk cId="676353172" sldId="2147483694"/>
              <ac:spMk id="5" creationId="{221B575E-BA88-4A4C-9E57-2248B2E8E7D3}"/>
            </ac:spMkLst>
          </pc:spChg>
        </pc:sldLayoutChg>
      </pc:sldMasterChg>
    </pc:docChg>
  </pc:docChgLst>
  <pc:docChgLst>
    <pc:chgData name="Alejandro Clavera Poza" userId="S::acp36@alumnes.udl.cat::6bebd3c9-e928-4584-811d-3dbb062be445" providerId="AD" clId="Web-{3FFFE556-852E-47EE-A3F3-FB9DCC2DF359}"/>
    <pc:docChg chg="modSld">
      <pc:chgData name="Alejandro Clavera Poza" userId="S::acp36@alumnes.udl.cat::6bebd3c9-e928-4584-811d-3dbb062be445" providerId="AD" clId="Web-{3FFFE556-852E-47EE-A3F3-FB9DCC2DF359}" dt="2023-04-26T08:10:55.380" v="2" actId="20577"/>
      <pc:docMkLst>
        <pc:docMk/>
      </pc:docMkLst>
      <pc:sldChg chg="modSp">
        <pc:chgData name="Alejandro Clavera Poza" userId="S::acp36@alumnes.udl.cat::6bebd3c9-e928-4584-811d-3dbb062be445" providerId="AD" clId="Web-{3FFFE556-852E-47EE-A3F3-FB9DCC2DF359}" dt="2023-04-26T08:10:55.380" v="2" actId="20577"/>
        <pc:sldMkLst>
          <pc:docMk/>
          <pc:sldMk cId="565598027" sldId="351"/>
        </pc:sldMkLst>
        <pc:spChg chg="mod">
          <ac:chgData name="Alejandro Clavera Poza" userId="S::acp36@alumnes.udl.cat::6bebd3c9-e928-4584-811d-3dbb062be445" providerId="AD" clId="Web-{3FFFE556-852E-47EE-A3F3-FB9DCC2DF359}" dt="2023-04-26T08:10:55.380" v="2" actId="20577"/>
          <ac:spMkLst>
            <pc:docMk/>
            <pc:sldMk cId="565598027" sldId="351"/>
            <ac:spMk id="17" creationId="{3A0D4386-3818-21E7-F202-CA7D4D99BC32}"/>
          </ac:spMkLst>
        </pc:spChg>
      </pc:sldChg>
    </pc:docChg>
  </pc:docChgLst>
  <pc:docChgLst>
    <pc:chgData name="Joel Aumedes Serrano" userId="S::jas12@alumnes.udl.cat::6a34e1d1-8959-4b94-8952-9eab8c961e01" providerId="AD" clId="Web-{6FCADED4-9E1D-E2EC-A8BF-05787C1DCD96}"/>
    <pc:docChg chg="modSld">
      <pc:chgData name="Joel Aumedes Serrano" userId="S::jas12@alumnes.udl.cat::6a34e1d1-8959-4b94-8952-9eab8c961e01" providerId="AD" clId="Web-{6FCADED4-9E1D-E2EC-A8BF-05787C1DCD96}" dt="2023-03-29T07:42:15.052" v="221"/>
      <pc:docMkLst>
        <pc:docMk/>
      </pc:docMkLst>
      <pc:sldChg chg="modNotes">
        <pc:chgData name="Joel Aumedes Serrano" userId="S::jas12@alumnes.udl.cat::6a34e1d1-8959-4b94-8952-9eab8c961e01" providerId="AD" clId="Web-{6FCADED4-9E1D-E2EC-A8BF-05787C1DCD96}" dt="2023-03-29T07:37:49.264" v="44"/>
        <pc:sldMkLst>
          <pc:docMk/>
          <pc:sldMk cId="1275020924" sldId="368"/>
        </pc:sldMkLst>
      </pc:sldChg>
      <pc:sldChg chg="modNotes">
        <pc:chgData name="Joel Aumedes Serrano" userId="S::jas12@alumnes.udl.cat::6a34e1d1-8959-4b94-8952-9eab8c961e01" providerId="AD" clId="Web-{6FCADED4-9E1D-E2EC-A8BF-05787C1DCD96}" dt="2023-03-29T07:38:51.562" v="115"/>
        <pc:sldMkLst>
          <pc:docMk/>
          <pc:sldMk cId="2562493952" sldId="369"/>
        </pc:sldMkLst>
      </pc:sldChg>
      <pc:sldChg chg="modNotes">
        <pc:chgData name="Joel Aumedes Serrano" userId="S::jas12@alumnes.udl.cat::6a34e1d1-8959-4b94-8952-9eab8c961e01" providerId="AD" clId="Web-{6FCADED4-9E1D-E2EC-A8BF-05787C1DCD96}" dt="2023-03-29T07:42:15.052" v="221"/>
        <pc:sldMkLst>
          <pc:docMk/>
          <pc:sldMk cId="2214893320" sldId="371"/>
        </pc:sldMkLst>
      </pc:sldChg>
    </pc:docChg>
  </pc:docChgLst>
  <pc:docChgLst>
    <pc:chgData name="Joel Aumedes Serrano" userId="6a34e1d1-8959-4b94-8952-9eab8c961e01" providerId="ADAL" clId="{999FA66F-6476-47C9-8B67-116BD270E211}"/>
    <pc:docChg chg="undo redo custSel addSld delSld modSld modMainMaster">
      <pc:chgData name="Joel Aumedes Serrano" userId="6a34e1d1-8959-4b94-8952-9eab8c961e01" providerId="ADAL" clId="{999FA66F-6476-47C9-8B67-116BD270E211}" dt="2023-04-25T10:14:50.019" v="704" actId="207"/>
      <pc:docMkLst>
        <pc:docMk/>
      </pc:docMkLst>
      <pc:sldChg chg="modSp mod setBg">
        <pc:chgData name="Joel Aumedes Serrano" userId="6a34e1d1-8959-4b94-8952-9eab8c961e01" providerId="ADAL" clId="{999FA66F-6476-47C9-8B67-116BD270E211}" dt="2023-04-25T10:14:34.396" v="703"/>
        <pc:sldMkLst>
          <pc:docMk/>
          <pc:sldMk cId="2960950710" sldId="350"/>
        </pc:sldMkLst>
        <pc:spChg chg="mod">
          <ac:chgData name="Joel Aumedes Serrano" userId="6a34e1d1-8959-4b94-8952-9eab8c961e01" providerId="ADAL" clId="{999FA66F-6476-47C9-8B67-116BD270E211}" dt="2023-04-25T09:37:54.666" v="4" actId="1076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Joel Aumedes Serrano" userId="6a34e1d1-8959-4b94-8952-9eab8c961e01" providerId="ADAL" clId="{999FA66F-6476-47C9-8B67-116BD270E211}" dt="2023-04-25T09:37:54.666" v="4" actId="1076"/>
          <ac:spMkLst>
            <pc:docMk/>
            <pc:sldMk cId="2960950710" sldId="350"/>
            <ac:spMk id="3" creationId="{F18E61D8-31A3-2D45-8E25-CBE846E26E1C}"/>
          </ac:spMkLst>
        </pc:spChg>
      </pc:sldChg>
      <pc:sldChg chg="modSp mod setBg chgLayout">
        <pc:chgData name="Joel Aumedes Serrano" userId="6a34e1d1-8959-4b94-8952-9eab8c961e01" providerId="ADAL" clId="{999FA66F-6476-47C9-8B67-116BD270E211}" dt="2023-04-25T10:14:34.396" v="703"/>
        <pc:sldMkLst>
          <pc:docMk/>
          <pc:sldMk cId="565598027" sldId="351"/>
        </pc:sldMkLst>
        <pc:spChg chg="mod ord">
          <ac:chgData name="Joel Aumedes Serrano" userId="6a34e1d1-8959-4b94-8952-9eab8c961e01" providerId="ADAL" clId="{999FA66F-6476-47C9-8B67-116BD270E211}" dt="2023-04-25T09:39:20.212" v="56" actId="26606"/>
          <ac:spMkLst>
            <pc:docMk/>
            <pc:sldMk cId="565598027" sldId="351"/>
            <ac:spMk id="13" creationId="{6DA5341D-5C3E-2695-F2C5-95E412E7AF0C}"/>
          </ac:spMkLst>
        </pc:spChg>
        <pc:spChg chg="mod ord">
          <ac:chgData name="Joel Aumedes Serrano" userId="6a34e1d1-8959-4b94-8952-9eab8c961e01" providerId="ADAL" clId="{999FA66F-6476-47C9-8B67-116BD270E211}" dt="2023-04-25T09:39:27.812" v="59"/>
          <ac:spMkLst>
            <pc:docMk/>
            <pc:sldMk cId="565598027" sldId="351"/>
            <ac:spMk id="14" creationId="{17C342CE-A8E9-7CF2-6731-AC8A51AEA589}"/>
          </ac:spMkLst>
        </pc:spChg>
        <pc:spChg chg="mod ord">
          <ac:chgData name="Joel Aumedes Serrano" userId="6a34e1d1-8959-4b94-8952-9eab8c961e01" providerId="ADAL" clId="{999FA66F-6476-47C9-8B67-116BD270E211}" dt="2023-04-25T09:39:20.212" v="56" actId="26606"/>
          <ac:spMkLst>
            <pc:docMk/>
            <pc:sldMk cId="565598027" sldId="351"/>
            <ac:spMk id="15" creationId="{B15F727A-B994-4712-80EC-37FFC196AC4B}"/>
          </ac:spMkLst>
        </pc:spChg>
        <pc:spChg chg="mod ord">
          <ac:chgData name="Joel Aumedes Serrano" userId="6a34e1d1-8959-4b94-8952-9eab8c961e01" providerId="ADAL" clId="{999FA66F-6476-47C9-8B67-116BD270E211}" dt="2023-04-25T09:39:20.212" v="56" actId="26606"/>
          <ac:spMkLst>
            <pc:docMk/>
            <pc:sldMk cId="565598027" sldId="351"/>
            <ac:spMk id="16" creationId="{6FEFA64F-7EB8-1B5D-CA51-0CE7E3049C2A}"/>
          </ac:spMkLst>
        </pc:spChg>
        <pc:spChg chg="mod ord">
          <ac:chgData name="Joel Aumedes Serrano" userId="6a34e1d1-8959-4b94-8952-9eab8c961e01" providerId="ADAL" clId="{999FA66F-6476-47C9-8B67-116BD270E211}" dt="2023-04-25T10:01:25.516" v="395" actId="27636"/>
          <ac:spMkLst>
            <pc:docMk/>
            <pc:sldMk cId="565598027" sldId="351"/>
            <ac:spMk id="17" creationId="{3A0D4386-3818-21E7-F202-CA7D4D99BC32}"/>
          </ac:spMkLst>
        </pc:spChg>
        <pc:picChg chg="mod ord modCrop">
          <ac:chgData name="Joel Aumedes Serrano" userId="6a34e1d1-8959-4b94-8952-9eab8c961e01" providerId="ADAL" clId="{999FA66F-6476-47C9-8B67-116BD270E211}" dt="2023-04-25T09:39:24.906" v="57" actId="27614"/>
          <ac:picMkLst>
            <pc:docMk/>
            <pc:sldMk cId="565598027" sldId="351"/>
            <ac:picMk id="20" creationId="{4D4757B7-1282-11FD-0E0E-9DD12CA21457}"/>
          </ac:picMkLst>
        </pc:picChg>
      </pc:sldChg>
      <pc:sldChg chg="addSp delSp modSp mod">
        <pc:chgData name="Joel Aumedes Serrano" userId="6a34e1d1-8959-4b94-8952-9eab8c961e01" providerId="ADAL" clId="{999FA66F-6476-47C9-8B67-116BD270E211}" dt="2023-04-25T10:13:52.590" v="608" actId="121"/>
        <pc:sldMkLst>
          <pc:docMk/>
          <pc:sldMk cId="2866332653" sldId="367"/>
        </pc:sldMkLst>
        <pc:spChg chg="del">
          <ac:chgData name="Joel Aumedes Serrano" userId="6a34e1d1-8959-4b94-8952-9eab8c961e01" providerId="ADAL" clId="{999FA66F-6476-47C9-8B67-116BD270E211}" dt="2023-04-25T10:13:15.070" v="597" actId="478"/>
          <ac:spMkLst>
            <pc:docMk/>
            <pc:sldMk cId="2866332653" sldId="367"/>
            <ac:spMk id="4" creationId="{BF63DB3C-1A41-19D9-F597-D34EBA04F4F1}"/>
          </ac:spMkLst>
        </pc:spChg>
        <pc:spChg chg="del">
          <ac:chgData name="Joel Aumedes Serrano" userId="6a34e1d1-8959-4b94-8952-9eab8c961e01" providerId="ADAL" clId="{999FA66F-6476-47C9-8B67-116BD270E211}" dt="2023-04-25T10:13:15.070" v="597" actId="478"/>
          <ac:spMkLst>
            <pc:docMk/>
            <pc:sldMk cId="2866332653" sldId="367"/>
            <ac:spMk id="5" creationId="{8FFDEBC4-3533-8B77-03B0-23908FB2E2EE}"/>
          </ac:spMkLst>
        </pc:spChg>
        <pc:spChg chg="add del mod">
          <ac:chgData name="Joel Aumedes Serrano" userId="6a34e1d1-8959-4b94-8952-9eab8c961e01" providerId="ADAL" clId="{999FA66F-6476-47C9-8B67-116BD270E211}" dt="2023-04-25T10:12:27.889" v="587" actId="478"/>
          <ac:spMkLst>
            <pc:docMk/>
            <pc:sldMk cId="2866332653" sldId="367"/>
            <ac:spMk id="6" creationId="{7FE74FC4-700C-61E9-4FAC-CBAF90F1BE92}"/>
          </ac:spMkLst>
        </pc:spChg>
        <pc:spChg chg="mod">
          <ac:chgData name="Joel Aumedes Serrano" userId="6a34e1d1-8959-4b94-8952-9eab8c961e01" providerId="ADAL" clId="{999FA66F-6476-47C9-8B67-116BD270E211}" dt="2023-04-25T10:13:52.590" v="608" actId="121"/>
          <ac:spMkLst>
            <pc:docMk/>
            <pc:sldMk cId="2866332653" sldId="367"/>
            <ac:spMk id="7" creationId="{11ADC836-6255-94E3-4F16-95DF9A09BDAE}"/>
          </ac:spMkLst>
        </pc:spChg>
        <pc:spChg chg="add del mod">
          <ac:chgData name="Joel Aumedes Serrano" userId="6a34e1d1-8959-4b94-8952-9eab8c961e01" providerId="ADAL" clId="{999FA66F-6476-47C9-8B67-116BD270E211}" dt="2023-04-25T10:12:33.504" v="593" actId="478"/>
          <ac:spMkLst>
            <pc:docMk/>
            <pc:sldMk cId="2866332653" sldId="367"/>
            <ac:spMk id="9" creationId="{94326765-F0F8-E825-017C-9EE2A4B323F3}"/>
          </ac:spMkLst>
        </pc:spChg>
        <pc:picChg chg="add del mod">
          <ac:chgData name="Joel Aumedes Serrano" userId="6a34e1d1-8959-4b94-8952-9eab8c961e01" providerId="ADAL" clId="{999FA66F-6476-47C9-8B67-116BD270E211}" dt="2023-04-25T10:12:33.356" v="592"/>
          <ac:picMkLst>
            <pc:docMk/>
            <pc:sldMk cId="2866332653" sldId="367"/>
            <ac:picMk id="10" creationId="{33C866DF-8600-3761-F1D9-76CAD905839D}"/>
          </ac:picMkLst>
        </pc:picChg>
        <pc:picChg chg="add del mod">
          <ac:chgData name="Joel Aumedes Serrano" userId="6a34e1d1-8959-4b94-8952-9eab8c961e01" providerId="ADAL" clId="{999FA66F-6476-47C9-8B67-116BD270E211}" dt="2023-04-25T10:12:55.082" v="594" actId="14826"/>
          <ac:picMkLst>
            <pc:docMk/>
            <pc:sldMk cId="2866332653" sldId="367"/>
            <ac:picMk id="12" creationId="{007419C6-0E64-D5F2-DD74-83901ACC1503}"/>
          </ac:picMkLst>
        </pc:picChg>
      </pc:sldChg>
      <pc:sldChg chg="addSp delSp modSp mod">
        <pc:chgData name="Joel Aumedes Serrano" userId="6a34e1d1-8959-4b94-8952-9eab8c961e01" providerId="ADAL" clId="{999FA66F-6476-47C9-8B67-116BD270E211}" dt="2023-04-25T10:01:47.352" v="400" actId="114"/>
        <pc:sldMkLst>
          <pc:docMk/>
          <pc:sldMk cId="1275020924" sldId="368"/>
        </pc:sldMkLst>
        <pc:spChg chg="add del mod">
          <ac:chgData name="Joel Aumedes Serrano" userId="6a34e1d1-8959-4b94-8952-9eab8c961e01" providerId="ADAL" clId="{999FA66F-6476-47C9-8B67-116BD270E211}" dt="2023-04-25T09:40:03.287" v="67" actId="478"/>
          <ac:spMkLst>
            <pc:docMk/>
            <pc:sldMk cId="1275020924" sldId="368"/>
            <ac:spMk id="3" creationId="{7B7130FA-5ED4-C308-D052-7E4149754A05}"/>
          </ac:spMkLst>
        </pc:spChg>
        <pc:spChg chg="mod">
          <ac:chgData name="Joel Aumedes Serrano" userId="6a34e1d1-8959-4b94-8952-9eab8c961e01" providerId="ADAL" clId="{999FA66F-6476-47C9-8B67-116BD270E211}" dt="2023-04-25T09:40:10.551" v="78" actId="20577"/>
          <ac:spMkLst>
            <pc:docMk/>
            <pc:sldMk cId="1275020924" sldId="368"/>
            <ac:spMk id="11" creationId="{2BB08D1E-40F4-8875-A6BF-2AEA54BDE63D}"/>
          </ac:spMkLst>
        </pc:spChg>
        <pc:spChg chg="del">
          <ac:chgData name="Joel Aumedes Serrano" userId="6a34e1d1-8959-4b94-8952-9eab8c961e01" providerId="ADAL" clId="{999FA66F-6476-47C9-8B67-116BD270E211}" dt="2023-04-25T09:40:01.825" v="66" actId="478"/>
          <ac:spMkLst>
            <pc:docMk/>
            <pc:sldMk cId="1275020924" sldId="368"/>
            <ac:spMk id="16" creationId="{226E0DD5-1375-5373-32CC-AD333F9E273D}"/>
          </ac:spMkLst>
        </pc:spChg>
        <pc:graphicFrameChg chg="add mod modGraphic">
          <ac:chgData name="Joel Aumedes Serrano" userId="6a34e1d1-8959-4b94-8952-9eab8c961e01" providerId="ADAL" clId="{999FA66F-6476-47C9-8B67-116BD270E211}" dt="2023-04-25T10:01:47.352" v="400" actId="114"/>
          <ac:graphicFrameMkLst>
            <pc:docMk/>
            <pc:sldMk cId="1275020924" sldId="368"/>
            <ac:graphicFrameMk id="4" creationId="{4BFD340C-B8FE-7D54-5113-178A4C624D05}"/>
          </ac:graphicFrameMkLst>
        </pc:graphicFrameChg>
      </pc:sldChg>
      <pc:sldChg chg="del">
        <pc:chgData name="Joel Aumedes Serrano" userId="6a34e1d1-8959-4b94-8952-9eab8c961e01" providerId="ADAL" clId="{999FA66F-6476-47C9-8B67-116BD270E211}" dt="2023-04-25T09:41:57.089" v="95" actId="47"/>
        <pc:sldMkLst>
          <pc:docMk/>
          <pc:sldMk cId="2562493952" sldId="369"/>
        </pc:sldMkLst>
      </pc:sldChg>
      <pc:sldChg chg="addSp delSp modSp new mod chgLayout">
        <pc:chgData name="Joel Aumedes Serrano" userId="6a34e1d1-8959-4b94-8952-9eab8c961e01" providerId="ADAL" clId="{999FA66F-6476-47C9-8B67-116BD270E211}" dt="2023-04-25T10:03:25.138" v="464" actId="207"/>
        <pc:sldMkLst>
          <pc:docMk/>
          <pc:sldMk cId="3163837297" sldId="369"/>
        </pc:sldMkLst>
        <pc:spChg chg="del mod ord">
          <ac:chgData name="Joel Aumedes Serrano" userId="6a34e1d1-8959-4b94-8952-9eab8c961e01" providerId="ADAL" clId="{999FA66F-6476-47C9-8B67-116BD270E211}" dt="2023-04-25T09:42:07.976" v="99" actId="700"/>
          <ac:spMkLst>
            <pc:docMk/>
            <pc:sldMk cId="3163837297" sldId="369"/>
            <ac:spMk id="2" creationId="{487D19DD-10A0-35C9-A2B9-D8A46A2A738C}"/>
          </ac:spMkLst>
        </pc:spChg>
        <pc:spChg chg="mod ord">
          <ac:chgData name="Joel Aumedes Serrano" userId="6a34e1d1-8959-4b94-8952-9eab8c961e01" providerId="ADAL" clId="{999FA66F-6476-47C9-8B67-116BD270E211}" dt="2023-04-25T09:42:07.976" v="99" actId="700"/>
          <ac:spMkLst>
            <pc:docMk/>
            <pc:sldMk cId="3163837297" sldId="369"/>
            <ac:spMk id="3" creationId="{6E7382FA-C987-F27E-6A87-6B26E551CDE2}"/>
          </ac:spMkLst>
        </pc:spChg>
        <pc:spChg chg="mod ord">
          <ac:chgData name="Joel Aumedes Serrano" userId="6a34e1d1-8959-4b94-8952-9eab8c961e01" providerId="ADAL" clId="{999FA66F-6476-47C9-8B67-116BD270E211}" dt="2023-04-25T09:42:07.976" v="99" actId="700"/>
          <ac:spMkLst>
            <pc:docMk/>
            <pc:sldMk cId="3163837297" sldId="369"/>
            <ac:spMk id="4" creationId="{5CE9998D-A413-81B0-C3F4-A933422E0C9E}"/>
          </ac:spMkLst>
        </pc:spChg>
        <pc:spChg chg="mod ord">
          <ac:chgData name="Joel Aumedes Serrano" userId="6a34e1d1-8959-4b94-8952-9eab8c961e01" providerId="ADAL" clId="{999FA66F-6476-47C9-8B67-116BD270E211}" dt="2023-04-25T09:42:07.976" v="99" actId="700"/>
          <ac:spMkLst>
            <pc:docMk/>
            <pc:sldMk cId="3163837297" sldId="369"/>
            <ac:spMk id="5" creationId="{EF496831-78C5-EEF8-3D9F-49886DFF8F19}"/>
          </ac:spMkLst>
        </pc:spChg>
        <pc:spChg chg="del mod ord">
          <ac:chgData name="Joel Aumedes Serrano" userId="6a34e1d1-8959-4b94-8952-9eab8c961e01" providerId="ADAL" clId="{999FA66F-6476-47C9-8B67-116BD270E211}" dt="2023-04-25T09:42:07.976" v="99" actId="700"/>
          <ac:spMkLst>
            <pc:docMk/>
            <pc:sldMk cId="3163837297" sldId="369"/>
            <ac:spMk id="6" creationId="{B9627513-8233-27A3-2C50-01C22D054207}"/>
          </ac:spMkLst>
        </pc:spChg>
        <pc:spChg chg="add mod ord">
          <ac:chgData name="Joel Aumedes Serrano" userId="6a34e1d1-8959-4b94-8952-9eab8c961e01" providerId="ADAL" clId="{999FA66F-6476-47C9-8B67-116BD270E211}" dt="2023-04-25T09:42:15.510" v="122" actId="20577"/>
          <ac:spMkLst>
            <pc:docMk/>
            <pc:sldMk cId="3163837297" sldId="369"/>
            <ac:spMk id="7" creationId="{334B0EBF-70CE-5058-7AF9-41271DC9E4F7}"/>
          </ac:spMkLst>
        </pc:spChg>
        <pc:spChg chg="add mod ord">
          <ac:chgData name="Joel Aumedes Serrano" userId="6a34e1d1-8959-4b94-8952-9eab8c961e01" providerId="ADAL" clId="{999FA66F-6476-47C9-8B67-116BD270E211}" dt="2023-04-25T10:03:25.138" v="464" actId="207"/>
          <ac:spMkLst>
            <pc:docMk/>
            <pc:sldMk cId="3163837297" sldId="369"/>
            <ac:spMk id="8" creationId="{4DAA5E6C-CC6F-2899-8FD3-05CD34037A1F}"/>
          </ac:spMkLst>
        </pc:spChg>
        <pc:spChg chg="add del mod ord">
          <ac:chgData name="Joel Aumedes Serrano" userId="6a34e1d1-8959-4b94-8952-9eab8c961e01" providerId="ADAL" clId="{999FA66F-6476-47C9-8B67-116BD270E211}" dt="2023-04-25T09:43:09.221" v="175" actId="478"/>
          <ac:spMkLst>
            <pc:docMk/>
            <pc:sldMk cId="3163837297" sldId="369"/>
            <ac:spMk id="9" creationId="{5856427E-FA15-3CF0-5525-BD17A04A1EC2}"/>
          </ac:spMkLst>
        </pc:spChg>
        <pc:spChg chg="add del mod ord">
          <ac:chgData name="Joel Aumedes Serrano" userId="6a34e1d1-8959-4b94-8952-9eab8c961e01" providerId="ADAL" clId="{999FA66F-6476-47C9-8B67-116BD270E211}" dt="2023-04-25T09:43:13.493" v="176" actId="478"/>
          <ac:spMkLst>
            <pc:docMk/>
            <pc:sldMk cId="3163837297" sldId="369"/>
            <ac:spMk id="10" creationId="{7D4B2E77-DEC6-F43F-1C0B-3E212DE1E173}"/>
          </ac:spMkLst>
        </pc:spChg>
        <pc:spChg chg="add mod ord">
          <ac:chgData name="Joel Aumedes Serrano" userId="6a34e1d1-8959-4b94-8952-9eab8c961e01" providerId="ADAL" clId="{999FA66F-6476-47C9-8B67-116BD270E211}" dt="2023-04-25T10:03:25.138" v="464" actId="207"/>
          <ac:spMkLst>
            <pc:docMk/>
            <pc:sldMk cId="3163837297" sldId="369"/>
            <ac:spMk id="11" creationId="{94E35ED7-B023-B6FD-1F9F-787929B7109F}"/>
          </ac:spMkLst>
        </pc:spChg>
        <pc:spChg chg="add del mod ord">
          <ac:chgData name="Joel Aumedes Serrano" userId="6a34e1d1-8959-4b94-8952-9eab8c961e01" providerId="ADAL" clId="{999FA66F-6476-47C9-8B67-116BD270E211}" dt="2023-04-25T09:43:13.493" v="176" actId="478"/>
          <ac:spMkLst>
            <pc:docMk/>
            <pc:sldMk cId="3163837297" sldId="369"/>
            <ac:spMk id="12" creationId="{E7A221C6-6BA0-1FA5-79CC-2744D9BD726B}"/>
          </ac:spMkLst>
        </pc:spChg>
        <pc:spChg chg="add del mod ord">
          <ac:chgData name="Joel Aumedes Serrano" userId="6a34e1d1-8959-4b94-8952-9eab8c961e01" providerId="ADAL" clId="{999FA66F-6476-47C9-8B67-116BD270E211}" dt="2023-04-25T09:43:19.116" v="180" actId="478"/>
          <ac:spMkLst>
            <pc:docMk/>
            <pc:sldMk cId="3163837297" sldId="369"/>
            <ac:spMk id="13" creationId="{8D36A6FA-17AB-0F71-0E24-A63726BE2CD7}"/>
          </ac:spMkLst>
        </pc:spChg>
        <pc:spChg chg="add del mod ord">
          <ac:chgData name="Joel Aumedes Serrano" userId="6a34e1d1-8959-4b94-8952-9eab8c961e01" providerId="ADAL" clId="{999FA66F-6476-47C9-8B67-116BD270E211}" dt="2023-04-25T09:43:13.493" v="176" actId="478"/>
          <ac:spMkLst>
            <pc:docMk/>
            <pc:sldMk cId="3163837297" sldId="369"/>
            <ac:spMk id="14" creationId="{FFFF662F-3D57-DDE6-DB49-3700F015978E}"/>
          </ac:spMkLst>
        </pc:spChg>
        <pc:spChg chg="add mod ord">
          <ac:chgData name="Joel Aumedes Serrano" userId="6a34e1d1-8959-4b94-8952-9eab8c961e01" providerId="ADAL" clId="{999FA66F-6476-47C9-8B67-116BD270E211}" dt="2023-04-25T10:03:25.138" v="464" actId="207"/>
          <ac:spMkLst>
            <pc:docMk/>
            <pc:sldMk cId="3163837297" sldId="369"/>
            <ac:spMk id="15" creationId="{93EB4109-3A36-37AA-02F4-D634ADDF229D}"/>
          </ac:spMkLst>
        </pc:spChg>
        <pc:spChg chg="add del mod ord">
          <ac:chgData name="Joel Aumedes Serrano" userId="6a34e1d1-8959-4b94-8952-9eab8c961e01" providerId="ADAL" clId="{999FA66F-6476-47C9-8B67-116BD270E211}" dt="2023-04-25T09:43:18.413" v="179" actId="478"/>
          <ac:spMkLst>
            <pc:docMk/>
            <pc:sldMk cId="3163837297" sldId="369"/>
            <ac:spMk id="16" creationId="{F78C96CB-FC8F-AA12-A796-10FB69C79859}"/>
          </ac:spMkLst>
        </pc:spChg>
        <pc:spChg chg="add del mod ord">
          <ac:chgData name="Joel Aumedes Serrano" userId="6a34e1d1-8959-4b94-8952-9eab8c961e01" providerId="ADAL" clId="{999FA66F-6476-47C9-8B67-116BD270E211}" dt="2023-04-25T09:43:16.869" v="177" actId="478"/>
          <ac:spMkLst>
            <pc:docMk/>
            <pc:sldMk cId="3163837297" sldId="369"/>
            <ac:spMk id="17" creationId="{988DE462-AD1C-91A9-5188-C1E2FAAA0C12}"/>
          </ac:spMkLst>
        </pc:spChg>
        <pc:spChg chg="add del mod ord">
          <ac:chgData name="Joel Aumedes Serrano" userId="6a34e1d1-8959-4b94-8952-9eab8c961e01" providerId="ADAL" clId="{999FA66F-6476-47C9-8B67-116BD270E211}" dt="2023-04-25T09:43:17.629" v="178" actId="478"/>
          <ac:spMkLst>
            <pc:docMk/>
            <pc:sldMk cId="3163837297" sldId="369"/>
            <ac:spMk id="18" creationId="{1F340102-5181-BB5A-F972-F4497DCC640D}"/>
          </ac:spMkLst>
        </pc:spChg>
        <pc:spChg chg="add mod ord">
          <ac:chgData name="Joel Aumedes Serrano" userId="6a34e1d1-8959-4b94-8952-9eab8c961e01" providerId="ADAL" clId="{999FA66F-6476-47C9-8B67-116BD270E211}" dt="2023-04-25T10:03:25.138" v="464" actId="207"/>
          <ac:spMkLst>
            <pc:docMk/>
            <pc:sldMk cId="3163837297" sldId="369"/>
            <ac:spMk id="19" creationId="{FFEBC945-32EE-B693-087D-C1D430F9AFFD}"/>
          </ac:spMkLst>
        </pc:spChg>
        <pc:spChg chg="add mod">
          <ac:chgData name="Joel Aumedes Serrano" userId="6a34e1d1-8959-4b94-8952-9eab8c961e01" providerId="ADAL" clId="{999FA66F-6476-47C9-8B67-116BD270E211}" dt="2023-04-25T10:03:16.480" v="463" actId="1036"/>
          <ac:spMkLst>
            <pc:docMk/>
            <pc:sldMk cId="3163837297" sldId="369"/>
            <ac:spMk id="20" creationId="{94B13E66-6B78-A4EA-324F-C870F93C9D0E}"/>
          </ac:spMkLst>
        </pc:spChg>
        <pc:spChg chg="add mod">
          <ac:chgData name="Joel Aumedes Serrano" userId="6a34e1d1-8959-4b94-8952-9eab8c961e01" providerId="ADAL" clId="{999FA66F-6476-47C9-8B67-116BD270E211}" dt="2023-04-25T10:03:16.480" v="463" actId="1036"/>
          <ac:spMkLst>
            <pc:docMk/>
            <pc:sldMk cId="3163837297" sldId="369"/>
            <ac:spMk id="21" creationId="{306FD082-CFF2-0951-F963-A2C1320FBEB8}"/>
          </ac:spMkLst>
        </pc:spChg>
        <pc:spChg chg="add mod">
          <ac:chgData name="Joel Aumedes Serrano" userId="6a34e1d1-8959-4b94-8952-9eab8c961e01" providerId="ADAL" clId="{999FA66F-6476-47C9-8B67-116BD270E211}" dt="2023-04-25T10:03:16.480" v="463" actId="1036"/>
          <ac:spMkLst>
            <pc:docMk/>
            <pc:sldMk cId="3163837297" sldId="369"/>
            <ac:spMk id="22" creationId="{8B6238F7-D821-5988-2E6A-9664551CF3FB}"/>
          </ac:spMkLst>
        </pc:spChg>
        <pc:spChg chg="add mod">
          <ac:chgData name="Joel Aumedes Serrano" userId="6a34e1d1-8959-4b94-8952-9eab8c961e01" providerId="ADAL" clId="{999FA66F-6476-47C9-8B67-116BD270E211}" dt="2023-04-25T10:03:16.480" v="463" actId="1036"/>
          <ac:spMkLst>
            <pc:docMk/>
            <pc:sldMk cId="3163837297" sldId="369"/>
            <ac:spMk id="23" creationId="{F6AD49C9-95D1-2F42-0B37-BDB100CDB7AB}"/>
          </ac:spMkLst>
        </pc:spChg>
      </pc:sldChg>
      <pc:sldChg chg="addSp delSp modSp new mod modClrScheme chgLayout">
        <pc:chgData name="Joel Aumedes Serrano" userId="6a34e1d1-8959-4b94-8952-9eab8c961e01" providerId="ADAL" clId="{999FA66F-6476-47C9-8B67-116BD270E211}" dt="2023-04-25T09:46:52.124" v="324" actId="1076"/>
        <pc:sldMkLst>
          <pc:docMk/>
          <pc:sldMk cId="2717351289" sldId="370"/>
        </pc:sldMkLst>
        <pc:spChg chg="del mod ord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2" creationId="{DAB5B2D2-3E53-7AC9-2DE6-A34C9C6F322D}"/>
          </ac:spMkLst>
        </pc:spChg>
        <pc:spChg chg="del mod ord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3" creationId="{8B89483D-53CE-38B1-72DB-7D5115EA81AB}"/>
          </ac:spMkLst>
        </pc:spChg>
        <pc:spChg chg="del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4" creationId="{07F6B689-7056-2FB5-B2B2-06BDE5A55CF5}"/>
          </ac:spMkLst>
        </pc:spChg>
        <pc:spChg chg="del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5" creationId="{436F3BA6-D87C-8960-2B03-3E79EE024B1B}"/>
          </ac:spMkLst>
        </pc:spChg>
        <pc:spChg chg="del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6" creationId="{2248B539-A856-3927-F147-078452A98C7F}"/>
          </ac:spMkLst>
        </pc:spChg>
        <pc:spChg chg="del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7" creationId="{80B405EA-5877-DA57-2C4A-268E2DD05350}"/>
          </ac:spMkLst>
        </pc:spChg>
        <pc:spChg chg="del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8" creationId="{DFBDFE6A-DCA5-4150-2285-D507DE1C6912}"/>
          </ac:spMkLst>
        </pc:spChg>
        <pc:spChg chg="del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9" creationId="{24EE745B-B4D9-E976-CE84-D60616346B23}"/>
          </ac:spMkLst>
        </pc:spChg>
        <pc:spChg chg="del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10" creationId="{C9094513-3B9A-704B-90A3-D2C4824EB6BA}"/>
          </ac:spMkLst>
        </pc:spChg>
        <pc:spChg chg="del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11" creationId="{FB0E7223-2D03-9B6A-FA35-4969D1FED8CD}"/>
          </ac:spMkLst>
        </pc:spChg>
        <pc:spChg chg="del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12" creationId="{9BABEAC4-E450-ED5F-CF6D-C9EB5E55E73A}"/>
          </ac:spMkLst>
        </pc:spChg>
        <pc:spChg chg="del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13" creationId="{65C384E2-640D-F75F-4CAC-7109E79554F0}"/>
          </ac:spMkLst>
        </pc:spChg>
        <pc:spChg chg="del">
          <ac:chgData name="Joel Aumedes Serrano" userId="6a34e1d1-8959-4b94-8952-9eab8c961e01" providerId="ADAL" clId="{999FA66F-6476-47C9-8B67-116BD270E211}" dt="2023-04-25T09:46:05.820" v="297" actId="700"/>
          <ac:spMkLst>
            <pc:docMk/>
            <pc:sldMk cId="2717351289" sldId="370"/>
            <ac:spMk id="14" creationId="{C96BCD83-8E8A-4BC1-FF8B-3530D8C554E2}"/>
          </ac:spMkLst>
        </pc:spChg>
        <pc:spChg chg="mod ord">
          <ac:chgData name="Joel Aumedes Serrano" userId="6a34e1d1-8959-4b94-8952-9eab8c961e01" providerId="ADAL" clId="{999FA66F-6476-47C9-8B67-116BD270E211}" dt="2023-04-25T09:46:33.982" v="317" actId="26606"/>
          <ac:spMkLst>
            <pc:docMk/>
            <pc:sldMk cId="2717351289" sldId="370"/>
            <ac:spMk id="15" creationId="{CEC17D0F-D0F9-D633-150D-0AC869CD44D1}"/>
          </ac:spMkLst>
        </pc:spChg>
        <pc:spChg chg="mod ord">
          <ac:chgData name="Joel Aumedes Serrano" userId="6a34e1d1-8959-4b94-8952-9eab8c961e01" providerId="ADAL" clId="{999FA66F-6476-47C9-8B67-116BD270E211}" dt="2023-04-25T09:46:33.982" v="317" actId="26606"/>
          <ac:spMkLst>
            <pc:docMk/>
            <pc:sldMk cId="2717351289" sldId="370"/>
            <ac:spMk id="16" creationId="{84732AA6-2A22-6AAC-C4AA-E1375AE5328C}"/>
          </ac:spMkLst>
        </pc:spChg>
        <pc:spChg chg="mod ord">
          <ac:chgData name="Joel Aumedes Serrano" userId="6a34e1d1-8959-4b94-8952-9eab8c961e01" providerId="ADAL" clId="{999FA66F-6476-47C9-8B67-116BD270E211}" dt="2023-04-25T09:46:33.982" v="317" actId="26606"/>
          <ac:spMkLst>
            <pc:docMk/>
            <pc:sldMk cId="2717351289" sldId="370"/>
            <ac:spMk id="17" creationId="{E7FED3D5-7D37-21AD-4AAB-B0C9D3C02E05}"/>
          </ac:spMkLst>
        </pc:spChg>
        <pc:spChg chg="add mod ord">
          <ac:chgData name="Joel Aumedes Serrano" userId="6a34e1d1-8959-4b94-8952-9eab8c961e01" providerId="ADAL" clId="{999FA66F-6476-47C9-8B67-116BD270E211}" dt="2023-04-25T09:46:33.982" v="317" actId="26606"/>
          <ac:spMkLst>
            <pc:docMk/>
            <pc:sldMk cId="2717351289" sldId="370"/>
            <ac:spMk id="18" creationId="{403AFB56-4EF3-82C7-063A-DEC337F29F73}"/>
          </ac:spMkLst>
        </pc:spChg>
        <pc:spChg chg="add del mod ord">
          <ac:chgData name="Joel Aumedes Serrano" userId="6a34e1d1-8959-4b94-8952-9eab8c961e01" providerId="ADAL" clId="{999FA66F-6476-47C9-8B67-116BD270E211}" dt="2023-04-25T09:46:22.386" v="312" actId="931"/>
          <ac:spMkLst>
            <pc:docMk/>
            <pc:sldMk cId="2717351289" sldId="370"/>
            <ac:spMk id="19" creationId="{80F3144C-9184-DA91-A39B-9BFCCED77FEE}"/>
          </ac:spMkLst>
        </pc:spChg>
        <pc:picChg chg="add mod ord modCrop">
          <ac:chgData name="Joel Aumedes Serrano" userId="6a34e1d1-8959-4b94-8952-9eab8c961e01" providerId="ADAL" clId="{999FA66F-6476-47C9-8B67-116BD270E211}" dt="2023-04-25T09:46:52.124" v="324" actId="1076"/>
          <ac:picMkLst>
            <pc:docMk/>
            <pc:sldMk cId="2717351289" sldId="370"/>
            <ac:picMk id="21" creationId="{34361F72-3ECB-DC44-48D3-F0FCA5A4C346}"/>
          </ac:picMkLst>
        </pc:picChg>
      </pc:sldChg>
      <pc:sldChg chg="del">
        <pc:chgData name="Joel Aumedes Serrano" userId="6a34e1d1-8959-4b94-8952-9eab8c961e01" providerId="ADAL" clId="{999FA66F-6476-47C9-8B67-116BD270E211}" dt="2023-04-25T09:41:59.010" v="97" actId="47"/>
        <pc:sldMkLst>
          <pc:docMk/>
          <pc:sldMk cId="3459269997" sldId="370"/>
        </pc:sldMkLst>
      </pc:sldChg>
      <pc:sldChg chg="del">
        <pc:chgData name="Joel Aumedes Serrano" userId="6a34e1d1-8959-4b94-8952-9eab8c961e01" providerId="ADAL" clId="{999FA66F-6476-47C9-8B67-116BD270E211}" dt="2023-04-25T09:41:57.924" v="96" actId="47"/>
        <pc:sldMkLst>
          <pc:docMk/>
          <pc:sldMk cId="2214893320" sldId="371"/>
        </pc:sldMkLst>
      </pc:sldChg>
      <pc:sldChg chg="addSp delSp modSp new mod modClrScheme chgLayout">
        <pc:chgData name="Joel Aumedes Serrano" userId="6a34e1d1-8959-4b94-8952-9eab8c961e01" providerId="ADAL" clId="{999FA66F-6476-47C9-8B67-116BD270E211}" dt="2023-04-25T09:49:10.350" v="386" actId="12100"/>
        <pc:sldMkLst>
          <pc:docMk/>
          <pc:sldMk cId="3153550051" sldId="371"/>
        </pc:sldMkLst>
        <pc:spChg chg="mod">
          <ac:chgData name="Joel Aumedes Serrano" userId="6a34e1d1-8959-4b94-8952-9eab8c961e01" providerId="ADAL" clId="{999FA66F-6476-47C9-8B67-116BD270E211}" dt="2023-04-25T09:48:36.328" v="381" actId="26606"/>
          <ac:spMkLst>
            <pc:docMk/>
            <pc:sldMk cId="3153550051" sldId="371"/>
            <ac:spMk id="2" creationId="{B7290711-B238-E43E-AA26-157164BAA614}"/>
          </ac:spMkLst>
        </pc:spChg>
        <pc:spChg chg="mod">
          <ac:chgData name="Joel Aumedes Serrano" userId="6a34e1d1-8959-4b94-8952-9eab8c961e01" providerId="ADAL" clId="{999FA66F-6476-47C9-8B67-116BD270E211}" dt="2023-04-25T09:48:36.328" v="381" actId="26606"/>
          <ac:spMkLst>
            <pc:docMk/>
            <pc:sldMk cId="3153550051" sldId="371"/>
            <ac:spMk id="3" creationId="{D84A70F4-8599-895D-CB27-C105ED162BBC}"/>
          </ac:spMkLst>
        </pc:spChg>
        <pc:spChg chg="mod">
          <ac:chgData name="Joel Aumedes Serrano" userId="6a34e1d1-8959-4b94-8952-9eab8c961e01" providerId="ADAL" clId="{999FA66F-6476-47C9-8B67-116BD270E211}" dt="2023-04-25T09:48:36.328" v="381" actId="26606"/>
          <ac:spMkLst>
            <pc:docMk/>
            <pc:sldMk cId="3153550051" sldId="371"/>
            <ac:spMk id="4" creationId="{5A5D1051-3755-5603-AAF4-419EEAABD756}"/>
          </ac:spMkLst>
        </pc:spChg>
        <pc:spChg chg="mod">
          <ac:chgData name="Joel Aumedes Serrano" userId="6a34e1d1-8959-4b94-8952-9eab8c961e01" providerId="ADAL" clId="{999FA66F-6476-47C9-8B67-116BD270E211}" dt="2023-04-25T09:48:36.328" v="381" actId="26606"/>
          <ac:spMkLst>
            <pc:docMk/>
            <pc:sldMk cId="3153550051" sldId="371"/>
            <ac:spMk id="5" creationId="{18BCDDAC-1D41-2388-CE4E-D3C55DA8727D}"/>
          </ac:spMkLst>
        </pc:spChg>
        <pc:spChg chg="del mod ord">
          <ac:chgData name="Joel Aumedes Serrano" userId="6a34e1d1-8959-4b94-8952-9eab8c961e01" providerId="ADAL" clId="{999FA66F-6476-47C9-8B67-116BD270E211}" dt="2023-04-25T09:48:28.429" v="378" actId="478"/>
          <ac:spMkLst>
            <pc:docMk/>
            <pc:sldMk cId="3153550051" sldId="371"/>
            <ac:spMk id="6" creationId="{6EE54405-776E-9A90-2EBD-C2EC6D4BF631}"/>
          </ac:spMkLst>
        </pc:spChg>
        <pc:spChg chg="add del mod">
          <ac:chgData name="Joel Aumedes Serrano" userId="6a34e1d1-8959-4b94-8952-9eab8c961e01" providerId="ADAL" clId="{999FA66F-6476-47C9-8B67-116BD270E211}" dt="2023-04-25T09:48:30.258" v="379" actId="478"/>
          <ac:spMkLst>
            <pc:docMk/>
            <pc:sldMk cId="3153550051" sldId="371"/>
            <ac:spMk id="10" creationId="{22B7172F-B702-E385-B2F4-2390D9506738}"/>
          </ac:spMkLst>
        </pc:spChg>
        <pc:spChg chg="add del mod">
          <ac:chgData name="Joel Aumedes Serrano" userId="6a34e1d1-8959-4b94-8952-9eab8c961e01" providerId="ADAL" clId="{999FA66F-6476-47C9-8B67-116BD270E211}" dt="2023-04-25T09:47:31.151" v="338" actId="26606"/>
          <ac:spMkLst>
            <pc:docMk/>
            <pc:sldMk cId="3153550051" sldId="371"/>
            <ac:spMk id="11" creationId="{1318CEF6-3656-7362-E3CF-4A747F2FD0D5}"/>
          </ac:spMkLst>
        </pc:spChg>
        <pc:spChg chg="add del mod">
          <ac:chgData name="Joel Aumedes Serrano" userId="6a34e1d1-8959-4b94-8952-9eab8c961e01" providerId="ADAL" clId="{999FA66F-6476-47C9-8B67-116BD270E211}" dt="2023-04-25T09:47:31.151" v="338" actId="26606"/>
          <ac:spMkLst>
            <pc:docMk/>
            <pc:sldMk cId="3153550051" sldId="371"/>
            <ac:spMk id="13" creationId="{6BCAC23F-E21E-694B-59AC-072B59467590}"/>
          </ac:spMkLst>
        </pc:spChg>
        <pc:spChg chg="add del mod">
          <ac:chgData name="Joel Aumedes Serrano" userId="6a34e1d1-8959-4b94-8952-9eab8c961e01" providerId="ADAL" clId="{999FA66F-6476-47C9-8B67-116BD270E211}" dt="2023-04-25T09:47:31.151" v="338" actId="26606"/>
          <ac:spMkLst>
            <pc:docMk/>
            <pc:sldMk cId="3153550051" sldId="371"/>
            <ac:spMk id="15" creationId="{063CBC1E-7F69-EA07-8F18-C2BF8DA7E988}"/>
          </ac:spMkLst>
        </pc:spChg>
        <pc:spChg chg="add del mod">
          <ac:chgData name="Joel Aumedes Serrano" userId="6a34e1d1-8959-4b94-8952-9eab8c961e01" providerId="ADAL" clId="{999FA66F-6476-47C9-8B67-116BD270E211}" dt="2023-04-25T09:47:31.151" v="338" actId="26606"/>
          <ac:spMkLst>
            <pc:docMk/>
            <pc:sldMk cId="3153550051" sldId="371"/>
            <ac:spMk id="17" creationId="{4C2FD136-E0A5-1174-0301-075B7D66441B}"/>
          </ac:spMkLst>
        </pc:spChg>
        <pc:spChg chg="add del mod">
          <ac:chgData name="Joel Aumedes Serrano" userId="6a34e1d1-8959-4b94-8952-9eab8c961e01" providerId="ADAL" clId="{999FA66F-6476-47C9-8B67-116BD270E211}" dt="2023-04-25T09:47:31.151" v="338" actId="26606"/>
          <ac:spMkLst>
            <pc:docMk/>
            <pc:sldMk cId="3153550051" sldId="371"/>
            <ac:spMk id="19" creationId="{EAA9B725-DAFD-DA8F-5D1C-2E3BEDC0A4DB}"/>
          </ac:spMkLst>
        </pc:spChg>
        <pc:spChg chg="add del mod">
          <ac:chgData name="Joel Aumedes Serrano" userId="6a34e1d1-8959-4b94-8952-9eab8c961e01" providerId="ADAL" clId="{999FA66F-6476-47C9-8B67-116BD270E211}" dt="2023-04-25T09:47:31.151" v="338" actId="26606"/>
          <ac:spMkLst>
            <pc:docMk/>
            <pc:sldMk cId="3153550051" sldId="371"/>
            <ac:spMk id="21" creationId="{397FA1F3-B41B-30D5-228E-53FB9396CCB7}"/>
          </ac:spMkLst>
        </pc:spChg>
        <pc:spChg chg="add del mod">
          <ac:chgData name="Joel Aumedes Serrano" userId="6a34e1d1-8959-4b94-8952-9eab8c961e01" providerId="ADAL" clId="{999FA66F-6476-47C9-8B67-116BD270E211}" dt="2023-04-25T09:47:31.151" v="338" actId="26606"/>
          <ac:spMkLst>
            <pc:docMk/>
            <pc:sldMk cId="3153550051" sldId="371"/>
            <ac:spMk id="23" creationId="{30AF8EC9-C040-9E3A-281D-D5A63F7AFFBF}"/>
          </ac:spMkLst>
        </pc:spChg>
        <pc:spChg chg="add del mod">
          <ac:chgData name="Joel Aumedes Serrano" userId="6a34e1d1-8959-4b94-8952-9eab8c961e01" providerId="ADAL" clId="{999FA66F-6476-47C9-8B67-116BD270E211}" dt="2023-04-25T09:47:31.151" v="338" actId="26606"/>
          <ac:spMkLst>
            <pc:docMk/>
            <pc:sldMk cId="3153550051" sldId="371"/>
            <ac:spMk id="25" creationId="{E9A38341-742D-B9CA-C80D-C2C3E0B290C3}"/>
          </ac:spMkLst>
        </pc:spChg>
        <pc:spChg chg="add del mod">
          <ac:chgData name="Joel Aumedes Serrano" userId="6a34e1d1-8959-4b94-8952-9eab8c961e01" providerId="ADAL" clId="{999FA66F-6476-47C9-8B67-116BD270E211}" dt="2023-04-25T09:47:31.151" v="338" actId="26606"/>
          <ac:spMkLst>
            <pc:docMk/>
            <pc:sldMk cId="3153550051" sldId="371"/>
            <ac:spMk id="27" creationId="{8CF0625B-C496-AF21-8AC4-CA4AAF76A7CA}"/>
          </ac:spMkLst>
        </pc:spChg>
        <pc:graphicFrameChg chg="add mod modGraphic">
          <ac:chgData name="Joel Aumedes Serrano" userId="6a34e1d1-8959-4b94-8952-9eab8c961e01" providerId="ADAL" clId="{999FA66F-6476-47C9-8B67-116BD270E211}" dt="2023-04-25T09:49:10.350" v="386" actId="12100"/>
          <ac:graphicFrameMkLst>
            <pc:docMk/>
            <pc:sldMk cId="3153550051" sldId="371"/>
            <ac:graphicFrameMk id="7" creationId="{ED2245DF-2E28-7D4E-ACAD-C75FD05CCAC9}"/>
          </ac:graphicFrameMkLst>
        </pc:graphicFrameChg>
        <pc:picChg chg="add del">
          <ac:chgData name="Joel Aumedes Serrano" userId="6a34e1d1-8959-4b94-8952-9eab8c961e01" providerId="ADAL" clId="{999FA66F-6476-47C9-8B67-116BD270E211}" dt="2023-04-25T09:47:38.391" v="340" actId="26606"/>
          <ac:picMkLst>
            <pc:docMk/>
            <pc:sldMk cId="3153550051" sldId="371"/>
            <ac:picMk id="8" creationId="{B28AB549-4C41-9E10-CBC8-CBAFD9C74A71}"/>
          </ac:picMkLst>
        </pc:picChg>
      </pc:sldChg>
      <pc:sldChg chg="addSp delSp modSp new mod modClrScheme chgLayout">
        <pc:chgData name="Joel Aumedes Serrano" userId="6a34e1d1-8959-4b94-8952-9eab8c961e01" providerId="ADAL" clId="{999FA66F-6476-47C9-8B67-116BD270E211}" dt="2023-04-25T10:14:50.019" v="704" actId="207"/>
        <pc:sldMkLst>
          <pc:docMk/>
          <pc:sldMk cId="1358042890" sldId="372"/>
        </pc:sldMkLst>
        <pc:spChg chg="add del mod ord">
          <ac:chgData name="Joel Aumedes Serrano" userId="6a34e1d1-8959-4b94-8952-9eab8c961e01" providerId="ADAL" clId="{999FA66F-6476-47C9-8B67-116BD270E211}" dt="2023-04-25T10:07:53.990" v="493" actId="700"/>
          <ac:spMkLst>
            <pc:docMk/>
            <pc:sldMk cId="1358042890" sldId="372"/>
            <ac:spMk id="2" creationId="{DFBAE311-57AC-1887-0A47-D93013B9335A}"/>
          </ac:spMkLst>
        </pc:spChg>
        <pc:spChg chg="mod ord">
          <ac:chgData name="Joel Aumedes Serrano" userId="6a34e1d1-8959-4b94-8952-9eab8c961e01" providerId="ADAL" clId="{999FA66F-6476-47C9-8B67-116BD270E211}" dt="2023-04-25T10:08:04.999" v="496" actId="26606"/>
          <ac:spMkLst>
            <pc:docMk/>
            <pc:sldMk cId="1358042890" sldId="372"/>
            <ac:spMk id="3" creationId="{15F4FE09-11B2-179D-18CE-5C31210F5773}"/>
          </ac:spMkLst>
        </pc:spChg>
        <pc:spChg chg="mod ord">
          <ac:chgData name="Joel Aumedes Serrano" userId="6a34e1d1-8959-4b94-8952-9eab8c961e01" providerId="ADAL" clId="{999FA66F-6476-47C9-8B67-116BD270E211}" dt="2023-04-25T10:08:04.999" v="496" actId="26606"/>
          <ac:spMkLst>
            <pc:docMk/>
            <pc:sldMk cId="1358042890" sldId="372"/>
            <ac:spMk id="4" creationId="{32D8CBBC-DC03-2942-0FD8-E452BEF030A7}"/>
          </ac:spMkLst>
        </pc:spChg>
        <pc:spChg chg="mod ord">
          <ac:chgData name="Joel Aumedes Serrano" userId="6a34e1d1-8959-4b94-8952-9eab8c961e01" providerId="ADAL" clId="{999FA66F-6476-47C9-8B67-116BD270E211}" dt="2023-04-25T10:08:04.999" v="496" actId="26606"/>
          <ac:spMkLst>
            <pc:docMk/>
            <pc:sldMk cId="1358042890" sldId="372"/>
            <ac:spMk id="5" creationId="{12F28A65-EC78-3806-E362-FA7D8E2A6A43}"/>
          </ac:spMkLst>
        </pc:spChg>
        <pc:spChg chg="add del mod ord">
          <ac:chgData name="Joel Aumedes Serrano" userId="6a34e1d1-8959-4b94-8952-9eab8c961e01" providerId="ADAL" clId="{999FA66F-6476-47C9-8B67-116BD270E211}" dt="2023-04-25T10:07:53.990" v="493" actId="700"/>
          <ac:spMkLst>
            <pc:docMk/>
            <pc:sldMk cId="1358042890" sldId="372"/>
            <ac:spMk id="6" creationId="{BD9406DF-8FCB-7BE3-37D7-A26B3692CD7F}"/>
          </ac:spMkLst>
        </pc:spChg>
        <pc:spChg chg="add del mod ord">
          <ac:chgData name="Joel Aumedes Serrano" userId="6a34e1d1-8959-4b94-8952-9eab8c961e01" providerId="ADAL" clId="{999FA66F-6476-47C9-8B67-116BD270E211}" dt="2023-04-25T10:07:49.100" v="492" actId="700"/>
          <ac:spMkLst>
            <pc:docMk/>
            <pc:sldMk cId="1358042890" sldId="372"/>
            <ac:spMk id="7" creationId="{2C6D8B4B-AF2B-EA2F-BF38-0A69CBC900AC}"/>
          </ac:spMkLst>
        </pc:spChg>
        <pc:spChg chg="add del mod ord">
          <ac:chgData name="Joel Aumedes Serrano" userId="6a34e1d1-8959-4b94-8952-9eab8c961e01" providerId="ADAL" clId="{999FA66F-6476-47C9-8B67-116BD270E211}" dt="2023-04-25T10:07:49.100" v="492" actId="700"/>
          <ac:spMkLst>
            <pc:docMk/>
            <pc:sldMk cId="1358042890" sldId="372"/>
            <ac:spMk id="8" creationId="{BEAC2F84-1399-92FE-F285-A63E936A8285}"/>
          </ac:spMkLst>
        </pc:spChg>
        <pc:spChg chg="add del mod ord">
          <ac:chgData name="Joel Aumedes Serrano" userId="6a34e1d1-8959-4b94-8952-9eab8c961e01" providerId="ADAL" clId="{999FA66F-6476-47C9-8B67-116BD270E211}" dt="2023-04-25T10:08:04.999" v="496" actId="26606"/>
          <ac:spMkLst>
            <pc:docMk/>
            <pc:sldMk cId="1358042890" sldId="372"/>
            <ac:spMk id="13" creationId="{EA3CA10F-BF24-865F-E141-218FDC8E7F6D}"/>
          </ac:spMkLst>
        </pc:spChg>
        <pc:spChg chg="add del mod ord">
          <ac:chgData name="Joel Aumedes Serrano" userId="6a34e1d1-8959-4b94-8952-9eab8c961e01" providerId="ADAL" clId="{999FA66F-6476-47C9-8B67-116BD270E211}" dt="2023-04-25T10:07:58.558" v="494" actId="478"/>
          <ac:spMkLst>
            <pc:docMk/>
            <pc:sldMk cId="1358042890" sldId="372"/>
            <ac:spMk id="14" creationId="{39A5F136-EDC2-9737-B2BD-2EF55245AE17}"/>
          </ac:spMkLst>
        </pc:spChg>
        <pc:spChg chg="add mod ord">
          <ac:chgData name="Joel Aumedes Serrano" userId="6a34e1d1-8959-4b94-8952-9eab8c961e01" providerId="ADAL" clId="{999FA66F-6476-47C9-8B67-116BD270E211}" dt="2023-04-25T10:14:50.019" v="704" actId="207"/>
          <ac:spMkLst>
            <pc:docMk/>
            <pc:sldMk cId="1358042890" sldId="372"/>
            <ac:spMk id="16" creationId="{A1B8D55D-3239-3504-FFA5-E122A1B9051A}"/>
          </ac:spMkLst>
        </pc:spChg>
        <pc:spChg chg="add del mod">
          <ac:chgData name="Joel Aumedes Serrano" userId="6a34e1d1-8959-4b94-8952-9eab8c961e01" providerId="ADAL" clId="{999FA66F-6476-47C9-8B67-116BD270E211}" dt="2023-04-25T10:11:40.704" v="574" actId="478"/>
          <ac:spMkLst>
            <pc:docMk/>
            <pc:sldMk cId="1358042890" sldId="372"/>
            <ac:spMk id="20" creationId="{2180BBC6-489C-6511-591A-5E803958BD5F}"/>
          </ac:spMkLst>
        </pc:spChg>
        <pc:graphicFrameChg chg="add del mod">
          <ac:chgData name="Joel Aumedes Serrano" userId="6a34e1d1-8959-4b94-8952-9eab8c961e01" providerId="ADAL" clId="{999FA66F-6476-47C9-8B67-116BD270E211}" dt="2023-04-25T10:07:28.477" v="487"/>
          <ac:graphicFrameMkLst>
            <pc:docMk/>
            <pc:sldMk cId="1358042890" sldId="372"/>
            <ac:graphicFrameMk id="9" creationId="{D24026C7-2075-622A-7B16-6751FAB7F12D}"/>
          </ac:graphicFrameMkLst>
        </pc:graphicFrameChg>
        <pc:graphicFrameChg chg="add del mod">
          <ac:chgData name="Joel Aumedes Serrano" userId="6a34e1d1-8959-4b94-8952-9eab8c961e01" providerId="ADAL" clId="{999FA66F-6476-47C9-8B67-116BD270E211}" dt="2023-04-25T10:07:48.820" v="491" actId="1957"/>
          <ac:graphicFrameMkLst>
            <pc:docMk/>
            <pc:sldMk cId="1358042890" sldId="372"/>
            <ac:graphicFrameMk id="12" creationId="{672D59B1-7443-C1AE-5532-9AA88D3CD13A}"/>
          </ac:graphicFrameMkLst>
        </pc:graphicFrameChg>
        <pc:graphicFrameChg chg="add mod">
          <ac:chgData name="Joel Aumedes Serrano" userId="6a34e1d1-8959-4b94-8952-9eab8c961e01" providerId="ADAL" clId="{999FA66F-6476-47C9-8B67-116BD270E211}" dt="2023-04-25T10:11:56.920" v="580" actId="403"/>
          <ac:graphicFrameMkLst>
            <pc:docMk/>
            <pc:sldMk cId="1358042890" sldId="372"/>
            <ac:graphicFrameMk id="15" creationId="{E4477B8B-9593-BEDE-CF1A-CCE265F4B7CF}"/>
          </ac:graphicFrameMkLst>
        </pc:graphicFrameChg>
      </pc:sldChg>
      <pc:sldMasterChg chg="modSp mod setBg modSldLayout">
        <pc:chgData name="Joel Aumedes Serrano" userId="6a34e1d1-8959-4b94-8952-9eab8c961e01" providerId="ADAL" clId="{999FA66F-6476-47C9-8B67-116BD270E211}" dt="2023-04-25T10:14:34.396" v="703"/>
        <pc:sldMasterMkLst>
          <pc:docMk/>
          <pc:sldMasterMk cId="3515892240" sldId="2147483658"/>
        </pc:sldMasterMkLst>
        <pc:spChg chg="mod">
          <ac:chgData name="Joel Aumedes Serrano" userId="6a34e1d1-8959-4b94-8952-9eab8c961e01" providerId="ADAL" clId="{999FA66F-6476-47C9-8B67-116BD270E211}" dt="2023-04-25T09:38:36.921" v="42" actId="20577"/>
          <ac:spMkLst>
            <pc:docMk/>
            <pc:sldMasterMk cId="3515892240" sldId="2147483658"/>
            <ac:spMk id="30" creationId="{EF47083A-6D76-4B4D-87CA-E08E212F781D}"/>
          </ac:spMkLst>
        </pc:sp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2027108532" sldId="2147483659"/>
          </pc:sldLayoutMkLst>
          <pc:spChg chg="mod">
            <ac:chgData name="Joel Aumedes Serrano" userId="6a34e1d1-8959-4b94-8952-9eab8c961e01" providerId="ADAL" clId="{999FA66F-6476-47C9-8B67-116BD270E211}" dt="2023-04-25T09:37:40.197" v="0" actId="14100"/>
            <ac:spMkLst>
              <pc:docMk/>
              <pc:sldMasterMk cId="3515892240" sldId="2147483658"/>
              <pc:sldLayoutMk cId="2027108532" sldId="2147483659"/>
              <ac:spMk id="2" creationId="{E3B6987D-0137-DE42-B76B-FF621E808D90}"/>
            </ac:spMkLst>
          </pc:spChg>
          <pc:spChg chg="mod">
            <ac:chgData name="Joel Aumedes Serrano" userId="6a34e1d1-8959-4b94-8952-9eab8c961e01" providerId="ADAL" clId="{999FA66F-6476-47C9-8B67-116BD270E211}" dt="2023-04-25T09:37:40.197" v="0" actId="14100"/>
            <ac:spMkLst>
              <pc:docMk/>
              <pc:sldMasterMk cId="3515892240" sldId="2147483658"/>
              <pc:sldLayoutMk cId="2027108532" sldId="2147483659"/>
              <ac:spMk id="18" creationId="{276A9CD7-E675-3048-86D3-3546A2F6B456}"/>
            </ac:spMkLst>
          </pc:spChg>
          <pc:cxnChg chg="mod">
            <ac:chgData name="Joel Aumedes Serrano" userId="6a34e1d1-8959-4b94-8952-9eab8c961e01" providerId="ADAL" clId="{999FA66F-6476-47C9-8B67-116BD270E211}" dt="2023-04-25T09:37:42.994" v="1" actId="1076"/>
            <ac:cxnSpMkLst>
              <pc:docMk/>
              <pc:sldMasterMk cId="3515892240" sldId="2147483658"/>
              <pc:sldLayoutMk cId="2027108532" sldId="2147483659"/>
              <ac:cxnSpMk id="13" creationId="{A69706A2-3726-FE4E-B923-E75D48597816}"/>
            </ac:cxnSpMkLst>
          </pc:cxnChg>
        </pc:sldLayout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3073769527" sldId="2147483671"/>
          </pc:sldLayoutMkLst>
          <pc:spChg chg="mod">
            <ac:chgData name="Joel Aumedes Serrano" userId="6a34e1d1-8959-4b94-8952-9eab8c961e01" providerId="ADAL" clId="{999FA66F-6476-47C9-8B67-116BD270E211}" dt="2023-04-25T09:38:43.277" v="44"/>
            <ac:spMkLst>
              <pc:docMk/>
              <pc:sldMasterMk cId="3515892240" sldId="2147483658"/>
              <pc:sldLayoutMk cId="3073769527" sldId="2147483671"/>
              <ac:spMk id="5" creationId="{221B575E-BA88-4A4C-9E57-2248B2E8E7D3}"/>
            </ac:spMkLst>
          </pc:spChg>
        </pc:sldLayout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2357889184" sldId="2147483672"/>
          </pc:sldLayoutMkLst>
          <pc:spChg chg="mod">
            <ac:chgData name="Joel Aumedes Serrano" userId="6a34e1d1-8959-4b94-8952-9eab8c961e01" providerId="ADAL" clId="{999FA66F-6476-47C9-8B67-116BD270E211}" dt="2023-04-25T09:38:47.077" v="46"/>
            <ac:spMkLst>
              <pc:docMk/>
              <pc:sldMasterMk cId="3515892240" sldId="2147483658"/>
              <pc:sldLayoutMk cId="2357889184" sldId="2147483672"/>
              <ac:spMk id="3" creationId="{A80800A8-4893-E8F1-821A-0B32179A78D6}"/>
            </ac:spMkLst>
          </pc:spChg>
        </pc:sldLayout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2065862895" sldId="2147483673"/>
          </pc:sldLayoutMkLst>
          <pc:spChg chg="mod">
            <ac:chgData name="Joel Aumedes Serrano" userId="6a34e1d1-8959-4b94-8952-9eab8c961e01" providerId="ADAL" clId="{999FA66F-6476-47C9-8B67-116BD270E211}" dt="2023-04-25T09:38:50.182" v="47"/>
            <ac:spMkLst>
              <pc:docMk/>
              <pc:sldMasterMk cId="3515892240" sldId="2147483658"/>
              <pc:sldLayoutMk cId="2065862895" sldId="2147483673"/>
              <ac:spMk id="5" creationId="{D69E6620-19D3-84B8-926C-716A7529531B}"/>
            </ac:spMkLst>
          </pc:spChg>
        </pc:sldLayoutChg>
        <pc:sldLayoutChg chg="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1447829211" sldId="2147483675"/>
          </pc:sldLayoutMkLst>
        </pc:sldLayout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996362460" sldId="2147483676"/>
          </pc:sldLayoutMkLst>
          <pc:spChg chg="mod">
            <ac:chgData name="Joel Aumedes Serrano" userId="6a34e1d1-8959-4b94-8952-9eab8c961e01" providerId="ADAL" clId="{999FA66F-6476-47C9-8B67-116BD270E211}" dt="2023-04-25T09:38:55.949" v="49"/>
            <ac:spMkLst>
              <pc:docMk/>
              <pc:sldMasterMk cId="3515892240" sldId="2147483658"/>
              <pc:sldLayoutMk cId="996362460" sldId="2147483676"/>
              <ac:spMk id="5" creationId="{EE566F8D-720B-42B4-83B1-0EAEBD184C9E}"/>
            </ac:spMkLst>
          </pc:spChg>
        </pc:sldLayout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2986155231" sldId="2147483677"/>
          </pc:sldLayoutMkLst>
          <pc:spChg chg="mod">
            <ac:chgData name="Joel Aumedes Serrano" userId="6a34e1d1-8959-4b94-8952-9eab8c961e01" providerId="ADAL" clId="{999FA66F-6476-47C9-8B67-116BD270E211}" dt="2023-04-25T09:38:58.668" v="50"/>
            <ac:spMkLst>
              <pc:docMk/>
              <pc:sldMasterMk cId="3515892240" sldId="2147483658"/>
              <pc:sldLayoutMk cId="2986155231" sldId="2147483677"/>
              <ac:spMk id="5" creationId="{1EBB5380-67EF-CC37-210F-1ECDC7F29013}"/>
            </ac:spMkLst>
          </pc:spChg>
        </pc:sldLayoutChg>
        <pc:sldLayoutChg chg="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999130720" sldId="2147483682"/>
          </pc:sldLayoutMkLst>
        </pc:sldLayout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3401310734" sldId="2147483684"/>
          </pc:sldLayoutMkLst>
          <pc:spChg chg="mod">
            <ac:chgData name="Joel Aumedes Serrano" userId="6a34e1d1-8959-4b94-8952-9eab8c961e01" providerId="ADAL" clId="{999FA66F-6476-47C9-8B67-116BD270E211}" dt="2023-04-25T09:38:52.252" v="48"/>
            <ac:spMkLst>
              <pc:docMk/>
              <pc:sldMasterMk cId="3515892240" sldId="2147483658"/>
              <pc:sldLayoutMk cId="3401310734" sldId="2147483684"/>
              <ac:spMk id="5" creationId="{25EC0A8F-AC7E-B7F8-FFCB-058601013DA3}"/>
            </ac:spMkLst>
          </pc:spChg>
        </pc:sldLayout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2550425395" sldId="2147483685"/>
          </pc:sldLayoutMkLst>
          <pc:spChg chg="mod">
            <ac:chgData name="Joel Aumedes Serrano" userId="6a34e1d1-8959-4b94-8952-9eab8c961e01" providerId="ADAL" clId="{999FA66F-6476-47C9-8B67-116BD270E211}" dt="2023-04-25T09:39:00.468" v="51"/>
            <ac:spMkLst>
              <pc:docMk/>
              <pc:sldMasterMk cId="3515892240" sldId="2147483658"/>
              <pc:sldLayoutMk cId="2550425395" sldId="2147483685"/>
              <ac:spMk id="5" creationId="{B5808B6F-33F6-02C3-3010-4D006F76791F}"/>
            </ac:spMkLst>
          </pc:spChg>
        </pc:sldLayout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4227948718" sldId="2147483688"/>
          </pc:sldLayoutMkLst>
          <pc:spChg chg="mod">
            <ac:chgData name="Joel Aumedes Serrano" userId="6a34e1d1-8959-4b94-8952-9eab8c961e01" providerId="ADAL" clId="{999FA66F-6476-47C9-8B67-116BD270E211}" dt="2023-04-25T09:39:02.540" v="52"/>
            <ac:spMkLst>
              <pc:docMk/>
              <pc:sldMasterMk cId="3515892240" sldId="2147483658"/>
              <pc:sldLayoutMk cId="4227948718" sldId="2147483688"/>
              <ac:spMk id="5" creationId="{AE5C95EC-5ABB-F73B-8F6C-1374129A20AE}"/>
            </ac:spMkLst>
          </pc:spChg>
        </pc:sldLayout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306013587" sldId="2147483692"/>
          </pc:sldLayoutMkLst>
          <pc:spChg chg="mod">
            <ac:chgData name="Joel Aumedes Serrano" userId="6a34e1d1-8959-4b94-8952-9eab8c961e01" providerId="ADAL" clId="{999FA66F-6476-47C9-8B67-116BD270E211}" dt="2023-04-25T09:39:04.596" v="53"/>
            <ac:spMkLst>
              <pc:docMk/>
              <pc:sldMasterMk cId="3515892240" sldId="2147483658"/>
              <pc:sldLayoutMk cId="306013587" sldId="2147483692"/>
              <ac:spMk id="7" creationId="{FE44CA94-BA3D-B1FA-0F15-6AE1A0214FBD}"/>
            </ac:spMkLst>
          </pc:spChg>
        </pc:sldLayout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4093066419" sldId="2147483693"/>
          </pc:sldLayoutMkLst>
          <pc:spChg chg="mod">
            <ac:chgData name="Joel Aumedes Serrano" userId="6a34e1d1-8959-4b94-8952-9eab8c961e01" providerId="ADAL" clId="{999FA66F-6476-47C9-8B67-116BD270E211}" dt="2023-04-25T09:38:41.300" v="43"/>
            <ac:spMkLst>
              <pc:docMk/>
              <pc:sldMasterMk cId="3515892240" sldId="2147483658"/>
              <pc:sldLayoutMk cId="4093066419" sldId="2147483693"/>
              <ac:spMk id="5" creationId="{D5BA3AFA-B327-5A5E-C29F-DE342B1C9ACE}"/>
            </ac:spMkLst>
          </pc:spChg>
        </pc:sldLayoutChg>
        <pc:sldLayoutChg chg="modSp mod setBg">
          <pc:chgData name="Joel Aumedes Serrano" userId="6a34e1d1-8959-4b94-8952-9eab8c961e01" providerId="ADAL" clId="{999FA66F-6476-47C9-8B67-116BD270E211}" dt="2023-04-25T10:14:34.396" v="703"/>
          <pc:sldLayoutMkLst>
            <pc:docMk/>
            <pc:sldMasterMk cId="3515892240" sldId="2147483658"/>
            <pc:sldLayoutMk cId="676353172" sldId="2147483694"/>
          </pc:sldLayoutMkLst>
          <pc:spChg chg="mod">
            <ac:chgData name="Joel Aumedes Serrano" userId="6a34e1d1-8959-4b94-8952-9eab8c961e01" providerId="ADAL" clId="{999FA66F-6476-47C9-8B67-116BD270E211}" dt="2023-04-25T09:38:45.180" v="45"/>
            <ac:spMkLst>
              <pc:docMk/>
              <pc:sldMasterMk cId="3515892240" sldId="2147483658"/>
              <pc:sldLayoutMk cId="676353172" sldId="2147483694"/>
              <ac:spMk id="5" creationId="{221B575E-BA88-4A4C-9E57-2248B2E8E7D3}"/>
            </ac:spMkLst>
          </pc:spChg>
        </pc:sldLayoutChg>
      </pc:sldMasterChg>
    </pc:docChg>
  </pc:docChgLst>
  <pc:docChgLst>
    <pc:chgData name="Alejandro Clavera Poza" userId="S::acp36@alumnes.udl.cat::6bebd3c9-e928-4584-811d-3dbb062be445" providerId="AD" clId="Web-{BDE85551-61BA-F361-83A1-7A534D0303FF}"/>
    <pc:docChg chg="addSld delSld modSld sldOrd">
      <pc:chgData name="Alejandro Clavera Poza" userId="S::acp36@alumnes.udl.cat::6bebd3c9-e928-4584-811d-3dbb062be445" providerId="AD" clId="Web-{BDE85551-61BA-F361-83A1-7A534D0303FF}" dt="2023-05-17T12:32:14.979" v="160" actId="20577"/>
      <pc:docMkLst>
        <pc:docMk/>
      </pc:docMkLst>
      <pc:sldChg chg="addSp delSp modSp">
        <pc:chgData name="Alejandro Clavera Poza" userId="S::acp36@alumnes.udl.cat::6bebd3c9-e928-4584-811d-3dbb062be445" providerId="AD" clId="Web-{BDE85551-61BA-F361-83A1-7A534D0303FF}" dt="2023-05-17T12:32:14.979" v="160" actId="20577"/>
        <pc:sldMkLst>
          <pc:docMk/>
          <pc:sldMk cId="384875689" sldId="372"/>
        </pc:sldMkLst>
        <pc:spChg chg="add del mod">
          <ac:chgData name="Alejandro Clavera Poza" userId="S::acp36@alumnes.udl.cat::6bebd3c9-e928-4584-811d-3dbb062be445" providerId="AD" clId="Web-{BDE85551-61BA-F361-83A1-7A534D0303FF}" dt="2023-05-17T12:32:14.979" v="160" actId="20577"/>
          <ac:spMkLst>
            <pc:docMk/>
            <pc:sldMk cId="384875689" sldId="372"/>
            <ac:spMk id="2" creationId="{8368743F-6D2B-D3D7-8ADC-3DF0E45E1704}"/>
          </ac:spMkLst>
        </pc:spChg>
        <pc:spChg chg="mod">
          <ac:chgData name="Alejandro Clavera Poza" userId="S::acp36@alumnes.udl.cat::6bebd3c9-e928-4584-811d-3dbb062be445" providerId="AD" clId="Web-{BDE85551-61BA-F361-83A1-7A534D0303FF}" dt="2023-05-17T12:28:49.723" v="129" actId="1076"/>
          <ac:spMkLst>
            <pc:docMk/>
            <pc:sldMk cId="384875689" sldId="372"/>
            <ac:spMk id="17" creationId="{1BCA851A-A23E-7CA8-A9A9-0179A32AC8BE}"/>
          </ac:spMkLst>
        </pc:spChg>
      </pc:sldChg>
      <pc:sldChg chg="addSp delSp modSp add ord replId">
        <pc:chgData name="Alejandro Clavera Poza" userId="S::acp36@alumnes.udl.cat::6bebd3c9-e928-4584-811d-3dbb062be445" providerId="AD" clId="Web-{BDE85551-61BA-F361-83A1-7A534D0303FF}" dt="2023-05-17T12:21:47.007" v="32" actId="1076"/>
        <pc:sldMkLst>
          <pc:docMk/>
          <pc:sldMk cId="901129104" sldId="377"/>
        </pc:sldMkLst>
        <pc:spChg chg="mod">
          <ac:chgData name="Alejandro Clavera Poza" userId="S::acp36@alumnes.udl.cat::6bebd3c9-e928-4584-811d-3dbb062be445" providerId="AD" clId="Web-{BDE85551-61BA-F361-83A1-7A534D0303FF}" dt="2023-05-17T12:13:35.226" v="11" actId="14100"/>
          <ac:spMkLst>
            <pc:docMk/>
            <pc:sldMk cId="901129104" sldId="377"/>
            <ac:spMk id="2" creationId="{8368743F-6D2B-D3D7-8ADC-3DF0E45E1704}"/>
          </ac:spMkLst>
        </pc:spChg>
        <pc:spChg chg="add mod">
          <ac:chgData name="Alejandro Clavera Poza" userId="S::acp36@alumnes.udl.cat::6bebd3c9-e928-4584-811d-3dbb062be445" providerId="AD" clId="Web-{BDE85551-61BA-F361-83A1-7A534D0303FF}" dt="2023-05-17T12:14:00.196" v="19" actId="1076"/>
          <ac:spMkLst>
            <pc:docMk/>
            <pc:sldMk cId="901129104" sldId="377"/>
            <ac:spMk id="3" creationId="{A7AD2360-12FB-33CF-8104-450087F074DE}"/>
          </ac:spMkLst>
        </pc:spChg>
        <pc:spChg chg="del">
          <ac:chgData name="Alejandro Clavera Poza" userId="S::acp36@alumnes.udl.cat::6bebd3c9-e928-4584-811d-3dbb062be445" providerId="AD" clId="Web-{BDE85551-61BA-F361-83A1-7A534D0303FF}" dt="2023-05-17T12:13:19.539" v="4"/>
          <ac:spMkLst>
            <pc:docMk/>
            <pc:sldMk cId="901129104" sldId="377"/>
            <ac:spMk id="17" creationId="{1BCA851A-A23E-7CA8-A9A9-0179A32AC8BE}"/>
          </ac:spMkLst>
        </pc:spChg>
        <pc:graphicFrameChg chg="del modGraphic">
          <ac:chgData name="Alejandro Clavera Poza" userId="S::acp36@alumnes.udl.cat::6bebd3c9-e928-4584-811d-3dbb062be445" providerId="AD" clId="Web-{BDE85551-61BA-F361-83A1-7A534D0303FF}" dt="2023-05-17T12:13:17.538" v="3"/>
          <ac:graphicFrameMkLst>
            <pc:docMk/>
            <pc:sldMk cId="901129104" sldId="377"/>
            <ac:graphicFrameMk id="16" creationId="{8D92CF4B-7D71-6FE6-6F89-022990096F7B}"/>
          </ac:graphicFrameMkLst>
        </pc:graphicFrameChg>
        <pc:picChg chg="add del mod">
          <ac:chgData name="Alejandro Clavera Poza" userId="S::acp36@alumnes.udl.cat::6bebd3c9-e928-4584-811d-3dbb062be445" providerId="AD" clId="Web-{BDE85551-61BA-F361-83A1-7A534D0303FF}" dt="2023-05-17T12:14:39.885" v="22"/>
          <ac:picMkLst>
            <pc:docMk/>
            <pc:sldMk cId="901129104" sldId="377"/>
            <ac:picMk id="4" creationId="{352A18CE-F4A2-C8D9-7062-C9723AD82F36}"/>
          </ac:picMkLst>
        </pc:picChg>
        <pc:picChg chg="add del mod">
          <ac:chgData name="Alejandro Clavera Poza" userId="S::acp36@alumnes.udl.cat::6bebd3c9-e928-4584-811d-3dbb062be445" providerId="AD" clId="Web-{BDE85551-61BA-F361-83A1-7A534D0303FF}" dt="2023-05-17T12:21:39.757" v="30"/>
          <ac:picMkLst>
            <pc:docMk/>
            <pc:sldMk cId="901129104" sldId="377"/>
            <ac:picMk id="10" creationId="{EC56D0AF-E63E-0355-2F65-9C99F2BEB4DD}"/>
          </ac:picMkLst>
        </pc:picChg>
        <pc:picChg chg="add mod">
          <ac:chgData name="Alejandro Clavera Poza" userId="S::acp36@alumnes.udl.cat::6bebd3c9-e928-4584-811d-3dbb062be445" providerId="AD" clId="Web-{BDE85551-61BA-F361-83A1-7A534D0303FF}" dt="2023-05-17T12:21:47.007" v="32" actId="1076"/>
          <ac:picMkLst>
            <pc:docMk/>
            <pc:sldMk cId="901129104" sldId="377"/>
            <ac:picMk id="11" creationId="{28619F66-FD3C-B337-7F2E-74B7A38E9FFD}"/>
          </ac:picMkLst>
        </pc:picChg>
      </pc:sldChg>
      <pc:sldChg chg="add del replId">
        <pc:chgData name="Alejandro Clavera Poza" userId="S::acp36@alumnes.udl.cat::6bebd3c9-e928-4584-811d-3dbb062be445" providerId="AD" clId="Web-{BDE85551-61BA-F361-83A1-7A534D0303FF}" dt="2023-05-17T12:30:35.179" v="157"/>
        <pc:sldMkLst>
          <pc:docMk/>
          <pc:sldMk cId="1577368885" sldId="378"/>
        </pc:sldMkLst>
      </pc:sldChg>
    </pc:docChg>
  </pc:docChgLst>
  <pc:docChgLst>
    <pc:chgData name="Alejandro Clavera Poza" userId="S::acp36@alumnes.udl.cat::6bebd3c9-e928-4584-811d-3dbb062be445" providerId="AD" clId="Web-{CB281719-FF81-F95D-E791-A67B473D1E4A}"/>
    <pc:docChg chg="addSld delSld modSld">
      <pc:chgData name="Alejandro Clavera Poza" userId="S::acp36@alumnes.udl.cat::6bebd3c9-e928-4584-811d-3dbb062be445" providerId="AD" clId="Web-{CB281719-FF81-F95D-E791-A67B473D1E4A}" dt="2023-04-25T10:22:55.785" v="8"/>
      <pc:docMkLst>
        <pc:docMk/>
      </pc:docMkLst>
      <pc:sldChg chg="modSp new del">
        <pc:chgData name="Alejandro Clavera Poza" userId="S::acp36@alumnes.udl.cat::6bebd3c9-e928-4584-811d-3dbb062be445" providerId="AD" clId="Web-{CB281719-FF81-F95D-E791-A67B473D1E4A}" dt="2023-04-25T10:22:55.785" v="8"/>
        <pc:sldMkLst>
          <pc:docMk/>
          <pc:sldMk cId="3175823043" sldId="373"/>
        </pc:sldMkLst>
        <pc:spChg chg="mod">
          <ac:chgData name="Alejandro Clavera Poza" userId="S::acp36@alumnes.udl.cat::6bebd3c9-e928-4584-811d-3dbb062be445" providerId="AD" clId="Web-{CB281719-FF81-F95D-E791-A67B473D1E4A}" dt="2023-04-25T10:22:51.456" v="7" actId="20577"/>
          <ac:spMkLst>
            <pc:docMk/>
            <pc:sldMk cId="3175823043" sldId="373"/>
            <ac:spMk id="2" creationId="{8924F993-86BA-5F6D-1838-07E9058FF24D}"/>
          </ac:spMkLst>
        </pc:spChg>
      </pc:sldChg>
    </pc:docChg>
  </pc:docChgLst>
  <pc:docChgLst>
    <pc:chgData clId="Web-{A669BA08-38BA-5362-AA76-BA5A324FBDC1}"/>
    <pc:docChg chg="modSld">
      <pc:chgData name="" userId="" providerId="" clId="Web-{A669BA08-38BA-5362-AA76-BA5A324FBDC1}" dt="2023-05-16T15:18:17.757" v="2" actId="1076"/>
      <pc:docMkLst>
        <pc:docMk/>
      </pc:docMkLst>
      <pc:sldChg chg="modSp">
        <pc:chgData name="" userId="" providerId="" clId="Web-{A669BA08-38BA-5362-AA76-BA5A324FBDC1}" dt="2023-05-16T15:18:17.757" v="2" actId="1076"/>
        <pc:sldMkLst>
          <pc:docMk/>
          <pc:sldMk cId="384875689" sldId="372"/>
        </pc:sldMkLst>
        <pc:spChg chg="mod">
          <ac:chgData name="" userId="" providerId="" clId="Web-{A669BA08-38BA-5362-AA76-BA5A324FBDC1}" dt="2023-05-16T15:18:17.757" v="2" actId="1076"/>
          <ac:spMkLst>
            <pc:docMk/>
            <pc:sldMk cId="384875689" sldId="372"/>
            <ac:spMk id="8" creationId="{3E2C8301-02A0-E12D-384C-8A52D64EEB82}"/>
          </ac:spMkLst>
        </pc:spChg>
        <pc:spChg chg="mod">
          <ac:chgData name="" userId="" providerId="" clId="Web-{A669BA08-38BA-5362-AA76-BA5A324FBDC1}" dt="2023-05-16T15:18:15.851" v="1" actId="1076"/>
          <ac:spMkLst>
            <pc:docMk/>
            <pc:sldMk cId="384875689" sldId="372"/>
            <ac:spMk id="17" creationId="{1BCA851A-A23E-7CA8-A9A9-0179A32AC8BE}"/>
          </ac:spMkLst>
        </pc:spChg>
        <pc:graphicFrameChg chg="mod">
          <ac:chgData name="" userId="" providerId="" clId="Web-{A669BA08-38BA-5362-AA76-BA5A324FBDC1}" dt="2023-05-16T15:18:11.960" v="0" actId="1076"/>
          <ac:graphicFrameMkLst>
            <pc:docMk/>
            <pc:sldMk cId="384875689" sldId="372"/>
            <ac:graphicFrameMk id="16" creationId="{8D92CF4B-7D71-6FE6-6F89-022990096F7B}"/>
          </ac:graphicFrameMkLst>
        </pc:graphicFrameChg>
      </pc:sldChg>
    </pc:docChg>
  </pc:docChgLst>
  <pc:docChgLst>
    <pc:chgData name="Jordi Rafael Lazo Florensa" userId="S::jlf4@alumnes.udl.cat::3d5b4e74-8db7-4a38-b341-0dbebbab0b6b" providerId="AD" clId="Web-{7B6E814E-567E-3632-487E-2DAB588B6AED}"/>
    <pc:docChg chg="modSld">
      <pc:chgData name="Jordi Rafael Lazo Florensa" userId="S::jlf4@alumnes.udl.cat::3d5b4e74-8db7-4a38-b341-0dbebbab0b6b" providerId="AD" clId="Web-{7B6E814E-567E-3632-487E-2DAB588B6AED}" dt="2023-05-16T17:31:28.203" v="252"/>
      <pc:docMkLst>
        <pc:docMk/>
      </pc:docMkLst>
      <pc:sldChg chg="addSp delSp modSp">
        <pc:chgData name="Jordi Rafael Lazo Florensa" userId="S::jlf4@alumnes.udl.cat::3d5b4e74-8db7-4a38-b341-0dbebbab0b6b" providerId="AD" clId="Web-{7B6E814E-567E-3632-487E-2DAB588B6AED}" dt="2023-05-16T17:31:28.203" v="252"/>
        <pc:sldMkLst>
          <pc:docMk/>
          <pc:sldMk cId="1988685720" sldId="369"/>
        </pc:sldMkLst>
        <pc:graphicFrameChg chg="add mod">
          <ac:chgData name="Jordi Rafael Lazo Florensa" userId="S::jlf4@alumnes.udl.cat::3d5b4e74-8db7-4a38-b341-0dbebbab0b6b" providerId="AD" clId="Web-{7B6E814E-567E-3632-487E-2DAB588B6AED}" dt="2023-05-16T17:26:10.673" v="246" actId="14100"/>
          <ac:graphicFrameMkLst>
            <pc:docMk/>
            <pc:sldMk cId="1988685720" sldId="369"/>
            <ac:graphicFrameMk id="2" creationId="{00000000-0008-0000-0500-000037D24A65}"/>
          </ac:graphicFrameMkLst>
        </pc:graphicFrameChg>
        <pc:graphicFrameChg chg="mod modGraphic">
          <ac:chgData name="Jordi Rafael Lazo Florensa" userId="S::jlf4@alumnes.udl.cat::3d5b4e74-8db7-4a38-b341-0dbebbab0b6b" providerId="AD" clId="Web-{7B6E814E-567E-3632-487E-2DAB588B6AED}" dt="2023-05-16T17:25:36.214" v="241"/>
          <ac:graphicFrameMkLst>
            <pc:docMk/>
            <pc:sldMk cId="1988685720" sldId="369"/>
            <ac:graphicFrameMk id="11" creationId="{DDD4959A-7550-B660-DB4F-39AE19F4958F}"/>
          </ac:graphicFrameMkLst>
        </pc:graphicFrameChg>
        <pc:graphicFrameChg chg="add del">
          <ac:chgData name="Jordi Rafael Lazo Florensa" userId="S::jlf4@alumnes.udl.cat::3d5b4e74-8db7-4a38-b341-0dbebbab0b6b" providerId="AD" clId="Web-{7B6E814E-567E-3632-487E-2DAB588B6AED}" dt="2023-05-16T17:31:28.203" v="252"/>
          <ac:graphicFrameMkLst>
            <pc:docMk/>
            <pc:sldMk cId="1988685720" sldId="369"/>
            <ac:graphicFrameMk id="13" creationId="{00000000-0008-0000-0500-000037D24A65}"/>
          </ac:graphicFrameMkLst>
        </pc:graphicFrameChg>
        <pc:picChg chg="del">
          <ac:chgData name="Jordi Rafael Lazo Florensa" userId="S::jlf4@alumnes.udl.cat::3d5b4e74-8db7-4a38-b341-0dbebbab0b6b" providerId="AD" clId="Web-{7B6E814E-567E-3632-487E-2DAB588B6AED}" dt="2023-05-16T17:30:36.030" v="250"/>
          <ac:picMkLst>
            <pc:docMk/>
            <pc:sldMk cId="1988685720" sldId="369"/>
            <ac:picMk id="3" creationId="{1D2F661C-4A64-D9F6-666E-3838AA5DC2B0}"/>
          </ac:picMkLst>
        </pc:picChg>
        <pc:picChg chg="del">
          <ac:chgData name="Jordi Rafael Lazo Florensa" userId="S::jlf4@alumnes.udl.cat::3d5b4e74-8db7-4a38-b341-0dbebbab0b6b" providerId="AD" clId="Web-{7B6E814E-567E-3632-487E-2DAB588B6AED}" dt="2023-05-16T17:25:51.324" v="242"/>
          <ac:picMkLst>
            <pc:docMk/>
            <pc:sldMk cId="1988685720" sldId="369"/>
            <ac:picMk id="10" creationId="{50AE06AA-E25A-B7DA-A5FC-AE673635FBCE}"/>
          </ac:picMkLst>
        </pc:picChg>
      </pc:sldChg>
      <pc:sldChg chg="modSp">
        <pc:chgData name="Jordi Rafael Lazo Florensa" userId="S::jlf4@alumnes.udl.cat::3d5b4e74-8db7-4a38-b341-0dbebbab0b6b" providerId="AD" clId="Web-{7B6E814E-567E-3632-487E-2DAB588B6AED}" dt="2023-05-16T17:27:05.019" v="249"/>
        <pc:sldMkLst>
          <pc:docMk/>
          <pc:sldMk cId="384875689" sldId="372"/>
        </pc:sldMkLst>
        <pc:graphicFrameChg chg="mod modGraphic">
          <ac:chgData name="Jordi Rafael Lazo Florensa" userId="S::jlf4@alumnes.udl.cat::3d5b4e74-8db7-4a38-b341-0dbebbab0b6b" providerId="AD" clId="Web-{7B6E814E-567E-3632-487E-2DAB588B6AED}" dt="2023-05-16T17:27:05.019" v="249"/>
          <ac:graphicFrameMkLst>
            <pc:docMk/>
            <pc:sldMk cId="384875689" sldId="372"/>
            <ac:graphicFrameMk id="16" creationId="{8D92CF4B-7D71-6FE6-6F89-022990096F7B}"/>
          </ac:graphicFrameMkLst>
        </pc:graphicFrameChg>
      </pc:sldChg>
    </pc:docChg>
  </pc:docChgLst>
  <pc:docChgLst>
    <pc:chgData name="Joel Aumedes Serrano" userId="S::jas12@alumnes.udl.cat::6a34e1d1-8959-4b94-8952-9eab8c961e01" providerId="AD" clId="Web-{CAF8126B-C74D-CFB8-57EE-3CD5A7582C2A}"/>
    <pc:docChg chg="modSld">
      <pc:chgData name="Joel Aumedes Serrano" userId="S::jas12@alumnes.udl.cat::6a34e1d1-8959-4b94-8952-9eab8c961e01" providerId="AD" clId="Web-{CAF8126B-C74D-CFB8-57EE-3CD5A7582C2A}" dt="2023-04-26T16:02:18.434" v="7" actId="1076"/>
      <pc:docMkLst>
        <pc:docMk/>
      </pc:docMkLst>
      <pc:sldChg chg="modSp">
        <pc:chgData name="Joel Aumedes Serrano" userId="S::jas12@alumnes.udl.cat::6a34e1d1-8959-4b94-8952-9eab8c961e01" providerId="AD" clId="Web-{CAF8126B-C74D-CFB8-57EE-3CD5A7582C2A}" dt="2023-04-26T15:55:42.299" v="0" actId="20577"/>
        <pc:sldMkLst>
          <pc:docMk/>
          <pc:sldMk cId="565598027" sldId="351"/>
        </pc:sldMkLst>
        <pc:spChg chg="mod">
          <ac:chgData name="Joel Aumedes Serrano" userId="S::jas12@alumnes.udl.cat::6a34e1d1-8959-4b94-8952-9eab8c961e01" providerId="AD" clId="Web-{CAF8126B-C74D-CFB8-57EE-3CD5A7582C2A}" dt="2023-04-26T15:55:42.299" v="0" actId="20577"/>
          <ac:spMkLst>
            <pc:docMk/>
            <pc:sldMk cId="565598027" sldId="351"/>
            <ac:spMk id="17" creationId="{3A0D4386-3818-21E7-F202-CA7D4D99BC32}"/>
          </ac:spMkLst>
        </pc:spChg>
      </pc:sldChg>
      <pc:sldChg chg="addSp modSp">
        <pc:chgData name="Joel Aumedes Serrano" userId="S::jas12@alumnes.udl.cat::6a34e1d1-8959-4b94-8952-9eab8c961e01" providerId="AD" clId="Web-{CAF8126B-C74D-CFB8-57EE-3CD5A7582C2A}" dt="2023-04-26T16:02:18.434" v="7" actId="1076"/>
        <pc:sldMkLst>
          <pc:docMk/>
          <pc:sldMk cId="1275020924" sldId="368"/>
        </pc:sldMkLst>
        <pc:graphicFrameChg chg="modGraphic">
          <ac:chgData name="Joel Aumedes Serrano" userId="S::jas12@alumnes.udl.cat::6a34e1d1-8959-4b94-8952-9eab8c961e01" providerId="AD" clId="Web-{CAF8126B-C74D-CFB8-57EE-3CD5A7582C2A}" dt="2023-04-26T16:00:56.291" v="2"/>
          <ac:graphicFrameMkLst>
            <pc:docMk/>
            <pc:sldMk cId="1275020924" sldId="368"/>
            <ac:graphicFrameMk id="4" creationId="{4BFD340C-B8FE-7D54-5113-178A4C624D05}"/>
          </ac:graphicFrameMkLst>
        </pc:graphicFrameChg>
        <pc:picChg chg="add mod">
          <ac:chgData name="Joel Aumedes Serrano" userId="S::jas12@alumnes.udl.cat::6a34e1d1-8959-4b94-8952-9eab8c961e01" providerId="AD" clId="Web-{CAF8126B-C74D-CFB8-57EE-3CD5A7582C2A}" dt="2023-04-26T16:02:18.434" v="7" actId="1076"/>
          <ac:picMkLst>
            <pc:docMk/>
            <pc:sldMk cId="1275020924" sldId="368"/>
            <ac:picMk id="107" creationId="{0537AC15-96F7-DB78-10A6-71A6A721B3A6}"/>
          </ac:picMkLst>
        </pc:picChg>
      </pc:sldChg>
    </pc:docChg>
  </pc:docChgLst>
  <pc:docChgLst>
    <pc:chgData name="Joel Aumedes Serrano" userId="S::jas12@alumnes.udl.cat::6a34e1d1-8959-4b94-8952-9eab8c961e01" providerId="AD" clId="Web-{25B8E3DB-0FD8-D36E-CEF8-317913F7884D}"/>
    <pc:docChg chg="modSld">
      <pc:chgData name="Joel Aumedes Serrano" userId="S::jas12@alumnes.udl.cat::6a34e1d1-8959-4b94-8952-9eab8c961e01" providerId="AD" clId="Web-{25B8E3DB-0FD8-D36E-CEF8-317913F7884D}" dt="2023-05-16T13:22:49.464" v="0"/>
      <pc:docMkLst>
        <pc:docMk/>
      </pc:docMkLst>
      <pc:sldChg chg="delSp">
        <pc:chgData name="Joel Aumedes Serrano" userId="S::jas12@alumnes.udl.cat::6a34e1d1-8959-4b94-8952-9eab8c961e01" providerId="AD" clId="Web-{25B8E3DB-0FD8-D36E-CEF8-317913F7884D}" dt="2023-05-16T13:22:49.464" v="0"/>
        <pc:sldMkLst>
          <pc:docMk/>
          <pc:sldMk cId="1275020924" sldId="368"/>
        </pc:sldMkLst>
        <pc:graphicFrameChg chg="del">
          <ac:chgData name="Joel Aumedes Serrano" userId="S::jas12@alumnes.udl.cat::6a34e1d1-8959-4b94-8952-9eab8c961e01" providerId="AD" clId="Web-{25B8E3DB-0FD8-D36E-CEF8-317913F7884D}" dt="2023-05-16T13:22:49.464" v="0"/>
          <ac:graphicFrameMkLst>
            <pc:docMk/>
            <pc:sldMk cId="1275020924" sldId="368"/>
            <ac:graphicFrameMk id="4" creationId="{4BFD340C-B8FE-7D54-5113-178A4C624D05}"/>
          </ac:graphicFrameMkLst>
        </pc:graphicFrameChg>
      </pc:sldChg>
    </pc:docChg>
  </pc:docChgLst>
  <pc:docChgLst>
    <pc:chgData name="Carlos Isaac Parra" userId="S::cip1@alumnes.udl.cat::24c99e37-22c7-48d7-b20f-1bacd1e61dde" providerId="AD" clId="Web-{EE76FA4A-121E-A445-974B-8D5BE0C0BE28}"/>
    <pc:docChg chg="modSld">
      <pc:chgData name="Carlos Isaac Parra" userId="S::cip1@alumnes.udl.cat::24c99e37-22c7-48d7-b20f-1bacd1e61dde" providerId="AD" clId="Web-{EE76FA4A-121E-A445-974B-8D5BE0C0BE28}" dt="2023-04-26T15:16:56.743" v="0"/>
      <pc:docMkLst>
        <pc:docMk/>
      </pc:docMkLst>
      <pc:sldChg chg="modSp">
        <pc:chgData name="Carlos Isaac Parra" userId="S::cip1@alumnes.udl.cat::24c99e37-22c7-48d7-b20f-1bacd1e61dde" providerId="AD" clId="Web-{EE76FA4A-121E-A445-974B-8D5BE0C0BE28}" dt="2023-04-26T15:16:56.743" v="0"/>
        <pc:sldMkLst>
          <pc:docMk/>
          <pc:sldMk cId="1216638531" sldId="373"/>
        </pc:sldMkLst>
        <pc:graphicFrameChg chg="modGraphic">
          <ac:chgData name="Carlos Isaac Parra" userId="S::cip1@alumnes.udl.cat::24c99e37-22c7-48d7-b20f-1bacd1e61dde" providerId="AD" clId="Web-{EE76FA4A-121E-A445-974B-8D5BE0C0BE28}" dt="2023-04-26T15:16:56.743" v="0"/>
          <ac:graphicFrameMkLst>
            <pc:docMk/>
            <pc:sldMk cId="1216638531" sldId="373"/>
            <ac:graphicFrameMk id="7" creationId="{A04FED08-D286-C650-C1C6-721968C672BC}"/>
          </ac:graphicFrameMkLst>
        </pc:graphicFrameChg>
      </pc:sldChg>
    </pc:docChg>
  </pc:docChgLst>
  <pc:docChgLst>
    <pc:chgData name="Carlos Isaac Parra" userId="S::cip1@alumnes.udl.cat::24c99e37-22c7-48d7-b20f-1bacd1e61dde" providerId="AD" clId="Web-{A669BA08-38BA-5362-AA76-BA5A324FBDC1}"/>
    <pc:docChg chg="modSld">
      <pc:chgData name="Carlos Isaac Parra" userId="S::cip1@alumnes.udl.cat::24c99e37-22c7-48d7-b20f-1bacd1e61dde" providerId="AD" clId="Web-{A669BA08-38BA-5362-AA76-BA5A324FBDC1}" dt="2023-05-16T17:36:47.099" v="247"/>
      <pc:docMkLst>
        <pc:docMk/>
      </pc:docMkLst>
      <pc:sldChg chg="modSp">
        <pc:chgData name="Carlos Isaac Parra" userId="S::cip1@alumnes.udl.cat::24c99e37-22c7-48d7-b20f-1bacd1e61dde" providerId="AD" clId="Web-{A669BA08-38BA-5362-AA76-BA5A324FBDC1}" dt="2023-05-16T15:19:09.761" v="10" actId="1076"/>
        <pc:sldMkLst>
          <pc:docMk/>
          <pc:sldMk cId="384875689" sldId="372"/>
        </pc:sldMkLst>
        <pc:spChg chg="mod">
          <ac:chgData name="Carlos Isaac Parra" userId="S::cip1@alumnes.udl.cat::24c99e37-22c7-48d7-b20f-1bacd1e61dde" providerId="AD" clId="Web-{A669BA08-38BA-5362-AA76-BA5A324FBDC1}" dt="2023-05-16T15:19:09.761" v="10" actId="1076"/>
          <ac:spMkLst>
            <pc:docMk/>
            <pc:sldMk cId="384875689" sldId="372"/>
            <ac:spMk id="8" creationId="{3E2C8301-02A0-E12D-384C-8A52D64EEB82}"/>
          </ac:spMkLst>
        </pc:spChg>
        <pc:spChg chg="mod">
          <ac:chgData name="Carlos Isaac Parra" userId="S::cip1@alumnes.udl.cat::24c99e37-22c7-48d7-b20f-1bacd1e61dde" providerId="AD" clId="Web-{A669BA08-38BA-5362-AA76-BA5A324FBDC1}" dt="2023-05-16T15:19:05.948" v="9" actId="1076"/>
          <ac:spMkLst>
            <pc:docMk/>
            <pc:sldMk cId="384875689" sldId="372"/>
            <ac:spMk id="17" creationId="{1BCA851A-A23E-7CA8-A9A9-0179A32AC8BE}"/>
          </ac:spMkLst>
        </pc:spChg>
        <pc:graphicFrameChg chg="mod modGraphic">
          <ac:chgData name="Carlos Isaac Parra" userId="S::cip1@alumnes.udl.cat::24c99e37-22c7-48d7-b20f-1bacd1e61dde" providerId="AD" clId="Web-{A669BA08-38BA-5362-AA76-BA5A324FBDC1}" dt="2023-05-16T15:18:59.823" v="8" actId="1076"/>
          <ac:graphicFrameMkLst>
            <pc:docMk/>
            <pc:sldMk cId="384875689" sldId="372"/>
            <ac:graphicFrameMk id="16" creationId="{8D92CF4B-7D71-6FE6-6F89-022990096F7B}"/>
          </ac:graphicFrameMkLst>
        </pc:graphicFrameChg>
      </pc:sldChg>
      <pc:sldChg chg="addSp delSp modSp">
        <pc:chgData name="Carlos Isaac Parra" userId="S::cip1@alumnes.udl.cat::24c99e37-22c7-48d7-b20f-1bacd1e61dde" providerId="AD" clId="Web-{A669BA08-38BA-5362-AA76-BA5A324FBDC1}" dt="2023-05-16T17:36:47.099" v="247"/>
        <pc:sldMkLst>
          <pc:docMk/>
          <pc:sldMk cId="927592056" sldId="373"/>
        </pc:sldMkLst>
        <pc:spChg chg="mod">
          <ac:chgData name="Carlos Isaac Parra" userId="S::cip1@alumnes.udl.cat::24c99e37-22c7-48d7-b20f-1bacd1e61dde" providerId="AD" clId="Web-{A669BA08-38BA-5362-AA76-BA5A324FBDC1}" dt="2023-05-16T17:24:25.386" v="24" actId="1076"/>
          <ac:spMkLst>
            <pc:docMk/>
            <pc:sldMk cId="927592056" sldId="373"/>
            <ac:spMk id="2" creationId="{8368743F-6D2B-D3D7-8ADC-3DF0E45E1704}"/>
          </ac:spMkLst>
        </pc:spChg>
        <pc:spChg chg="mod">
          <ac:chgData name="Carlos Isaac Parra" userId="S::cip1@alumnes.udl.cat::24c99e37-22c7-48d7-b20f-1bacd1e61dde" providerId="AD" clId="Web-{A669BA08-38BA-5362-AA76-BA5A324FBDC1}" dt="2023-05-16T17:24:17.417" v="23" actId="1076"/>
          <ac:spMkLst>
            <pc:docMk/>
            <pc:sldMk cId="927592056" sldId="373"/>
            <ac:spMk id="8" creationId="{3E2C8301-02A0-E12D-384C-8A52D64EEB82}"/>
          </ac:spMkLst>
        </pc:spChg>
        <pc:spChg chg="del mod">
          <ac:chgData name="Carlos Isaac Parra" userId="S::cip1@alumnes.udl.cat::24c99e37-22c7-48d7-b20f-1bacd1e61dde" providerId="AD" clId="Web-{A669BA08-38BA-5362-AA76-BA5A324FBDC1}" dt="2023-05-16T17:23:49.385" v="18"/>
          <ac:spMkLst>
            <pc:docMk/>
            <pc:sldMk cId="927592056" sldId="373"/>
            <ac:spMk id="17" creationId="{1BCA851A-A23E-7CA8-A9A9-0179A32AC8BE}"/>
          </ac:spMkLst>
        </pc:spChg>
        <pc:graphicFrameChg chg="mod modGraphic">
          <ac:chgData name="Carlos Isaac Parra" userId="S::cip1@alumnes.udl.cat::24c99e37-22c7-48d7-b20f-1bacd1e61dde" providerId="AD" clId="Web-{A669BA08-38BA-5362-AA76-BA5A324FBDC1}" dt="2023-05-16T17:34:36.548" v="241"/>
          <ac:graphicFrameMkLst>
            <pc:docMk/>
            <pc:sldMk cId="927592056" sldId="373"/>
            <ac:graphicFrameMk id="4" creationId="{E67B5186-23B0-BE2A-4E55-845FC658C8AC}"/>
          </ac:graphicFrameMkLst>
        </pc:graphicFrameChg>
        <pc:graphicFrameChg chg="add mod modGraphic">
          <ac:chgData name="Carlos Isaac Parra" userId="S::cip1@alumnes.udl.cat::24c99e37-22c7-48d7-b20f-1bacd1e61dde" providerId="AD" clId="Web-{A669BA08-38BA-5362-AA76-BA5A324FBDC1}" dt="2023-05-16T17:36:47.099" v="247"/>
          <ac:graphicFrameMkLst>
            <pc:docMk/>
            <pc:sldMk cId="927592056" sldId="373"/>
            <ac:graphicFrameMk id="10" creationId="{0DB9B936-E8FB-56E5-FB85-455DA1F331C7}"/>
          </ac:graphicFrameMkLst>
        </pc:graphicFrameChg>
        <pc:graphicFrameChg chg="del mod modGraphic">
          <ac:chgData name="Carlos Isaac Parra" userId="S::cip1@alumnes.udl.cat::24c99e37-22c7-48d7-b20f-1bacd1e61dde" providerId="AD" clId="Web-{A669BA08-38BA-5362-AA76-BA5A324FBDC1}" dt="2023-05-16T17:23:53.728" v="21"/>
          <ac:graphicFrameMkLst>
            <pc:docMk/>
            <pc:sldMk cId="927592056" sldId="373"/>
            <ac:graphicFrameMk id="11" creationId="{123CC6C6-19DD-64FF-E3A2-AC9079E2052F}"/>
          </ac:graphicFrameMkLst>
        </pc:graphicFrameChg>
        <pc:graphicFrameChg chg="del">
          <ac:chgData name="Carlos Isaac Parra" userId="S::cip1@alumnes.udl.cat::24c99e37-22c7-48d7-b20f-1bacd1e61dde" providerId="AD" clId="Web-{A669BA08-38BA-5362-AA76-BA5A324FBDC1}" dt="2023-05-16T15:39:46.623" v="17"/>
          <ac:graphicFrameMkLst>
            <pc:docMk/>
            <pc:sldMk cId="927592056" sldId="373"/>
            <ac:graphicFrameMk id="12" creationId="{6404DD24-D368-2DC3-E1B0-917FC8DA8592}"/>
          </ac:graphicFrameMkLst>
        </pc:graphicFrameChg>
      </pc:sldChg>
    </pc:docChg>
  </pc:docChgLst>
  <pc:docChgLst>
    <pc:chgData name="Joel Aumedes Serrano" userId="S::jas12@alumnes.udl.cat::6a34e1d1-8959-4b94-8952-9eab8c961e01" providerId="AD" clId="Web-{D72AB5FA-1555-57B8-51E1-84AEA734B0B6}"/>
    <pc:docChg chg="modSld">
      <pc:chgData name="Joel Aumedes Serrano" userId="S::jas12@alumnes.udl.cat::6a34e1d1-8959-4b94-8952-9eab8c961e01" providerId="AD" clId="Web-{D72AB5FA-1555-57B8-51E1-84AEA734B0B6}" dt="2023-04-26T16:02:40.285" v="0"/>
      <pc:docMkLst>
        <pc:docMk/>
      </pc:docMkLst>
      <pc:sldChg chg="delSp">
        <pc:chgData name="Joel Aumedes Serrano" userId="S::jas12@alumnes.udl.cat::6a34e1d1-8959-4b94-8952-9eab8c961e01" providerId="AD" clId="Web-{D72AB5FA-1555-57B8-51E1-84AEA734B0B6}" dt="2023-04-26T16:02:40.285" v="0"/>
        <pc:sldMkLst>
          <pc:docMk/>
          <pc:sldMk cId="1275020924" sldId="368"/>
        </pc:sldMkLst>
        <pc:picChg chg="del">
          <ac:chgData name="Joel Aumedes Serrano" userId="S::jas12@alumnes.udl.cat::6a34e1d1-8959-4b94-8952-9eab8c961e01" providerId="AD" clId="Web-{D72AB5FA-1555-57B8-51E1-84AEA734B0B6}" dt="2023-04-26T16:02:40.285" v="0"/>
          <ac:picMkLst>
            <pc:docMk/>
            <pc:sldMk cId="1275020924" sldId="368"/>
            <ac:picMk id="107" creationId="{0537AC15-96F7-DB78-10A6-71A6A721B3A6}"/>
          </ac:picMkLst>
        </pc:picChg>
      </pc:sldChg>
    </pc:docChg>
  </pc:docChgLst>
  <pc:docChgLst>
    <pc:chgData name="Joel Aumedes Serrano" userId="6a34e1d1-8959-4b94-8952-9eab8c961e01" providerId="ADAL" clId="{85966030-3BA9-4530-BF44-2072908DB78F}"/>
    <pc:docChg chg="undo custSel addSld modSld modMainMaster">
      <pc:chgData name="Joel Aumedes Serrano" userId="6a34e1d1-8959-4b94-8952-9eab8c961e01" providerId="ADAL" clId="{85966030-3BA9-4530-BF44-2072908DB78F}" dt="2023-03-27T09:36:24.857" v="320" actId="20577"/>
      <pc:docMkLst>
        <pc:docMk/>
      </pc:docMkLst>
      <pc:sldChg chg="modTransition">
        <pc:chgData name="Joel Aumedes Serrano" userId="6a34e1d1-8959-4b94-8952-9eab8c961e01" providerId="ADAL" clId="{85966030-3BA9-4530-BF44-2072908DB78F}" dt="2023-03-27T09:29:26.744" v="244"/>
        <pc:sldMkLst>
          <pc:docMk/>
          <pc:sldMk cId="2960950710" sldId="350"/>
        </pc:sldMkLst>
      </pc:sldChg>
      <pc:sldChg chg="modTransition">
        <pc:chgData name="Joel Aumedes Serrano" userId="6a34e1d1-8959-4b94-8952-9eab8c961e01" providerId="ADAL" clId="{85966030-3BA9-4530-BF44-2072908DB78F}" dt="2023-03-27T09:29:26.744" v="244"/>
        <pc:sldMkLst>
          <pc:docMk/>
          <pc:sldMk cId="565598027" sldId="351"/>
        </pc:sldMkLst>
      </pc:sldChg>
      <pc:sldChg chg="modSp mod modTransition">
        <pc:chgData name="Joel Aumedes Serrano" userId="6a34e1d1-8959-4b94-8952-9eab8c961e01" providerId="ADAL" clId="{85966030-3BA9-4530-BF44-2072908DB78F}" dt="2023-03-27T09:36:24.857" v="320" actId="20577"/>
        <pc:sldMkLst>
          <pc:docMk/>
          <pc:sldMk cId="2866332653" sldId="367"/>
        </pc:sldMkLst>
        <pc:spChg chg="mod">
          <ac:chgData name="Joel Aumedes Serrano" userId="6a34e1d1-8959-4b94-8952-9eab8c961e01" providerId="ADAL" clId="{85966030-3BA9-4530-BF44-2072908DB78F}" dt="2023-03-27T09:35:01.282" v="307" actId="26606"/>
          <ac:spMkLst>
            <pc:docMk/>
            <pc:sldMk cId="2866332653" sldId="367"/>
            <ac:spMk id="3" creationId="{684C76BD-A980-AA18-E0C9-2A4A5F9714DC}"/>
          </ac:spMkLst>
        </pc:spChg>
        <pc:spChg chg="mod">
          <ac:chgData name="Joel Aumedes Serrano" userId="6a34e1d1-8959-4b94-8952-9eab8c961e01" providerId="ADAL" clId="{85966030-3BA9-4530-BF44-2072908DB78F}" dt="2023-03-27T09:36:24.857" v="320" actId="20577"/>
          <ac:spMkLst>
            <pc:docMk/>
            <pc:sldMk cId="2866332653" sldId="367"/>
            <ac:spMk id="4" creationId="{BF63DB3C-1A41-19D9-F597-D34EBA04F4F1}"/>
          </ac:spMkLst>
        </pc:spChg>
        <pc:spChg chg="mod">
          <ac:chgData name="Joel Aumedes Serrano" userId="6a34e1d1-8959-4b94-8952-9eab8c961e01" providerId="ADAL" clId="{85966030-3BA9-4530-BF44-2072908DB78F}" dt="2023-03-27T09:35:01.282" v="307" actId="26606"/>
          <ac:spMkLst>
            <pc:docMk/>
            <pc:sldMk cId="2866332653" sldId="367"/>
            <ac:spMk id="5" creationId="{8FFDEBC4-3533-8B77-03B0-23908FB2E2EE}"/>
          </ac:spMkLst>
        </pc:spChg>
        <pc:spChg chg="mod">
          <ac:chgData name="Joel Aumedes Serrano" userId="6a34e1d1-8959-4b94-8952-9eab8c961e01" providerId="ADAL" clId="{85966030-3BA9-4530-BF44-2072908DB78F}" dt="2023-03-27T09:35:01.282" v="307" actId="26606"/>
          <ac:spMkLst>
            <pc:docMk/>
            <pc:sldMk cId="2866332653" sldId="367"/>
            <ac:spMk id="7" creationId="{11ADC836-6255-94E3-4F16-95DF9A09BDAE}"/>
          </ac:spMkLst>
        </pc:spChg>
        <pc:picChg chg="mod">
          <ac:chgData name="Joel Aumedes Serrano" userId="6a34e1d1-8959-4b94-8952-9eab8c961e01" providerId="ADAL" clId="{85966030-3BA9-4530-BF44-2072908DB78F}" dt="2023-03-27T09:35:05.883" v="309" actId="962"/>
          <ac:picMkLst>
            <pc:docMk/>
            <pc:sldMk cId="2866332653" sldId="367"/>
            <ac:picMk id="12" creationId="{007419C6-0E64-D5F2-DD74-83901ACC1503}"/>
          </ac:picMkLst>
        </pc:picChg>
      </pc:sldChg>
      <pc:sldChg chg="modTransition">
        <pc:chgData name="Joel Aumedes Serrano" userId="6a34e1d1-8959-4b94-8952-9eab8c961e01" providerId="ADAL" clId="{85966030-3BA9-4530-BF44-2072908DB78F}" dt="2023-03-27T09:29:26.744" v="244"/>
        <pc:sldMkLst>
          <pc:docMk/>
          <pc:sldMk cId="1275020924" sldId="368"/>
        </pc:sldMkLst>
      </pc:sldChg>
      <pc:sldChg chg="addSp modSp mod modTransition modAnim">
        <pc:chgData name="Joel Aumedes Serrano" userId="6a34e1d1-8959-4b94-8952-9eab8c961e01" providerId="ADAL" clId="{85966030-3BA9-4530-BF44-2072908DB78F}" dt="2023-03-27T09:30:01.231" v="253"/>
        <pc:sldMkLst>
          <pc:docMk/>
          <pc:sldMk cId="2562493952" sldId="369"/>
        </pc:sldMkLst>
        <pc:spChg chg="add mod">
          <ac:chgData name="Joel Aumedes Serrano" userId="6a34e1d1-8959-4b94-8952-9eab8c961e01" providerId="ADAL" clId="{85966030-3BA9-4530-BF44-2072908DB78F}" dt="2023-03-27T09:22:47.606" v="36" actId="13822"/>
          <ac:spMkLst>
            <pc:docMk/>
            <pc:sldMk cId="2562493952" sldId="369"/>
            <ac:spMk id="26" creationId="{7FF9E5DA-9AF7-81CD-0D5B-65708B0EB21B}"/>
          </ac:spMkLst>
        </pc:spChg>
        <pc:picChg chg="add mod">
          <ac:chgData name="Joel Aumedes Serrano" userId="6a34e1d1-8959-4b94-8952-9eab8c961e01" providerId="ADAL" clId="{85966030-3BA9-4530-BF44-2072908DB78F}" dt="2023-03-27T09:22:21.884" v="33" actId="1076"/>
          <ac:picMkLst>
            <pc:docMk/>
            <pc:sldMk cId="2562493952" sldId="369"/>
            <ac:picMk id="17" creationId="{E4810A8D-F74C-07D2-7810-4F0F3F839556}"/>
          </ac:picMkLst>
        </pc:picChg>
        <pc:picChg chg="add mod modCrop">
          <ac:chgData name="Joel Aumedes Serrano" userId="6a34e1d1-8959-4b94-8952-9eab8c961e01" providerId="ADAL" clId="{85966030-3BA9-4530-BF44-2072908DB78F}" dt="2023-03-27T09:20:27.468" v="15" actId="1076"/>
          <ac:picMkLst>
            <pc:docMk/>
            <pc:sldMk cId="2562493952" sldId="369"/>
            <ac:picMk id="19" creationId="{2ECB6963-7FA7-FE17-9588-53ADEFFF66C2}"/>
          </ac:picMkLst>
        </pc:picChg>
        <pc:picChg chg="add mod">
          <ac:chgData name="Joel Aumedes Serrano" userId="6a34e1d1-8959-4b94-8952-9eab8c961e01" providerId="ADAL" clId="{85966030-3BA9-4530-BF44-2072908DB78F}" dt="2023-03-27T09:20:40.532" v="21" actId="14100"/>
          <ac:picMkLst>
            <pc:docMk/>
            <pc:sldMk cId="2562493952" sldId="369"/>
            <ac:picMk id="21" creationId="{3B7181BE-BAFF-4A2C-D18E-D47F2E8304F9}"/>
          </ac:picMkLst>
        </pc:picChg>
        <pc:picChg chg="add mod">
          <ac:chgData name="Joel Aumedes Serrano" userId="6a34e1d1-8959-4b94-8952-9eab8c961e01" providerId="ADAL" clId="{85966030-3BA9-4530-BF44-2072908DB78F}" dt="2023-03-27T09:21:38.485" v="26" actId="1076"/>
          <ac:picMkLst>
            <pc:docMk/>
            <pc:sldMk cId="2562493952" sldId="369"/>
            <ac:picMk id="23" creationId="{659C680C-681E-CA8D-ED52-6C0ED5B5A987}"/>
          </ac:picMkLst>
        </pc:picChg>
        <pc:picChg chg="add mod">
          <ac:chgData name="Joel Aumedes Serrano" userId="6a34e1d1-8959-4b94-8952-9eab8c961e01" providerId="ADAL" clId="{85966030-3BA9-4530-BF44-2072908DB78F}" dt="2023-03-27T09:22:17.643" v="31" actId="1076"/>
          <ac:picMkLst>
            <pc:docMk/>
            <pc:sldMk cId="2562493952" sldId="369"/>
            <ac:picMk id="25" creationId="{3A228900-E378-EB14-820E-D93028288EBE}"/>
          </ac:picMkLst>
        </pc:picChg>
      </pc:sldChg>
      <pc:sldChg chg="addSp delSp modSp new mod modTransition modClrScheme chgLayout">
        <pc:chgData name="Joel Aumedes Serrano" userId="6a34e1d1-8959-4b94-8952-9eab8c961e01" providerId="ADAL" clId="{85966030-3BA9-4530-BF44-2072908DB78F}" dt="2023-03-27T09:34:01.841" v="303" actId="1076"/>
        <pc:sldMkLst>
          <pc:docMk/>
          <pc:sldMk cId="3459269997" sldId="370"/>
        </pc:sldMkLst>
        <pc:spChg chg="del mod ord">
          <ac:chgData name="Joel Aumedes Serrano" userId="6a34e1d1-8959-4b94-8952-9eab8c961e01" providerId="ADAL" clId="{85966030-3BA9-4530-BF44-2072908DB78F}" dt="2023-03-27T09:24:01.158" v="38" actId="700"/>
          <ac:spMkLst>
            <pc:docMk/>
            <pc:sldMk cId="3459269997" sldId="370"/>
            <ac:spMk id="2" creationId="{0AAA520C-DDCF-E80F-63F5-5CC07B44F845}"/>
          </ac:spMkLst>
        </pc:spChg>
        <pc:spChg chg="del">
          <ac:chgData name="Joel Aumedes Serrano" userId="6a34e1d1-8959-4b94-8952-9eab8c961e01" providerId="ADAL" clId="{85966030-3BA9-4530-BF44-2072908DB78F}" dt="2023-03-27T09:24:01.158" v="38" actId="700"/>
          <ac:spMkLst>
            <pc:docMk/>
            <pc:sldMk cId="3459269997" sldId="370"/>
            <ac:spMk id="3" creationId="{FF67599E-C20B-A876-ED02-CB3A46A7DA71}"/>
          </ac:spMkLst>
        </pc:spChg>
        <pc:spChg chg="del">
          <ac:chgData name="Joel Aumedes Serrano" userId="6a34e1d1-8959-4b94-8952-9eab8c961e01" providerId="ADAL" clId="{85966030-3BA9-4530-BF44-2072908DB78F}" dt="2023-03-27T09:24:01.158" v="38" actId="700"/>
          <ac:spMkLst>
            <pc:docMk/>
            <pc:sldMk cId="3459269997" sldId="370"/>
            <ac:spMk id="4" creationId="{84A5F03C-F5D2-E152-16D3-DDB50792B4FA}"/>
          </ac:spMkLst>
        </pc:spChg>
        <pc:spChg chg="del">
          <ac:chgData name="Joel Aumedes Serrano" userId="6a34e1d1-8959-4b94-8952-9eab8c961e01" providerId="ADAL" clId="{85966030-3BA9-4530-BF44-2072908DB78F}" dt="2023-03-27T09:24:01.158" v="38" actId="700"/>
          <ac:spMkLst>
            <pc:docMk/>
            <pc:sldMk cId="3459269997" sldId="370"/>
            <ac:spMk id="5" creationId="{86E9830D-94ED-63E9-E5CD-304B9DB00602}"/>
          </ac:spMkLst>
        </pc:spChg>
        <pc:spChg chg="del">
          <ac:chgData name="Joel Aumedes Serrano" userId="6a34e1d1-8959-4b94-8952-9eab8c961e01" providerId="ADAL" clId="{85966030-3BA9-4530-BF44-2072908DB78F}" dt="2023-03-27T09:24:01.158" v="38" actId="700"/>
          <ac:spMkLst>
            <pc:docMk/>
            <pc:sldMk cId="3459269997" sldId="370"/>
            <ac:spMk id="6" creationId="{FD250124-2D95-E2DE-A001-33435400D16B}"/>
          </ac:spMkLst>
        </pc:spChg>
        <pc:spChg chg="del">
          <ac:chgData name="Joel Aumedes Serrano" userId="6a34e1d1-8959-4b94-8952-9eab8c961e01" providerId="ADAL" clId="{85966030-3BA9-4530-BF44-2072908DB78F}" dt="2023-03-27T09:24:01.158" v="38" actId="700"/>
          <ac:spMkLst>
            <pc:docMk/>
            <pc:sldMk cId="3459269997" sldId="370"/>
            <ac:spMk id="7" creationId="{66213302-12D0-8AA7-B2BB-9A794F93B4E6}"/>
          </ac:spMkLst>
        </pc:spChg>
        <pc:spChg chg="del">
          <ac:chgData name="Joel Aumedes Serrano" userId="6a34e1d1-8959-4b94-8952-9eab8c961e01" providerId="ADAL" clId="{85966030-3BA9-4530-BF44-2072908DB78F}" dt="2023-03-27T09:24:01.158" v="38" actId="700"/>
          <ac:spMkLst>
            <pc:docMk/>
            <pc:sldMk cId="3459269997" sldId="370"/>
            <ac:spMk id="8" creationId="{D8EF1652-5505-00E6-D7CD-F77671BE1332}"/>
          </ac:spMkLst>
        </pc:spChg>
        <pc:spChg chg="del">
          <ac:chgData name="Joel Aumedes Serrano" userId="6a34e1d1-8959-4b94-8952-9eab8c961e01" providerId="ADAL" clId="{85966030-3BA9-4530-BF44-2072908DB78F}" dt="2023-03-27T09:24:01.158" v="38" actId="700"/>
          <ac:spMkLst>
            <pc:docMk/>
            <pc:sldMk cId="3459269997" sldId="370"/>
            <ac:spMk id="9" creationId="{24D8D526-E61C-15F1-08C0-A9ADBB74C111}"/>
          </ac:spMkLst>
        </pc:spChg>
        <pc:spChg chg="del">
          <ac:chgData name="Joel Aumedes Serrano" userId="6a34e1d1-8959-4b94-8952-9eab8c961e01" providerId="ADAL" clId="{85966030-3BA9-4530-BF44-2072908DB78F}" dt="2023-03-27T09:24:01.158" v="38" actId="700"/>
          <ac:spMkLst>
            <pc:docMk/>
            <pc:sldMk cId="3459269997" sldId="370"/>
            <ac:spMk id="10" creationId="{A9E85851-221F-9CCE-2349-EC90A033883B}"/>
          </ac:spMkLst>
        </pc:spChg>
        <pc:spChg chg="del">
          <ac:chgData name="Joel Aumedes Serrano" userId="6a34e1d1-8959-4b94-8952-9eab8c961e01" providerId="ADAL" clId="{85966030-3BA9-4530-BF44-2072908DB78F}" dt="2023-03-27T09:24:01.158" v="38" actId="700"/>
          <ac:spMkLst>
            <pc:docMk/>
            <pc:sldMk cId="3459269997" sldId="370"/>
            <ac:spMk id="11" creationId="{DB5EA1A3-4D83-19FA-E462-2DBD8A2B0625}"/>
          </ac:spMkLst>
        </pc:spChg>
        <pc:spChg chg="del">
          <ac:chgData name="Joel Aumedes Serrano" userId="6a34e1d1-8959-4b94-8952-9eab8c961e01" providerId="ADAL" clId="{85966030-3BA9-4530-BF44-2072908DB78F}" dt="2023-03-27T09:24:01.158" v="38" actId="700"/>
          <ac:spMkLst>
            <pc:docMk/>
            <pc:sldMk cId="3459269997" sldId="370"/>
            <ac:spMk id="12" creationId="{7900202D-7CE0-D7B8-031F-3E900A702FCC}"/>
          </ac:spMkLst>
        </pc:spChg>
        <pc:spChg chg="mod ord">
          <ac:chgData name="Joel Aumedes Serrano" userId="6a34e1d1-8959-4b94-8952-9eab8c961e01" providerId="ADAL" clId="{85966030-3BA9-4530-BF44-2072908DB78F}" dt="2023-03-27T09:32:40.029" v="263" actId="26606"/>
          <ac:spMkLst>
            <pc:docMk/>
            <pc:sldMk cId="3459269997" sldId="370"/>
            <ac:spMk id="13" creationId="{E76F9C4A-B09E-2DEF-C9B0-B97AC6583A79}"/>
          </ac:spMkLst>
        </pc:spChg>
        <pc:spChg chg="mod ord">
          <ac:chgData name="Joel Aumedes Serrano" userId="6a34e1d1-8959-4b94-8952-9eab8c961e01" providerId="ADAL" clId="{85966030-3BA9-4530-BF44-2072908DB78F}" dt="2023-03-27T09:32:40.029" v="263" actId="26606"/>
          <ac:spMkLst>
            <pc:docMk/>
            <pc:sldMk cId="3459269997" sldId="370"/>
            <ac:spMk id="14" creationId="{23F5890C-E5E1-D7C4-10D6-76F5A5655D3F}"/>
          </ac:spMkLst>
        </pc:spChg>
        <pc:spChg chg="mod ord">
          <ac:chgData name="Joel Aumedes Serrano" userId="6a34e1d1-8959-4b94-8952-9eab8c961e01" providerId="ADAL" clId="{85966030-3BA9-4530-BF44-2072908DB78F}" dt="2023-03-27T09:32:40.029" v="263" actId="26606"/>
          <ac:spMkLst>
            <pc:docMk/>
            <pc:sldMk cId="3459269997" sldId="370"/>
            <ac:spMk id="15" creationId="{2A199A00-7DEF-1B1E-8B4B-5EB3296A8EF7}"/>
          </ac:spMkLst>
        </pc:spChg>
        <pc:spChg chg="add del mod ord">
          <ac:chgData name="Joel Aumedes Serrano" userId="6a34e1d1-8959-4b94-8952-9eab8c961e01" providerId="ADAL" clId="{85966030-3BA9-4530-BF44-2072908DB78F}" dt="2023-03-27T09:32:25.826" v="257" actId="478"/>
          <ac:spMkLst>
            <pc:docMk/>
            <pc:sldMk cId="3459269997" sldId="370"/>
            <ac:spMk id="16" creationId="{443054B9-E00B-D2F5-F7C2-8B4272C40270}"/>
          </ac:spMkLst>
        </pc:spChg>
        <pc:spChg chg="add del mod ord">
          <ac:chgData name="Joel Aumedes Serrano" userId="6a34e1d1-8959-4b94-8952-9eab8c961e01" providerId="ADAL" clId="{85966030-3BA9-4530-BF44-2072908DB78F}" dt="2023-03-27T09:32:21.094" v="254" actId="931"/>
          <ac:spMkLst>
            <pc:docMk/>
            <pc:sldMk cId="3459269997" sldId="370"/>
            <ac:spMk id="17" creationId="{3CD808FA-4C93-2A1C-11C5-68C0AE568633}"/>
          </ac:spMkLst>
        </pc:spChg>
        <pc:spChg chg="add del mod">
          <ac:chgData name="Joel Aumedes Serrano" userId="6a34e1d1-8959-4b94-8952-9eab8c961e01" providerId="ADAL" clId="{85966030-3BA9-4530-BF44-2072908DB78F}" dt="2023-03-27T09:32:33.652" v="261" actId="478"/>
          <ac:spMkLst>
            <pc:docMk/>
            <pc:sldMk cId="3459269997" sldId="370"/>
            <ac:spMk id="21" creationId="{1635F9FF-9708-FA5B-6295-F325D8E04788}"/>
          </ac:spMkLst>
        </pc:spChg>
        <pc:spChg chg="add del mod">
          <ac:chgData name="Joel Aumedes Serrano" userId="6a34e1d1-8959-4b94-8952-9eab8c961e01" providerId="ADAL" clId="{85966030-3BA9-4530-BF44-2072908DB78F}" dt="2023-03-27T09:32:54.060" v="268" actId="478"/>
          <ac:spMkLst>
            <pc:docMk/>
            <pc:sldMk cId="3459269997" sldId="370"/>
            <ac:spMk id="24" creationId="{67F76B97-5685-FB10-D2A1-44B3D07F9ABE}"/>
          </ac:spMkLst>
        </pc:spChg>
        <pc:spChg chg="add del">
          <ac:chgData name="Joel Aumedes Serrano" userId="6a34e1d1-8959-4b94-8952-9eab8c961e01" providerId="ADAL" clId="{85966030-3BA9-4530-BF44-2072908DB78F}" dt="2023-03-27T09:32:54.949" v="269" actId="478"/>
          <ac:spMkLst>
            <pc:docMk/>
            <pc:sldMk cId="3459269997" sldId="370"/>
            <ac:spMk id="27" creationId="{75CCC7D1-29E2-43FF-2A45-FBD5EE57B552}"/>
          </ac:spMkLst>
        </pc:spChg>
        <pc:spChg chg="add mod ord">
          <ac:chgData name="Joel Aumedes Serrano" userId="6a34e1d1-8959-4b94-8952-9eab8c961e01" providerId="ADAL" clId="{85966030-3BA9-4530-BF44-2072908DB78F}" dt="2023-03-27T09:33:29.381" v="280" actId="171"/>
          <ac:spMkLst>
            <pc:docMk/>
            <pc:sldMk cId="3459269997" sldId="370"/>
            <ac:spMk id="28" creationId="{862927EA-7068-ACCD-A321-3C50F754E58C}"/>
          </ac:spMkLst>
        </pc:spChg>
        <pc:spChg chg="add mod">
          <ac:chgData name="Joel Aumedes Serrano" userId="6a34e1d1-8959-4b94-8952-9eab8c961e01" providerId="ADAL" clId="{85966030-3BA9-4530-BF44-2072908DB78F}" dt="2023-03-27T09:34:01.841" v="303" actId="1076"/>
          <ac:spMkLst>
            <pc:docMk/>
            <pc:sldMk cId="3459269997" sldId="370"/>
            <ac:spMk id="29" creationId="{4B51E85F-B9CD-69DA-C235-3222CCD07D99}"/>
          </ac:spMkLst>
        </pc:spChg>
        <pc:picChg chg="add del mod">
          <ac:chgData name="Joel Aumedes Serrano" userId="6a34e1d1-8959-4b94-8952-9eab8c961e01" providerId="ADAL" clId="{85966030-3BA9-4530-BF44-2072908DB78F}" dt="2023-03-27T09:32:32.243" v="260" actId="21"/>
          <ac:picMkLst>
            <pc:docMk/>
            <pc:sldMk cId="3459269997" sldId="370"/>
            <ac:picMk id="19" creationId="{19FB0AA7-0DC6-EDF8-6D65-6F80585CE2F5}"/>
          </ac:picMkLst>
        </pc:picChg>
        <pc:picChg chg="add del mod ord">
          <ac:chgData name="Joel Aumedes Serrano" userId="6a34e1d1-8959-4b94-8952-9eab8c961e01" providerId="ADAL" clId="{85966030-3BA9-4530-BF44-2072908DB78F}" dt="2023-03-27T09:32:53.219" v="267" actId="478"/>
          <ac:picMkLst>
            <pc:docMk/>
            <pc:sldMk cId="3459269997" sldId="370"/>
            <ac:picMk id="22" creationId="{A201E835-112B-54D6-9004-94D047A1B28F}"/>
          </ac:picMkLst>
        </pc:picChg>
        <pc:picChg chg="add mod">
          <ac:chgData name="Joel Aumedes Serrano" userId="6a34e1d1-8959-4b94-8952-9eab8c961e01" providerId="ADAL" clId="{85966030-3BA9-4530-BF44-2072908DB78F}" dt="2023-03-27T09:33:39.090" v="281" actId="1076"/>
          <ac:picMkLst>
            <pc:docMk/>
            <pc:sldMk cId="3459269997" sldId="370"/>
            <ac:picMk id="26" creationId="{86DFF9DD-3BDD-6745-BA41-AA8959077728}"/>
          </ac:picMkLst>
        </pc:picChg>
      </pc:sldChg>
      <pc:sldChg chg="addSp delSp modSp new mod modTransition modClrScheme chgLayout">
        <pc:chgData name="Joel Aumedes Serrano" userId="6a34e1d1-8959-4b94-8952-9eab8c961e01" providerId="ADAL" clId="{85966030-3BA9-4530-BF44-2072908DB78F}" dt="2023-03-27T09:29:26.744" v="244"/>
        <pc:sldMkLst>
          <pc:docMk/>
          <pc:sldMk cId="2214893320" sldId="371"/>
        </pc:sldMkLst>
        <pc:spChg chg="mod ord">
          <ac:chgData name="Joel Aumedes Serrano" userId="6a34e1d1-8959-4b94-8952-9eab8c961e01" providerId="ADAL" clId="{85966030-3BA9-4530-BF44-2072908DB78F}" dt="2023-03-27T09:24:36.931" v="72" actId="14100"/>
          <ac:spMkLst>
            <pc:docMk/>
            <pc:sldMk cId="2214893320" sldId="371"/>
            <ac:spMk id="2" creationId="{B225050E-AECE-658C-24AA-E31A22B8C0D4}"/>
          </ac:spMkLst>
        </pc:spChg>
        <pc:spChg chg="del mod ord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3" creationId="{CBEAC22A-704A-CF69-C0C3-6A8D8EF77EA4}"/>
          </ac:spMkLst>
        </pc:spChg>
        <pc:spChg chg="del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4" creationId="{EE1C8934-B6F6-A7D3-FF64-91EE97B5E63D}"/>
          </ac:spMkLst>
        </pc:spChg>
        <pc:spChg chg="del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5" creationId="{7331F7F3-FC54-2636-DF65-5A6CEB8578D3}"/>
          </ac:spMkLst>
        </pc:spChg>
        <pc:spChg chg="del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6" creationId="{0F1CBC8A-18E9-BA95-C1FE-8F1DBF2470ED}"/>
          </ac:spMkLst>
        </pc:spChg>
        <pc:spChg chg="del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7" creationId="{27ADFC52-C69F-D477-6B6A-F59E515C6A16}"/>
          </ac:spMkLst>
        </pc:spChg>
        <pc:spChg chg="del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8" creationId="{B87AE7D6-B8C1-BC80-A5EE-7475A7EAEDC6}"/>
          </ac:spMkLst>
        </pc:spChg>
        <pc:spChg chg="del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9" creationId="{B91AD8B3-3C4D-D8A7-9F7C-3E3713ADC199}"/>
          </ac:spMkLst>
        </pc:spChg>
        <pc:spChg chg="del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10" creationId="{FD4D8E53-4453-2F1D-D47C-E2B407B4369C}"/>
          </ac:spMkLst>
        </pc:spChg>
        <pc:spChg chg="del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11" creationId="{4CECBF72-278D-B370-1CFA-0EBAC2C13840}"/>
          </ac:spMkLst>
        </pc:spChg>
        <pc:spChg chg="del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12" creationId="{F397DCEE-4147-9C4D-F085-3E2EBF3E117E}"/>
          </ac:spMkLst>
        </pc:spChg>
        <pc:spChg chg="mod ord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13" creationId="{B5646E42-1F41-0239-0CAF-93E707A3AD9C}"/>
          </ac:spMkLst>
        </pc:spChg>
        <pc:spChg chg="mod ord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14" creationId="{DEA61D49-DC02-3E31-85C2-9C33979F38B4}"/>
          </ac:spMkLst>
        </pc:spChg>
        <pc:spChg chg="mod ord">
          <ac:chgData name="Joel Aumedes Serrano" userId="6a34e1d1-8959-4b94-8952-9eab8c961e01" providerId="ADAL" clId="{85966030-3BA9-4530-BF44-2072908DB78F}" dt="2023-03-27T09:24:31.733" v="71" actId="700"/>
          <ac:spMkLst>
            <pc:docMk/>
            <pc:sldMk cId="2214893320" sldId="371"/>
            <ac:spMk id="15" creationId="{6997629A-E0FB-0842-741D-1634F365F187}"/>
          </ac:spMkLst>
        </pc:spChg>
        <pc:spChg chg="add del mod ord">
          <ac:chgData name="Joel Aumedes Serrano" userId="6a34e1d1-8959-4b94-8952-9eab8c961e01" providerId="ADAL" clId="{85966030-3BA9-4530-BF44-2072908DB78F}" dt="2023-03-27T09:25:24.299" v="73" actId="1032"/>
          <ac:spMkLst>
            <pc:docMk/>
            <pc:sldMk cId="2214893320" sldId="371"/>
            <ac:spMk id="16" creationId="{5B301D08-BDEA-772C-F19D-FB8024FAB2EC}"/>
          </ac:spMkLst>
        </pc:spChg>
        <pc:spChg chg="mod">
          <ac:chgData name="Joel Aumedes Serrano" userId="6a34e1d1-8959-4b94-8952-9eab8c961e01" providerId="ADAL" clId="{85966030-3BA9-4530-BF44-2072908DB78F}" dt="2023-03-27T09:28:36.492" v="239" actId="13822"/>
          <ac:spMkLst>
            <pc:docMk/>
            <pc:sldMk cId="2214893320" sldId="371"/>
            <ac:spMk id="19" creationId="{9865B0C7-52E5-2152-7D0F-2557BC0FE957}"/>
          </ac:spMkLst>
        </pc:spChg>
        <pc:spChg chg="mod">
          <ac:chgData name="Joel Aumedes Serrano" userId="6a34e1d1-8959-4b94-8952-9eab8c961e01" providerId="ADAL" clId="{85966030-3BA9-4530-BF44-2072908DB78F}" dt="2023-03-27T09:28:36.492" v="239" actId="13822"/>
          <ac:spMkLst>
            <pc:docMk/>
            <pc:sldMk cId="2214893320" sldId="371"/>
            <ac:spMk id="20" creationId="{A51F2B72-ACB8-DBE5-0C04-8CFAFD794A02}"/>
          </ac:spMkLst>
        </pc:spChg>
        <pc:spChg chg="mod">
          <ac:chgData name="Joel Aumedes Serrano" userId="6a34e1d1-8959-4b94-8952-9eab8c961e01" providerId="ADAL" clId="{85966030-3BA9-4530-BF44-2072908DB78F}" dt="2023-03-27T09:28:36.492" v="239" actId="13822"/>
          <ac:spMkLst>
            <pc:docMk/>
            <pc:sldMk cId="2214893320" sldId="371"/>
            <ac:spMk id="21" creationId="{83D2ECD2-ADA1-FBC7-7EDE-63B7F1ACBDF6}"/>
          </ac:spMkLst>
        </pc:spChg>
        <pc:spChg chg="mod">
          <ac:chgData name="Joel Aumedes Serrano" userId="6a34e1d1-8959-4b94-8952-9eab8c961e01" providerId="ADAL" clId="{85966030-3BA9-4530-BF44-2072908DB78F}" dt="2023-03-27T09:28:36.492" v="239" actId="13822"/>
          <ac:spMkLst>
            <pc:docMk/>
            <pc:sldMk cId="2214893320" sldId="371"/>
            <ac:spMk id="22" creationId="{0DC9BEA3-29D8-29F6-643F-3DCF330B9B80}"/>
          </ac:spMkLst>
        </pc:spChg>
        <pc:spChg chg="mod">
          <ac:chgData name="Joel Aumedes Serrano" userId="6a34e1d1-8959-4b94-8952-9eab8c961e01" providerId="ADAL" clId="{85966030-3BA9-4530-BF44-2072908DB78F}" dt="2023-03-27T09:28:36.492" v="239" actId="13822"/>
          <ac:spMkLst>
            <pc:docMk/>
            <pc:sldMk cId="2214893320" sldId="371"/>
            <ac:spMk id="23" creationId="{1A2A96DD-2BB6-B8F5-5425-3A87DCBEC447}"/>
          </ac:spMkLst>
        </pc:spChg>
        <pc:spChg chg="mod">
          <ac:chgData name="Joel Aumedes Serrano" userId="6a34e1d1-8959-4b94-8952-9eab8c961e01" providerId="ADAL" clId="{85966030-3BA9-4530-BF44-2072908DB78F}" dt="2023-03-27T09:29:00.920" v="240" actId="207"/>
          <ac:spMkLst>
            <pc:docMk/>
            <pc:sldMk cId="2214893320" sldId="371"/>
            <ac:spMk id="24" creationId="{79C63155-572E-AC85-700F-EE86924FC890}"/>
          </ac:spMkLst>
        </pc:spChg>
        <pc:spChg chg="mod">
          <ac:chgData name="Joel Aumedes Serrano" userId="6a34e1d1-8959-4b94-8952-9eab8c961e01" providerId="ADAL" clId="{85966030-3BA9-4530-BF44-2072908DB78F}" dt="2023-03-27T09:29:00.920" v="240" actId="207"/>
          <ac:spMkLst>
            <pc:docMk/>
            <pc:sldMk cId="2214893320" sldId="371"/>
            <ac:spMk id="25" creationId="{837CA10D-E821-BA27-E345-96D91C917109}"/>
          </ac:spMkLst>
        </pc:spChg>
        <pc:spChg chg="add mod">
          <ac:chgData name="Joel Aumedes Serrano" userId="6a34e1d1-8959-4b94-8952-9eab8c961e01" providerId="ADAL" clId="{85966030-3BA9-4530-BF44-2072908DB78F}" dt="2023-03-27T09:29:13.968" v="241" actId="207"/>
          <ac:spMkLst>
            <pc:docMk/>
            <pc:sldMk cId="2214893320" sldId="371"/>
            <ac:spMk id="26" creationId="{3B7D5275-4BFE-5948-11AA-56629D6CDC1A}"/>
          </ac:spMkLst>
        </pc:spChg>
        <pc:spChg chg="add mod">
          <ac:chgData name="Joel Aumedes Serrano" userId="6a34e1d1-8959-4b94-8952-9eab8c961e01" providerId="ADAL" clId="{85966030-3BA9-4530-BF44-2072908DB78F}" dt="2023-03-27T09:29:13.968" v="241" actId="207"/>
          <ac:spMkLst>
            <pc:docMk/>
            <pc:sldMk cId="2214893320" sldId="371"/>
            <ac:spMk id="27" creationId="{91DF3926-A91E-58D9-861B-01C4F6CC1056}"/>
          </ac:spMkLst>
        </pc:spChg>
        <pc:grpChg chg="mod">
          <ac:chgData name="Joel Aumedes Serrano" userId="6a34e1d1-8959-4b94-8952-9eab8c961e01" providerId="ADAL" clId="{85966030-3BA9-4530-BF44-2072908DB78F}" dt="2023-03-27T09:26:37.792" v="138" actId="18245"/>
          <ac:grpSpMkLst>
            <pc:docMk/>
            <pc:sldMk cId="2214893320" sldId="371"/>
            <ac:grpSpMk id="18" creationId="{EDFC03C2-7FAF-319F-C67B-6E612C25558D}"/>
          </ac:grpSpMkLst>
        </pc:grpChg>
        <pc:graphicFrameChg chg="add del mod modGraphic">
          <ac:chgData name="Joel Aumedes Serrano" userId="6a34e1d1-8959-4b94-8952-9eab8c961e01" providerId="ADAL" clId="{85966030-3BA9-4530-BF44-2072908DB78F}" dt="2023-03-27T09:26:37.792" v="138" actId="18245"/>
          <ac:graphicFrameMkLst>
            <pc:docMk/>
            <pc:sldMk cId="2214893320" sldId="371"/>
            <ac:graphicFrameMk id="17" creationId="{3D33F61B-0E77-DC34-D528-6908F3AC9A59}"/>
          </ac:graphicFrameMkLst>
        </pc:graphicFrameChg>
      </pc:sldChg>
      <pc:sldMasterChg chg="modTransition modSldLayout">
        <pc:chgData name="Joel Aumedes Serrano" userId="6a34e1d1-8959-4b94-8952-9eab8c961e01" providerId="ADAL" clId="{85966030-3BA9-4530-BF44-2072908DB78F}" dt="2023-03-27T09:29:26.744" v="244"/>
        <pc:sldMasterMkLst>
          <pc:docMk/>
          <pc:sldMasterMk cId="3515892240" sldId="2147483658"/>
        </pc:sldMasterMkLst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2027108532" sldId="2147483659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3073769527" sldId="2147483671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2357889184" sldId="2147483672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2065862895" sldId="2147483673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1447829211" sldId="2147483675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996362460" sldId="2147483676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2986155231" sldId="2147483677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999130720" sldId="2147483682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3401310734" sldId="2147483684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2550425395" sldId="2147483685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4227948718" sldId="2147483688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306013587" sldId="2147483692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4093066419" sldId="2147483693"/>
          </pc:sldLayoutMkLst>
        </pc:sldLayoutChg>
        <pc:sldLayoutChg chg="modTransition">
          <pc:chgData name="Joel Aumedes Serrano" userId="6a34e1d1-8959-4b94-8952-9eab8c961e01" providerId="ADAL" clId="{85966030-3BA9-4530-BF44-2072908DB78F}" dt="2023-03-27T09:29:26.744" v="244"/>
          <pc:sldLayoutMkLst>
            <pc:docMk/>
            <pc:sldMasterMk cId="3515892240" sldId="2147483658"/>
            <pc:sldLayoutMk cId="676353172" sldId="2147483694"/>
          </pc:sldLayoutMkLst>
        </pc:sldLayoutChg>
      </pc:sldMasterChg>
    </pc:docChg>
  </pc:docChgLst>
  <pc:docChgLst>
    <pc:chgData name="Alejandro Clavera Poza" userId="S::acp36@alumnes.udl.cat::6bebd3c9-e928-4584-811d-3dbb062be445" providerId="AD" clId="Web-{1F599786-8D1A-932F-4DE1-8FD796BDF361}"/>
    <pc:docChg chg="modSld sldOrd">
      <pc:chgData name="Alejandro Clavera Poza" userId="S::acp36@alumnes.udl.cat::6bebd3c9-e928-4584-811d-3dbb062be445" providerId="AD" clId="Web-{1F599786-8D1A-932F-4DE1-8FD796BDF361}" dt="2023-05-17T16:38:23.050" v="10" actId="20577"/>
      <pc:docMkLst>
        <pc:docMk/>
      </pc:docMkLst>
      <pc:sldChg chg="modSp">
        <pc:chgData name="Alejandro Clavera Poza" userId="S::acp36@alumnes.udl.cat::6bebd3c9-e928-4584-811d-3dbb062be445" providerId="AD" clId="Web-{1F599786-8D1A-932F-4DE1-8FD796BDF361}" dt="2023-05-17T16:15:04.236" v="3" actId="20577"/>
        <pc:sldMkLst>
          <pc:docMk/>
          <pc:sldMk cId="2289139371" sldId="368"/>
        </pc:sldMkLst>
        <pc:spChg chg="mod">
          <ac:chgData name="Alejandro Clavera Poza" userId="S::acp36@alumnes.udl.cat::6bebd3c9-e928-4584-811d-3dbb062be445" providerId="AD" clId="Web-{1F599786-8D1A-932F-4DE1-8FD796BDF361}" dt="2023-05-17T16:15:04.236" v="3" actId="20577"/>
          <ac:spMkLst>
            <pc:docMk/>
            <pc:sldMk cId="2289139371" sldId="368"/>
            <ac:spMk id="21" creationId="{93B8EAB1-56CB-7BF5-B6EA-0121167BB197}"/>
          </ac:spMkLst>
        </pc:spChg>
      </pc:sldChg>
      <pc:sldChg chg="modSp">
        <pc:chgData name="Alejandro Clavera Poza" userId="S::acp36@alumnes.udl.cat::6bebd3c9-e928-4584-811d-3dbb062be445" providerId="AD" clId="Web-{1F599786-8D1A-932F-4DE1-8FD796BDF361}" dt="2023-05-17T16:21:20.468" v="6"/>
        <pc:sldMkLst>
          <pc:docMk/>
          <pc:sldMk cId="927592056" sldId="373"/>
        </pc:sldMkLst>
        <pc:graphicFrameChg chg="mod modGraphic">
          <ac:chgData name="Alejandro Clavera Poza" userId="S::acp36@alumnes.udl.cat::6bebd3c9-e928-4584-811d-3dbb062be445" providerId="AD" clId="Web-{1F599786-8D1A-932F-4DE1-8FD796BDF361}" dt="2023-05-17T16:21:20.468" v="6"/>
          <ac:graphicFrameMkLst>
            <pc:docMk/>
            <pc:sldMk cId="927592056" sldId="373"/>
            <ac:graphicFrameMk id="10" creationId="{0DB9B936-E8FB-56E5-FB85-455DA1F331C7}"/>
          </ac:graphicFrameMkLst>
        </pc:graphicFrameChg>
      </pc:sldChg>
      <pc:sldChg chg="modSp ord">
        <pc:chgData name="Alejandro Clavera Poza" userId="S::acp36@alumnes.udl.cat::6bebd3c9-e928-4584-811d-3dbb062be445" providerId="AD" clId="Web-{1F599786-8D1A-932F-4DE1-8FD796BDF361}" dt="2023-05-17T16:38:23.050" v="10" actId="20577"/>
        <pc:sldMkLst>
          <pc:docMk/>
          <pc:sldMk cId="901129104" sldId="377"/>
        </pc:sldMkLst>
        <pc:spChg chg="mod">
          <ac:chgData name="Alejandro Clavera Poza" userId="S::acp36@alumnes.udl.cat::6bebd3c9-e928-4584-811d-3dbb062be445" providerId="AD" clId="Web-{1F599786-8D1A-932F-4DE1-8FD796BDF361}" dt="2023-05-17T16:38:23.050" v="10" actId="20577"/>
          <ac:spMkLst>
            <pc:docMk/>
            <pc:sldMk cId="901129104" sldId="377"/>
            <ac:spMk id="3" creationId="{A7AD2360-12FB-33CF-8104-450087F074DE}"/>
          </ac:spMkLst>
        </pc:spChg>
      </pc:sldChg>
    </pc:docChg>
  </pc:docChgLst>
  <pc:docChgLst>
    <pc:chgData name="Carlos Isaac Parra" userId="S::cip1@alumnes.udl.cat::24c99e37-22c7-48d7-b20f-1bacd1e61dde" providerId="AD" clId="Web-{6E15C519-92EF-F166-B3EC-5FA70C87BDD9}"/>
    <pc:docChg chg="addSld delSld modSld addMainMaster">
      <pc:chgData name="Carlos Isaac Parra" userId="S::cip1@alumnes.udl.cat::24c99e37-22c7-48d7-b20f-1bacd1e61dde" providerId="AD" clId="Web-{6E15C519-92EF-F166-B3EC-5FA70C87BDD9}" dt="2023-05-16T15:17:35.751" v="504"/>
      <pc:docMkLst>
        <pc:docMk/>
      </pc:docMkLst>
      <pc:sldChg chg="addSp delSp modSp add del">
        <pc:chgData name="Carlos Isaac Parra" userId="S::cip1@alumnes.udl.cat::24c99e37-22c7-48d7-b20f-1bacd1e61dde" providerId="AD" clId="Web-{6E15C519-92EF-F166-B3EC-5FA70C87BDD9}" dt="2023-05-16T14:49:07.573" v="6"/>
        <pc:sldMkLst>
          <pc:docMk/>
          <pc:sldMk cId="942583984" sldId="370"/>
        </pc:sldMkLst>
        <pc:spChg chg="add del mod">
          <ac:chgData name="Carlos Isaac Parra" userId="S::cip1@alumnes.udl.cat::24c99e37-22c7-48d7-b20f-1bacd1e61dde" providerId="AD" clId="Web-{6E15C519-92EF-F166-B3EC-5FA70C87BDD9}" dt="2023-05-16T14:48:26.853" v="4"/>
          <ac:spMkLst>
            <pc:docMk/>
            <pc:sldMk cId="942583984" sldId="370"/>
            <ac:spMk id="4" creationId="{E389069B-3F5D-64E4-A1FC-83495C3790CE}"/>
          </ac:spMkLst>
        </pc:spChg>
        <pc:picChg chg="add mod">
          <ac:chgData name="Carlos Isaac Parra" userId="S::cip1@alumnes.udl.cat::24c99e37-22c7-48d7-b20f-1bacd1e61dde" providerId="AD" clId="Web-{6E15C519-92EF-F166-B3EC-5FA70C87BDD9}" dt="2023-05-16T14:48:27.853" v="5" actId="1076"/>
          <ac:picMkLst>
            <pc:docMk/>
            <pc:sldMk cId="942583984" sldId="370"/>
            <ac:picMk id="2" creationId="{0382844C-FF65-B320-9B27-7CDA621A1E16}"/>
          </ac:picMkLst>
        </pc:picChg>
        <pc:picChg chg="del">
          <ac:chgData name="Carlos Isaac Parra" userId="S::cip1@alumnes.udl.cat::24c99e37-22c7-48d7-b20f-1bacd1e61dde" providerId="AD" clId="Web-{6E15C519-92EF-F166-B3EC-5FA70C87BDD9}" dt="2023-05-16T14:48:24.259" v="2"/>
          <ac:picMkLst>
            <pc:docMk/>
            <pc:sldMk cId="942583984" sldId="370"/>
            <ac:picMk id="36" creationId="{7BD88FD6-AB8D-16FC-E130-A4BD3480ADC1}"/>
          </ac:picMkLst>
        </pc:picChg>
      </pc:sldChg>
      <pc:sldChg chg="addSp delSp modSp add replId">
        <pc:chgData name="Carlos Isaac Parra" userId="S::cip1@alumnes.udl.cat::24c99e37-22c7-48d7-b20f-1bacd1e61dde" providerId="AD" clId="Web-{6E15C519-92EF-F166-B3EC-5FA70C87BDD9}" dt="2023-05-16T15:11:16.142" v="400" actId="1076"/>
        <pc:sldMkLst>
          <pc:docMk/>
          <pc:sldMk cId="2636848579" sldId="370"/>
        </pc:sldMkLst>
        <pc:spChg chg="add mod">
          <ac:chgData name="Carlos Isaac Parra" userId="S::cip1@alumnes.udl.cat::24c99e37-22c7-48d7-b20f-1bacd1e61dde" providerId="AD" clId="Web-{6E15C519-92EF-F166-B3EC-5FA70C87BDD9}" dt="2023-05-16T15:11:16.142" v="400" actId="1076"/>
          <ac:spMkLst>
            <pc:docMk/>
            <pc:sldMk cId="2636848579" sldId="370"/>
            <ac:spMk id="2" creationId="{8368743F-6D2B-D3D7-8ADC-3DF0E45E1704}"/>
          </ac:spMkLst>
        </pc:spChg>
        <pc:spChg chg="mod">
          <ac:chgData name="Carlos Isaac Parra" userId="S::cip1@alumnes.udl.cat::24c99e37-22c7-48d7-b20f-1bacd1e61dde" providerId="AD" clId="Web-{6E15C519-92EF-F166-B3EC-5FA70C87BDD9}" dt="2023-05-16T15:02:09.464" v="388" actId="1076"/>
          <ac:spMkLst>
            <pc:docMk/>
            <pc:sldMk cId="2636848579" sldId="370"/>
            <ac:spMk id="8" creationId="{3E2C8301-02A0-E12D-384C-8A52D64EEB82}"/>
          </ac:spMkLst>
        </pc:spChg>
        <pc:spChg chg="mod">
          <ac:chgData name="Carlos Isaac Parra" userId="S::cip1@alumnes.udl.cat::24c99e37-22c7-48d7-b20f-1bacd1e61dde" providerId="AD" clId="Web-{6E15C519-92EF-F166-B3EC-5FA70C87BDD9}" dt="2023-05-16T14:49:51.091" v="22" actId="20577"/>
          <ac:spMkLst>
            <pc:docMk/>
            <pc:sldMk cId="2636848579" sldId="370"/>
            <ac:spMk id="9" creationId="{D1D84484-E23A-FF97-999E-4C6899B1A76E}"/>
          </ac:spMkLst>
        </pc:spChg>
        <pc:spChg chg="del">
          <ac:chgData name="Carlos Isaac Parra" userId="S::cip1@alumnes.udl.cat::24c99e37-22c7-48d7-b20f-1bacd1e61dde" providerId="AD" clId="Web-{6E15C519-92EF-F166-B3EC-5FA70C87BDD9}" dt="2023-05-16T14:49:48.387" v="20"/>
          <ac:spMkLst>
            <pc:docMk/>
            <pc:sldMk cId="2636848579" sldId="370"/>
            <ac:spMk id="12" creationId="{E8C0D3E6-146E-16D4-33D1-8241F9C44993}"/>
          </ac:spMkLst>
        </pc:spChg>
        <pc:spChg chg="add mod">
          <ac:chgData name="Carlos Isaac Parra" userId="S::cip1@alumnes.udl.cat::24c99e37-22c7-48d7-b20f-1bacd1e61dde" providerId="AD" clId="Web-{6E15C519-92EF-F166-B3EC-5FA70C87BDD9}" dt="2023-05-16T14:56:19.591" v="52" actId="1076"/>
          <ac:spMkLst>
            <pc:docMk/>
            <pc:sldMk cId="2636848579" sldId="370"/>
            <ac:spMk id="13" creationId="{4A276EEE-CB71-0D97-1E4C-A95BA5C1DB9F}"/>
          </ac:spMkLst>
        </pc:spChg>
        <pc:spChg chg="add del mod">
          <ac:chgData name="Carlos Isaac Parra" userId="S::cip1@alumnes.udl.cat::24c99e37-22c7-48d7-b20f-1bacd1e61dde" providerId="AD" clId="Web-{6E15C519-92EF-F166-B3EC-5FA70C87BDD9}" dt="2023-05-16T14:57:06.030" v="68"/>
          <ac:spMkLst>
            <pc:docMk/>
            <pc:sldMk cId="2636848579" sldId="370"/>
            <ac:spMk id="16" creationId="{FCE01005-97A0-BC09-FAB2-B9A65820AFAC}"/>
          </ac:spMkLst>
        </pc:spChg>
        <pc:spChg chg="add mod">
          <ac:chgData name="Carlos Isaac Parra" userId="S::cip1@alumnes.udl.cat::24c99e37-22c7-48d7-b20f-1bacd1e61dde" providerId="AD" clId="Web-{6E15C519-92EF-F166-B3EC-5FA70C87BDD9}" dt="2023-05-16T15:01:54.495" v="300" actId="1076"/>
          <ac:spMkLst>
            <pc:docMk/>
            <pc:sldMk cId="2636848579" sldId="370"/>
            <ac:spMk id="17" creationId="{1BCA851A-A23E-7CA8-A9A9-0179A32AC8BE}"/>
          </ac:spMkLst>
        </pc:spChg>
        <pc:graphicFrameChg chg="add mod modGraphic">
          <ac:chgData name="Carlos Isaac Parra" userId="S::cip1@alumnes.udl.cat::24c99e37-22c7-48d7-b20f-1bacd1e61dde" providerId="AD" clId="Web-{6E15C519-92EF-F166-B3EC-5FA70C87BDD9}" dt="2023-05-16T15:11:12.314" v="399" actId="1076"/>
          <ac:graphicFrameMkLst>
            <pc:docMk/>
            <pc:sldMk cId="2636848579" sldId="370"/>
            <ac:graphicFrameMk id="4" creationId="{6EEF6482-D50B-E1D8-DE6A-750273A7C734}"/>
          </ac:graphicFrameMkLst>
        </pc:graphicFrameChg>
        <pc:graphicFrameChg chg="del">
          <ac:chgData name="Carlos Isaac Parra" userId="S::cip1@alumnes.udl.cat::24c99e37-22c7-48d7-b20f-1bacd1e61dde" providerId="AD" clId="Web-{6E15C519-92EF-F166-B3EC-5FA70C87BDD9}" dt="2023-05-16T14:49:46.434" v="18"/>
          <ac:graphicFrameMkLst>
            <pc:docMk/>
            <pc:sldMk cId="2636848579" sldId="370"/>
            <ac:graphicFrameMk id="11" creationId="{DDD4959A-7550-B660-DB4F-39AE19F4958F}"/>
          </ac:graphicFrameMkLst>
        </pc:graphicFrameChg>
        <pc:graphicFrameChg chg="add mod modGraphic">
          <ac:chgData name="Carlos Isaac Parra" userId="S::cip1@alumnes.udl.cat::24c99e37-22c7-48d7-b20f-1bacd1e61dde" providerId="AD" clId="Web-{6E15C519-92EF-F166-B3EC-5FA70C87BDD9}" dt="2023-05-16T15:01:53.260" v="299" actId="1076"/>
          <ac:graphicFrameMkLst>
            <pc:docMk/>
            <pc:sldMk cId="2636848579" sldId="370"/>
            <ac:graphicFrameMk id="15" creationId="{C21172B0-C736-1CC9-25B0-8DCAF9797D5E}"/>
          </ac:graphicFrameMkLst>
        </pc:graphicFrameChg>
        <pc:picChg chg="del">
          <ac:chgData name="Carlos Isaac Parra" userId="S::cip1@alumnes.udl.cat::24c99e37-22c7-48d7-b20f-1bacd1e61dde" providerId="AD" clId="Web-{6E15C519-92EF-F166-B3EC-5FA70C87BDD9}" dt="2023-05-16T14:49:47.340" v="19"/>
          <ac:picMkLst>
            <pc:docMk/>
            <pc:sldMk cId="2636848579" sldId="370"/>
            <ac:picMk id="10" creationId="{50AE06AA-E25A-B7DA-A5FC-AE673635FBCE}"/>
          </ac:picMkLst>
        </pc:picChg>
      </pc:sldChg>
      <pc:sldChg chg="new del">
        <pc:chgData name="Carlos Isaac Parra" userId="S::cip1@alumnes.udl.cat::24c99e37-22c7-48d7-b20f-1bacd1e61dde" providerId="AD" clId="Web-{6E15C519-92EF-F166-B3EC-5FA70C87BDD9}" dt="2023-05-16T14:58:08.720" v="106"/>
        <pc:sldMkLst>
          <pc:docMk/>
          <pc:sldMk cId="967896095" sldId="371"/>
        </pc:sldMkLst>
      </pc:sldChg>
      <pc:sldChg chg="addSp delSp modSp add replId">
        <pc:chgData name="Carlos Isaac Parra" userId="S::cip1@alumnes.udl.cat::24c99e37-22c7-48d7-b20f-1bacd1e61dde" providerId="AD" clId="Web-{6E15C519-92EF-F166-B3EC-5FA70C87BDD9}" dt="2023-05-16T15:17:35.751" v="504"/>
        <pc:sldMkLst>
          <pc:docMk/>
          <pc:sldMk cId="384875689" sldId="372"/>
        </pc:sldMkLst>
        <pc:spChg chg="mod">
          <ac:chgData name="Carlos Isaac Parra" userId="S::cip1@alumnes.udl.cat::24c99e37-22c7-48d7-b20f-1bacd1e61dde" providerId="AD" clId="Web-{6E15C519-92EF-F166-B3EC-5FA70C87BDD9}" dt="2023-05-16T15:01:13.259" v="219" actId="20577"/>
          <ac:spMkLst>
            <pc:docMk/>
            <pc:sldMk cId="384875689" sldId="372"/>
            <ac:spMk id="2" creationId="{8368743F-6D2B-D3D7-8ADC-3DF0E45E1704}"/>
          </ac:spMkLst>
        </pc:spChg>
        <pc:spChg chg="mod">
          <ac:chgData name="Carlos Isaac Parra" userId="S::cip1@alumnes.udl.cat::24c99e37-22c7-48d7-b20f-1bacd1e61dde" providerId="AD" clId="Web-{6E15C519-92EF-F166-B3EC-5FA70C87BDD9}" dt="2023-05-16T15:14:03.242" v="410" actId="20577"/>
          <ac:spMkLst>
            <pc:docMk/>
            <pc:sldMk cId="384875689" sldId="372"/>
            <ac:spMk id="17" creationId="{1BCA851A-A23E-7CA8-A9A9-0179A32AC8BE}"/>
          </ac:spMkLst>
        </pc:spChg>
        <pc:spChg chg="add mod">
          <ac:chgData name="Carlos Isaac Parra" userId="S::cip1@alumnes.udl.cat::24c99e37-22c7-48d7-b20f-1bacd1e61dde" providerId="AD" clId="Web-{6E15C519-92EF-F166-B3EC-5FA70C87BDD9}" dt="2023-05-16T15:16:28.420" v="413"/>
          <ac:spMkLst>
            <pc:docMk/>
            <pc:sldMk cId="384875689" sldId="372"/>
            <ac:spMk id="18" creationId="{6C2FC7F3-D2B7-013A-5B67-EC7A1D92D192}"/>
          </ac:spMkLst>
        </pc:spChg>
        <pc:graphicFrameChg chg="del">
          <ac:chgData name="Carlos Isaac Parra" userId="S::cip1@alumnes.udl.cat::24c99e37-22c7-48d7-b20f-1bacd1e61dde" providerId="AD" clId="Web-{6E15C519-92EF-F166-B3EC-5FA70C87BDD9}" dt="2023-05-16T14:59:04.863" v="110"/>
          <ac:graphicFrameMkLst>
            <pc:docMk/>
            <pc:sldMk cId="384875689" sldId="372"/>
            <ac:graphicFrameMk id="4" creationId="{6EEF6482-D50B-E1D8-DE6A-750273A7C734}"/>
          </ac:graphicFrameMkLst>
        </pc:graphicFrameChg>
        <pc:graphicFrameChg chg="add del mod">
          <ac:chgData name="Carlos Isaac Parra" userId="S::cip1@alumnes.udl.cat::24c99e37-22c7-48d7-b20f-1bacd1e61dde" providerId="AD" clId="Web-{6E15C519-92EF-F166-B3EC-5FA70C87BDD9}" dt="2023-05-16T15:00:21.866" v="162"/>
          <ac:graphicFrameMkLst>
            <pc:docMk/>
            <pc:sldMk cId="384875689" sldId="372"/>
            <ac:graphicFrameMk id="10" creationId="{595E843C-0D85-97C8-BE5A-002C25E01C36}"/>
          </ac:graphicFrameMkLst>
        </pc:graphicFrameChg>
        <pc:graphicFrameChg chg="add del mod modGraphic">
          <ac:chgData name="Carlos Isaac Parra" userId="S::cip1@alumnes.udl.cat::24c99e37-22c7-48d7-b20f-1bacd1e61dde" providerId="AD" clId="Web-{6E15C519-92EF-F166-B3EC-5FA70C87BDD9}" dt="2023-05-16T15:17:05.812" v="416"/>
          <ac:graphicFrameMkLst>
            <pc:docMk/>
            <pc:sldMk cId="384875689" sldId="372"/>
            <ac:graphicFrameMk id="12" creationId="{6404DD24-D368-2DC3-E1B0-917FC8DA8592}"/>
          </ac:graphicFrameMkLst>
        </pc:graphicFrameChg>
        <pc:graphicFrameChg chg="del">
          <ac:chgData name="Carlos Isaac Parra" userId="S::cip1@alumnes.udl.cat::24c99e37-22c7-48d7-b20f-1bacd1e61dde" providerId="AD" clId="Web-{6E15C519-92EF-F166-B3EC-5FA70C87BDD9}" dt="2023-05-16T15:01:16.821" v="220"/>
          <ac:graphicFrameMkLst>
            <pc:docMk/>
            <pc:sldMk cId="384875689" sldId="372"/>
            <ac:graphicFrameMk id="15" creationId="{C21172B0-C736-1CC9-25B0-8DCAF9797D5E}"/>
          </ac:graphicFrameMkLst>
        </pc:graphicFrameChg>
        <pc:graphicFrameChg chg="add mod modGraphic">
          <ac:chgData name="Carlos Isaac Parra" userId="S::cip1@alumnes.udl.cat::24c99e37-22c7-48d7-b20f-1bacd1e61dde" providerId="AD" clId="Web-{6E15C519-92EF-F166-B3EC-5FA70C87BDD9}" dt="2023-05-16T15:17:35.751" v="504"/>
          <ac:graphicFrameMkLst>
            <pc:docMk/>
            <pc:sldMk cId="384875689" sldId="372"/>
            <ac:graphicFrameMk id="16" creationId="{8D92CF4B-7D71-6FE6-6F89-022990096F7B}"/>
          </ac:graphicFrameMkLst>
        </pc:graphicFrameChg>
      </pc:sldChg>
      <pc:sldChg chg="add replId">
        <pc:chgData name="Carlos Isaac Parra" userId="S::cip1@alumnes.udl.cat::24c99e37-22c7-48d7-b20f-1bacd1e61dde" providerId="AD" clId="Web-{6E15C519-92EF-F166-B3EC-5FA70C87BDD9}" dt="2023-05-16T15:13:43.429" v="401"/>
        <pc:sldMkLst>
          <pc:docMk/>
          <pc:sldMk cId="927592056" sldId="373"/>
        </pc:sldMkLst>
      </pc:sldChg>
      <pc:sldMasterChg chg="add addSldLayout">
        <pc:chgData name="Carlos Isaac Parra" userId="S::cip1@alumnes.udl.cat::24c99e37-22c7-48d7-b20f-1bacd1e61dde" providerId="AD" clId="Web-{6E15C519-92EF-F166-B3EC-5FA70C87BDD9}" dt="2023-05-16T14:48:16.243" v="0"/>
        <pc:sldMasterMkLst>
          <pc:docMk/>
          <pc:sldMasterMk cId="3515892240" sldId="2147483695"/>
        </pc:sldMasterMkLst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2027108532" sldId="2147483696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4093066419" sldId="2147483697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3073769527" sldId="2147483698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2357889184" sldId="2147483699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2065862895" sldId="2147483700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3401310734" sldId="2147483701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1447829211" sldId="2147483702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996362460" sldId="2147483703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2986155231" sldId="2147483704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2550425395" sldId="2147483705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4227948718" sldId="2147483706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306013587" sldId="2147483707"/>
          </pc:sldLayoutMkLst>
        </pc:sldLayoutChg>
        <pc:sldLayoutChg chg="add">
          <pc:chgData name="Carlos Isaac Parra" userId="S::cip1@alumnes.udl.cat::24c99e37-22c7-48d7-b20f-1bacd1e61dde" providerId="AD" clId="Web-{6E15C519-92EF-F166-B3EC-5FA70C87BDD9}" dt="2023-05-16T14:48:16.243" v="0"/>
          <pc:sldLayoutMkLst>
            <pc:docMk/>
            <pc:sldMasterMk cId="3515892240" sldId="2147483695"/>
            <pc:sldLayoutMk cId="999130720" sldId="2147483708"/>
          </pc:sldLayoutMkLst>
        </pc:sldLayoutChg>
      </pc:sldMasterChg>
    </pc:docChg>
  </pc:docChgLst>
  <pc:docChgLst>
    <pc:chgData name="Joel Aumedes Serrano" userId="S::jas12@alumnes.udl.cat::6a34e1d1-8959-4b94-8952-9eab8c961e01" providerId="AD" clId="Web-{F7561D43-8AEF-DBBC-6496-CE1FDC1233D0}"/>
    <pc:docChg chg="modSld">
      <pc:chgData name="Joel Aumedes Serrano" userId="S::jas12@alumnes.udl.cat::6a34e1d1-8959-4b94-8952-9eab8c961e01" providerId="AD" clId="Web-{F7561D43-8AEF-DBBC-6496-CE1FDC1233D0}" dt="2023-05-15T10:39:52.375" v="5" actId="20577"/>
      <pc:docMkLst>
        <pc:docMk/>
      </pc:docMkLst>
      <pc:sldChg chg="modSp">
        <pc:chgData name="Joel Aumedes Serrano" userId="S::jas12@alumnes.udl.cat::6a34e1d1-8959-4b94-8952-9eab8c961e01" providerId="AD" clId="Web-{F7561D43-8AEF-DBBC-6496-CE1FDC1233D0}" dt="2023-05-15T10:39:52.375" v="5" actId="20577"/>
        <pc:sldMkLst>
          <pc:docMk/>
          <pc:sldMk cId="2960950710" sldId="350"/>
        </pc:sldMkLst>
        <pc:spChg chg="mod">
          <ac:chgData name="Joel Aumedes Serrano" userId="S::jas12@alumnes.udl.cat::6a34e1d1-8959-4b94-8952-9eab8c961e01" providerId="AD" clId="Web-{F7561D43-8AEF-DBBC-6496-CE1FDC1233D0}" dt="2023-05-15T10:39:52.375" v="5" actId="20577"/>
          <ac:spMkLst>
            <pc:docMk/>
            <pc:sldMk cId="2960950710" sldId="350"/>
            <ac:spMk id="2" creationId="{293E168C-8042-5B4E-A5A4-A5BF693AE2D6}"/>
          </ac:spMkLst>
        </pc:spChg>
      </pc:sldChg>
    </pc:docChg>
  </pc:docChgLst>
  <pc:docChgLst>
    <pc:chgData name="Alejandro Clavera Poza" userId="S::acp36@alumnes.udl.cat::6bebd3c9-e928-4584-811d-3dbb062be445" providerId="AD" clId="Web-{4435A615-AE7A-1545-DD23-AA462651290F}"/>
    <pc:docChg chg="addSld modSld">
      <pc:chgData name="Alejandro Clavera Poza" userId="S::acp36@alumnes.udl.cat::6bebd3c9-e928-4584-811d-3dbb062be445" providerId="AD" clId="Web-{4435A615-AE7A-1545-DD23-AA462651290F}" dt="2023-04-25T12:57:30.723" v="57"/>
      <pc:docMkLst>
        <pc:docMk/>
      </pc:docMkLst>
      <pc:sldChg chg="addSp delSp modSp new">
        <pc:chgData name="Alejandro Clavera Poza" userId="S::acp36@alumnes.udl.cat::6bebd3c9-e928-4584-811d-3dbb062be445" providerId="AD" clId="Web-{4435A615-AE7A-1545-DD23-AA462651290F}" dt="2023-04-25T12:57:30.723" v="57"/>
        <pc:sldMkLst>
          <pc:docMk/>
          <pc:sldMk cId="1216638531" sldId="373"/>
        </pc:sldMkLst>
        <pc:spChg chg="del">
          <ac:chgData name="Alejandro Clavera Poza" userId="S::acp36@alumnes.udl.cat::6bebd3c9-e928-4584-811d-3dbb062be445" providerId="AD" clId="Web-{4435A615-AE7A-1545-DD23-AA462651290F}" dt="2023-04-25T12:56:29.691" v="1"/>
          <ac:spMkLst>
            <pc:docMk/>
            <pc:sldMk cId="1216638531" sldId="373"/>
            <ac:spMk id="6" creationId="{88CA9439-D52C-1B83-1095-8A3D11805347}"/>
          </ac:spMkLst>
        </pc:spChg>
        <pc:graphicFrameChg chg="add mod modGraphic">
          <ac:chgData name="Alejandro Clavera Poza" userId="S::acp36@alumnes.udl.cat::6bebd3c9-e928-4584-811d-3dbb062be445" providerId="AD" clId="Web-{4435A615-AE7A-1545-DD23-AA462651290F}" dt="2023-04-25T12:57:30.723" v="57"/>
          <ac:graphicFrameMkLst>
            <pc:docMk/>
            <pc:sldMk cId="1216638531" sldId="373"/>
            <ac:graphicFrameMk id="7" creationId="{A04FED08-D286-C650-C1C6-721968C672BC}"/>
          </ac:graphicFrameMkLst>
        </pc:graphicFrameChg>
      </pc:sldChg>
    </pc:docChg>
  </pc:docChgLst>
  <pc:docChgLst>
    <pc:chgData name="Alejandro Clavera Poza" userId="S::acp36@alumnes.udl.cat::6bebd3c9-e928-4584-811d-3dbb062be445" providerId="AD" clId="Web-{9B304831-8412-9527-FA14-8EDAA6599512}"/>
    <pc:docChg chg="addSld delSld modSld">
      <pc:chgData name="Alejandro Clavera Poza" userId="S::acp36@alumnes.udl.cat::6bebd3c9-e928-4584-811d-3dbb062be445" providerId="AD" clId="Web-{9B304831-8412-9527-FA14-8EDAA6599512}" dt="2023-05-16T17:48:00.734" v="293" actId="20577"/>
      <pc:docMkLst>
        <pc:docMk/>
      </pc:docMkLst>
      <pc:sldChg chg="addSp delSp modSp">
        <pc:chgData name="Alejandro Clavera Poza" userId="S::acp36@alumnes.udl.cat::6bebd3c9-e928-4584-811d-3dbb062be445" providerId="AD" clId="Web-{9B304831-8412-9527-FA14-8EDAA6599512}" dt="2023-05-16T17:48:00.734" v="293" actId="20577"/>
        <pc:sldMkLst>
          <pc:docMk/>
          <pc:sldMk cId="1988685720" sldId="369"/>
        </pc:sldMkLst>
        <pc:spChg chg="mod">
          <ac:chgData name="Alejandro Clavera Poza" userId="S::acp36@alumnes.udl.cat::6bebd3c9-e928-4584-811d-3dbb062be445" providerId="AD" clId="Web-{9B304831-8412-9527-FA14-8EDAA6599512}" dt="2023-05-16T17:48:00.734" v="293" actId="20577"/>
          <ac:spMkLst>
            <pc:docMk/>
            <pc:sldMk cId="1988685720" sldId="369"/>
            <ac:spMk id="9" creationId="{D1D84484-E23A-FF97-999E-4C6899B1A76E}"/>
          </ac:spMkLst>
        </pc:spChg>
        <pc:spChg chg="mod">
          <ac:chgData name="Alejandro Clavera Poza" userId="S::acp36@alumnes.udl.cat::6bebd3c9-e928-4584-811d-3dbb062be445" providerId="AD" clId="Web-{9B304831-8412-9527-FA14-8EDAA6599512}" dt="2023-05-16T17:17:00.754" v="2" actId="20577"/>
          <ac:spMkLst>
            <pc:docMk/>
            <pc:sldMk cId="1988685720" sldId="369"/>
            <ac:spMk id="12" creationId="{E8C0D3E6-146E-16D4-33D1-8241F9C44993}"/>
          </ac:spMkLst>
        </pc:spChg>
        <pc:graphicFrameChg chg="del">
          <ac:chgData name="Alejandro Clavera Poza" userId="S::acp36@alumnes.udl.cat::6bebd3c9-e928-4584-811d-3dbb062be445" providerId="AD" clId="Web-{9B304831-8412-9527-FA14-8EDAA6599512}" dt="2023-05-16T17:31:27.021" v="221"/>
          <ac:graphicFrameMkLst>
            <pc:docMk/>
            <pc:sldMk cId="1988685720" sldId="369"/>
            <ac:graphicFrameMk id="2" creationId="{00000000-0008-0000-0500-000037D24A65}"/>
          </ac:graphicFrameMkLst>
        </pc:graphicFrameChg>
        <pc:picChg chg="add mod">
          <ac:chgData name="Alejandro Clavera Poza" userId="S::acp36@alumnes.udl.cat::6bebd3c9-e928-4584-811d-3dbb062be445" providerId="AD" clId="Web-{9B304831-8412-9527-FA14-8EDAA6599512}" dt="2023-05-16T17:30:46.363" v="216" actId="1076"/>
          <ac:picMkLst>
            <pc:docMk/>
            <pc:sldMk cId="1988685720" sldId="369"/>
            <ac:picMk id="3" creationId="{1D2F661C-4A64-D9F6-666E-3838AA5DC2B0}"/>
          </ac:picMkLst>
        </pc:picChg>
        <pc:picChg chg="add mod ord">
          <ac:chgData name="Alejandro Clavera Poza" userId="S::acp36@alumnes.udl.cat::6bebd3c9-e928-4584-811d-3dbb062be445" providerId="AD" clId="Web-{9B304831-8412-9527-FA14-8EDAA6599512}" dt="2023-05-16T17:31:24.771" v="220"/>
          <ac:picMkLst>
            <pc:docMk/>
            <pc:sldMk cId="1988685720" sldId="369"/>
            <ac:picMk id="4" creationId="{9C47B17A-3E9C-EF56-6E07-FADB465DA6C7}"/>
          </ac:picMkLst>
        </pc:picChg>
      </pc:sldChg>
      <pc:sldChg chg="addSp modSp">
        <pc:chgData name="Alejandro Clavera Poza" userId="S::acp36@alumnes.udl.cat::6bebd3c9-e928-4584-811d-3dbb062be445" providerId="AD" clId="Web-{9B304831-8412-9527-FA14-8EDAA6599512}" dt="2023-05-16T17:20:32.652" v="9"/>
        <pc:sldMkLst>
          <pc:docMk/>
          <pc:sldMk cId="927592056" sldId="373"/>
        </pc:sldMkLst>
        <pc:graphicFrameChg chg="add mod modGraphic">
          <ac:chgData name="Alejandro Clavera Poza" userId="S::acp36@alumnes.udl.cat::6bebd3c9-e928-4584-811d-3dbb062be445" providerId="AD" clId="Web-{9B304831-8412-9527-FA14-8EDAA6599512}" dt="2023-05-16T17:19:33.978" v="5" actId="1076"/>
          <ac:graphicFrameMkLst>
            <pc:docMk/>
            <pc:sldMk cId="927592056" sldId="373"/>
            <ac:graphicFrameMk id="4" creationId="{E67B5186-23B0-BE2A-4E55-845FC658C8AC}"/>
          </ac:graphicFrameMkLst>
        </pc:graphicFrameChg>
        <pc:graphicFrameChg chg="add mod modGraphic">
          <ac:chgData name="Alejandro Clavera Poza" userId="S::acp36@alumnes.udl.cat::6bebd3c9-e928-4584-811d-3dbb062be445" providerId="AD" clId="Web-{9B304831-8412-9527-FA14-8EDAA6599512}" dt="2023-05-16T17:20:32.652" v="9"/>
          <ac:graphicFrameMkLst>
            <pc:docMk/>
            <pc:sldMk cId="927592056" sldId="373"/>
            <ac:graphicFrameMk id="11" creationId="{123CC6C6-19DD-64FF-E3A2-AC9079E2052F}"/>
          </ac:graphicFrameMkLst>
        </pc:graphicFrameChg>
      </pc:sldChg>
      <pc:sldChg chg="addSp delSp modSp add replId">
        <pc:chgData name="Alejandro Clavera Poza" userId="S::acp36@alumnes.udl.cat::6bebd3c9-e928-4584-811d-3dbb062be445" providerId="AD" clId="Web-{9B304831-8412-9527-FA14-8EDAA6599512}" dt="2023-05-16T17:29:17.501" v="206"/>
        <pc:sldMkLst>
          <pc:docMk/>
          <pc:sldMk cId="3318383867" sldId="374"/>
        </pc:sldMkLst>
        <pc:spChg chg="add del mod">
          <ac:chgData name="Alejandro Clavera Poza" userId="S::acp36@alumnes.udl.cat::6bebd3c9-e928-4584-811d-3dbb062be445" providerId="AD" clId="Web-{9B304831-8412-9527-FA14-8EDAA6599512}" dt="2023-05-16T17:21:09.576" v="20" actId="20577"/>
          <ac:spMkLst>
            <pc:docMk/>
            <pc:sldMk cId="3318383867" sldId="374"/>
            <ac:spMk id="2" creationId="{8368743F-6D2B-D3D7-8ADC-3DF0E45E1704}"/>
          </ac:spMkLst>
        </pc:spChg>
        <pc:spChg chg="mod">
          <ac:chgData name="Alejandro Clavera Poza" userId="S::acp36@alumnes.udl.cat::6bebd3c9-e928-4584-811d-3dbb062be445" providerId="AD" clId="Web-{9B304831-8412-9527-FA14-8EDAA6599512}" dt="2023-05-16T17:21:06.544" v="18" actId="20577"/>
          <ac:spMkLst>
            <pc:docMk/>
            <pc:sldMk cId="3318383867" sldId="374"/>
            <ac:spMk id="17" creationId="{1BCA851A-A23E-7CA8-A9A9-0179A32AC8BE}"/>
          </ac:spMkLst>
        </pc:spChg>
        <pc:graphicFrameChg chg="add del">
          <ac:chgData name="Alejandro Clavera Poza" userId="S::acp36@alumnes.udl.cat::6bebd3c9-e928-4584-811d-3dbb062be445" providerId="AD" clId="Web-{9B304831-8412-9527-FA14-8EDAA6599512}" dt="2023-05-16T17:20:56.653" v="15"/>
          <ac:graphicFrameMkLst>
            <pc:docMk/>
            <pc:sldMk cId="3318383867" sldId="374"/>
            <ac:graphicFrameMk id="4" creationId="{E67B5186-23B0-BE2A-4E55-845FC658C8AC}"/>
          </ac:graphicFrameMkLst>
        </pc:graphicFrameChg>
        <pc:graphicFrameChg chg="add del mod">
          <ac:chgData name="Alejandro Clavera Poza" userId="S::acp36@alumnes.udl.cat::6bebd3c9-e928-4584-811d-3dbb062be445" providerId="AD" clId="Web-{9B304831-8412-9527-FA14-8EDAA6599512}" dt="2023-05-16T17:29:17.501" v="206"/>
          <ac:graphicFrameMkLst>
            <pc:docMk/>
            <pc:sldMk cId="3318383867" sldId="374"/>
            <ac:graphicFrameMk id="10" creationId="{8AE86FB6-B0F2-D625-F788-613071880978}"/>
          </ac:graphicFrameMkLst>
        </pc:graphicFrameChg>
        <pc:graphicFrameChg chg="mod modGraphic">
          <ac:chgData name="Alejandro Clavera Poza" userId="S::acp36@alumnes.udl.cat::6bebd3c9-e928-4584-811d-3dbb062be445" providerId="AD" clId="Web-{9B304831-8412-9527-FA14-8EDAA6599512}" dt="2023-05-16T17:26:13.665" v="190"/>
          <ac:graphicFrameMkLst>
            <pc:docMk/>
            <pc:sldMk cId="3318383867" sldId="374"/>
            <ac:graphicFrameMk id="11" creationId="{123CC6C6-19DD-64FF-E3A2-AC9079E2052F}"/>
          </ac:graphicFrameMkLst>
        </pc:graphicFrameChg>
      </pc:sldChg>
      <pc:sldChg chg="addSp delSp modSp add replId modTransition">
        <pc:chgData name="Alejandro Clavera Poza" userId="S::acp36@alumnes.udl.cat::6bebd3c9-e928-4584-811d-3dbb062be445" providerId="AD" clId="Web-{9B304831-8412-9527-FA14-8EDAA6599512}" dt="2023-05-16T17:43:36.159" v="288"/>
        <pc:sldMkLst>
          <pc:docMk/>
          <pc:sldMk cId="442421467" sldId="375"/>
        </pc:sldMkLst>
        <pc:graphicFrameChg chg="add del">
          <ac:chgData name="Alejandro Clavera Poza" userId="S::acp36@alumnes.udl.cat::6bebd3c9-e928-4584-811d-3dbb062be445" providerId="AD" clId="Web-{9B304831-8412-9527-FA14-8EDAA6599512}" dt="2023-05-16T17:29:48.127" v="207"/>
          <ac:graphicFrameMkLst>
            <pc:docMk/>
            <pc:sldMk cId="442421467" sldId="375"/>
            <ac:graphicFrameMk id="10" creationId="{8AE86FB6-B0F2-D625-F788-613071880978}"/>
          </ac:graphicFrameMkLst>
        </pc:graphicFrameChg>
        <pc:picChg chg="add mod">
          <ac:chgData name="Alejandro Clavera Poza" userId="S::acp36@alumnes.udl.cat::6bebd3c9-e928-4584-811d-3dbb062be445" providerId="AD" clId="Web-{9B304831-8412-9527-FA14-8EDAA6599512}" dt="2023-05-16T17:30:19.128" v="214" actId="1076"/>
          <ac:picMkLst>
            <pc:docMk/>
            <pc:sldMk cId="442421467" sldId="375"/>
            <ac:picMk id="3" creationId="{EE780E9E-27D0-E894-12E7-8BDCA902B067}"/>
          </ac:picMkLst>
        </pc:picChg>
      </pc:sldChg>
      <pc:sldChg chg="new del">
        <pc:chgData name="Alejandro Clavera Poza" userId="S::acp36@alumnes.udl.cat::6bebd3c9-e928-4584-811d-3dbb062be445" providerId="AD" clId="Web-{9B304831-8412-9527-FA14-8EDAA6599512}" dt="2023-05-16T17:27:38.590" v="192"/>
        <pc:sldMkLst>
          <pc:docMk/>
          <pc:sldMk cId="3646304213" sldId="375"/>
        </pc:sldMkLst>
      </pc:sldChg>
      <pc:sldChg chg="addSp delSp modSp add replId">
        <pc:chgData name="Alejandro Clavera Poza" userId="S::acp36@alumnes.udl.cat::6bebd3c9-e928-4584-811d-3dbb062be445" providerId="AD" clId="Web-{9B304831-8412-9527-FA14-8EDAA6599512}" dt="2023-05-16T17:36:36.908" v="286" actId="1076"/>
        <pc:sldMkLst>
          <pc:docMk/>
          <pc:sldMk cId="4132060387" sldId="376"/>
        </pc:sldMkLst>
        <pc:spChg chg="mod">
          <ac:chgData name="Alejandro Clavera Poza" userId="S::acp36@alumnes.udl.cat::6bebd3c9-e928-4584-811d-3dbb062be445" providerId="AD" clId="Web-{9B304831-8412-9527-FA14-8EDAA6599512}" dt="2023-05-16T17:35:23.983" v="260" actId="1076"/>
          <ac:spMkLst>
            <pc:docMk/>
            <pc:sldMk cId="4132060387" sldId="376"/>
            <ac:spMk id="2" creationId="{8368743F-6D2B-D3D7-8ADC-3DF0E45E1704}"/>
          </ac:spMkLst>
        </pc:spChg>
        <pc:graphicFrameChg chg="del">
          <ac:chgData name="Alejandro Clavera Poza" userId="S::acp36@alumnes.udl.cat::6bebd3c9-e928-4584-811d-3dbb062be445" providerId="AD" clId="Web-{9B304831-8412-9527-FA14-8EDAA6599512}" dt="2023-05-16T17:33:31.463" v="245"/>
          <ac:graphicFrameMkLst>
            <pc:docMk/>
            <pc:sldMk cId="4132060387" sldId="376"/>
            <ac:graphicFrameMk id="11" creationId="{123CC6C6-19DD-64FF-E3A2-AC9079E2052F}"/>
          </ac:graphicFrameMkLst>
        </pc:graphicFrameChg>
        <pc:graphicFrameChg chg="add mod modGraphic">
          <ac:chgData name="Alejandro Clavera Poza" userId="S::acp36@alumnes.udl.cat::6bebd3c9-e928-4584-811d-3dbb062be445" providerId="AD" clId="Web-{9B304831-8412-9527-FA14-8EDAA6599512}" dt="2023-05-16T17:36:28.533" v="285"/>
          <ac:graphicFrameMkLst>
            <pc:docMk/>
            <pc:sldMk cId="4132060387" sldId="376"/>
            <ac:graphicFrameMk id="12" creationId="{D5C39A0C-0116-F715-95BD-710030364312}"/>
          </ac:graphicFrameMkLst>
        </pc:graphicFrameChg>
        <pc:picChg chg="del">
          <ac:chgData name="Alejandro Clavera Poza" userId="S::acp36@alumnes.udl.cat::6bebd3c9-e928-4584-811d-3dbb062be445" providerId="AD" clId="Web-{9B304831-8412-9527-FA14-8EDAA6599512}" dt="2023-05-16T17:32:29.195" v="223"/>
          <ac:picMkLst>
            <pc:docMk/>
            <pc:sldMk cId="4132060387" sldId="376"/>
            <ac:picMk id="3" creationId="{EE780E9E-27D0-E894-12E7-8BDCA902B067}"/>
          </ac:picMkLst>
        </pc:picChg>
        <pc:picChg chg="add mod">
          <ac:chgData name="Alejandro Clavera Poza" userId="S::acp36@alumnes.udl.cat::6bebd3c9-e928-4584-811d-3dbb062be445" providerId="AD" clId="Web-{9B304831-8412-9527-FA14-8EDAA6599512}" dt="2023-05-16T17:36:36.908" v="286" actId="1076"/>
          <ac:picMkLst>
            <pc:docMk/>
            <pc:sldMk cId="4132060387" sldId="376"/>
            <ac:picMk id="4" creationId="{9457C0F3-0239-B257-4F8C-C30DDFCA46A7}"/>
          </ac:picMkLst>
        </pc:picChg>
      </pc:sldChg>
    </pc:docChg>
  </pc:docChgLst>
  <pc:docChgLst>
    <pc:chgData name="Alejandro Clavera Poza" userId="S::acp36@alumnes.udl.cat::6bebd3c9-e928-4584-811d-3dbb062be445" providerId="AD" clId="Web-{73EECB90-462C-9FB6-7EAA-53EAD4ABFB77}"/>
    <pc:docChg chg="addSld modSld">
      <pc:chgData name="Alejandro Clavera Poza" userId="S::acp36@alumnes.udl.cat::6bebd3c9-e928-4584-811d-3dbb062be445" providerId="AD" clId="Web-{73EECB90-462C-9FB6-7EAA-53EAD4ABFB77}" dt="2023-04-25T13:26:13.926" v="717"/>
      <pc:docMkLst>
        <pc:docMk/>
      </pc:docMkLst>
      <pc:sldChg chg="modSp">
        <pc:chgData name="Alejandro Clavera Poza" userId="S::acp36@alumnes.udl.cat::6bebd3c9-e928-4584-811d-3dbb062be445" providerId="AD" clId="Web-{73EECB90-462C-9FB6-7EAA-53EAD4ABFB77}" dt="2023-04-25T13:26:13.926" v="717"/>
        <pc:sldMkLst>
          <pc:docMk/>
          <pc:sldMk cId="1216638531" sldId="373"/>
        </pc:sldMkLst>
        <pc:spChg chg="mod">
          <ac:chgData name="Alejandro Clavera Poza" userId="S::acp36@alumnes.udl.cat::6bebd3c9-e928-4584-811d-3dbb062be445" providerId="AD" clId="Web-{73EECB90-462C-9FB6-7EAA-53EAD4ABFB77}" dt="2023-04-25T13:03:08.639" v="179" actId="20577"/>
          <ac:spMkLst>
            <pc:docMk/>
            <pc:sldMk cId="1216638531" sldId="373"/>
            <ac:spMk id="2" creationId="{052F3F65-E94F-1D72-647E-72A738DE8F40}"/>
          </ac:spMkLst>
        </pc:spChg>
        <pc:graphicFrameChg chg="mod modGraphic">
          <ac:chgData name="Alejandro Clavera Poza" userId="S::acp36@alumnes.udl.cat::6bebd3c9-e928-4584-811d-3dbb062be445" providerId="AD" clId="Web-{73EECB90-462C-9FB6-7EAA-53EAD4ABFB77}" dt="2023-04-25T13:26:13.926" v="717"/>
          <ac:graphicFrameMkLst>
            <pc:docMk/>
            <pc:sldMk cId="1216638531" sldId="373"/>
            <ac:graphicFrameMk id="7" creationId="{A04FED08-D286-C650-C1C6-721968C672BC}"/>
          </ac:graphicFrameMkLst>
        </pc:graphicFrameChg>
      </pc:sldChg>
      <pc:sldChg chg="add replId">
        <pc:chgData name="Alejandro Clavera Poza" userId="S::acp36@alumnes.udl.cat::6bebd3c9-e928-4584-811d-3dbb062be445" providerId="AD" clId="Web-{73EECB90-462C-9FB6-7EAA-53EAD4ABFB77}" dt="2023-04-25T13:15:15.526" v="442"/>
        <pc:sldMkLst>
          <pc:docMk/>
          <pc:sldMk cId="925616930" sldId="374"/>
        </pc:sldMkLst>
      </pc:sldChg>
    </pc:docChg>
  </pc:docChgLst>
  <pc:docChgLst>
    <pc:chgData name="Joel Aumedes Serrano" userId="6a34e1d1-8959-4b94-8952-9eab8c961e01" providerId="ADAL" clId="{AE88FDEF-4A44-4B01-9E37-652561F9559F}"/>
    <pc:docChg chg="modSld">
      <pc:chgData name="Joel Aumedes Serrano" userId="6a34e1d1-8959-4b94-8952-9eab8c961e01" providerId="ADAL" clId="{AE88FDEF-4A44-4B01-9E37-652561F9559F}" dt="2023-03-29T07:45:33.480" v="0"/>
      <pc:docMkLst>
        <pc:docMk/>
      </pc:docMkLst>
      <pc:sldChg chg="modAnim">
        <pc:chgData name="Joel Aumedes Serrano" userId="6a34e1d1-8959-4b94-8952-9eab8c961e01" providerId="ADAL" clId="{AE88FDEF-4A44-4B01-9E37-652561F9559F}" dt="2023-03-29T07:45:33.480" v="0"/>
        <pc:sldMkLst>
          <pc:docMk/>
          <pc:sldMk cId="2562493952" sldId="369"/>
        </pc:sldMkLst>
      </pc:sldChg>
    </pc:docChg>
  </pc:docChgLst>
  <pc:docChgLst>
    <pc:chgData name="Joel Aumedes Serrano" userId="S::jas12@alumnes.udl.cat::6a34e1d1-8959-4b94-8952-9eab8c961e01" providerId="AD" clId="Web-{23CABCD8-21C6-CBE6-24BB-9C3EB97952AA}"/>
    <pc:docChg chg="modSld">
      <pc:chgData name="Joel Aumedes Serrano" userId="S::jas12@alumnes.udl.cat::6a34e1d1-8959-4b94-8952-9eab8c961e01" providerId="AD" clId="Web-{23CABCD8-21C6-CBE6-24BB-9C3EB97952AA}" dt="2023-04-25T09:36:58.201" v="5" actId="14100"/>
      <pc:docMkLst>
        <pc:docMk/>
      </pc:docMkLst>
      <pc:sldChg chg="modSp">
        <pc:chgData name="Joel Aumedes Serrano" userId="S::jas12@alumnes.udl.cat::6a34e1d1-8959-4b94-8952-9eab8c961e01" providerId="AD" clId="Web-{23CABCD8-21C6-CBE6-24BB-9C3EB97952AA}" dt="2023-04-25T09:36:58.201" v="5" actId="14100"/>
        <pc:sldMkLst>
          <pc:docMk/>
          <pc:sldMk cId="2960950710" sldId="350"/>
        </pc:sldMkLst>
        <pc:spChg chg="mod">
          <ac:chgData name="Joel Aumedes Serrano" userId="S::jas12@alumnes.udl.cat::6a34e1d1-8959-4b94-8952-9eab8c961e01" providerId="AD" clId="Web-{23CABCD8-21C6-CBE6-24BB-9C3EB97952AA}" dt="2023-04-25T09:36:58.201" v="5" actId="14100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Joel Aumedes Serrano" userId="S::jas12@alumnes.udl.cat::6a34e1d1-8959-4b94-8952-9eab8c961e01" providerId="AD" clId="Web-{23CABCD8-21C6-CBE6-24BB-9C3EB97952AA}" dt="2023-04-25T09:36:58.201" v="4" actId="14100"/>
          <ac:spMkLst>
            <pc:docMk/>
            <pc:sldMk cId="2960950710" sldId="350"/>
            <ac:spMk id="3" creationId="{F18E61D8-31A3-2D45-8E25-CBE846E26E1C}"/>
          </ac:spMkLst>
        </pc:spChg>
      </pc:sldChg>
    </pc:docChg>
  </pc:docChgLst>
  <pc:docChgLst>
    <pc:chgData name="Joel Aumedes Serrano" userId="S::jas12@alumnes.udl.cat::6a34e1d1-8959-4b94-8952-9eab8c961e01" providerId="AD" clId="Web-{C01C98A9-642E-842E-B026-AAEDD24D2221}"/>
    <pc:docChg chg="modSld">
      <pc:chgData name="Joel Aumedes Serrano" userId="S::jas12@alumnes.udl.cat::6a34e1d1-8959-4b94-8952-9eab8c961e01" providerId="AD" clId="Web-{C01C98A9-642E-842E-B026-AAEDD24D2221}" dt="2023-04-26T06:54:39.412" v="96"/>
      <pc:docMkLst>
        <pc:docMk/>
      </pc:docMkLst>
      <pc:sldChg chg="mod modShow">
        <pc:chgData name="Joel Aumedes Serrano" userId="S::jas12@alumnes.udl.cat::6a34e1d1-8959-4b94-8952-9eab8c961e01" providerId="AD" clId="Web-{C01C98A9-642E-842E-B026-AAEDD24D2221}" dt="2023-04-26T06:54:39.412" v="96"/>
        <pc:sldMkLst>
          <pc:docMk/>
          <pc:sldMk cId="3163837297" sldId="369"/>
        </pc:sldMkLst>
      </pc:sldChg>
      <pc:sldChg chg="modSp">
        <pc:chgData name="Joel Aumedes Serrano" userId="S::jas12@alumnes.udl.cat::6a34e1d1-8959-4b94-8952-9eab8c961e01" providerId="AD" clId="Web-{C01C98A9-642E-842E-B026-AAEDD24D2221}" dt="2023-04-26T06:53:41.005" v="75"/>
        <pc:sldMkLst>
          <pc:docMk/>
          <pc:sldMk cId="1216638531" sldId="373"/>
        </pc:sldMkLst>
        <pc:graphicFrameChg chg="mod modGraphic">
          <ac:chgData name="Joel Aumedes Serrano" userId="S::jas12@alumnes.udl.cat::6a34e1d1-8959-4b94-8952-9eab8c961e01" providerId="AD" clId="Web-{C01C98A9-642E-842E-B026-AAEDD24D2221}" dt="2023-04-26T06:53:41.005" v="75"/>
          <ac:graphicFrameMkLst>
            <pc:docMk/>
            <pc:sldMk cId="1216638531" sldId="373"/>
            <ac:graphicFrameMk id="7" creationId="{A04FED08-D286-C650-C1C6-721968C672BC}"/>
          </ac:graphicFrameMkLst>
        </pc:graphicFrameChg>
      </pc:sldChg>
      <pc:sldChg chg="addSp delSp modSp">
        <pc:chgData name="Joel Aumedes Serrano" userId="S::jas12@alumnes.udl.cat::6a34e1d1-8959-4b94-8952-9eab8c961e01" providerId="AD" clId="Web-{C01C98A9-642E-842E-B026-AAEDD24D2221}" dt="2023-04-26T06:54:06.037" v="95"/>
        <pc:sldMkLst>
          <pc:docMk/>
          <pc:sldMk cId="925616930" sldId="374"/>
        </pc:sldMkLst>
        <pc:graphicFrameChg chg="mod modGraphic">
          <ac:chgData name="Joel Aumedes Serrano" userId="S::jas12@alumnes.udl.cat::6a34e1d1-8959-4b94-8952-9eab8c961e01" providerId="AD" clId="Web-{C01C98A9-642E-842E-B026-AAEDD24D2221}" dt="2023-04-26T06:54:06.037" v="95"/>
          <ac:graphicFrameMkLst>
            <pc:docMk/>
            <pc:sldMk cId="925616930" sldId="374"/>
            <ac:graphicFrameMk id="7" creationId="{A04FED08-D286-C650-C1C6-721968C672BC}"/>
          </ac:graphicFrameMkLst>
        </pc:graphicFrameChg>
        <pc:graphicFrameChg chg="add del">
          <ac:chgData name="Joel Aumedes Serrano" userId="S::jas12@alumnes.udl.cat::6a34e1d1-8959-4b94-8952-9eab8c961e01" providerId="AD" clId="Web-{C01C98A9-642E-842E-B026-AAEDD24D2221}" dt="2023-04-26T06:52:39.378" v="31"/>
          <ac:graphicFrameMkLst>
            <pc:docMk/>
            <pc:sldMk cId="925616930" sldId="374"/>
            <ac:graphicFrameMk id="8" creationId="{93831251-B129-B4AA-B130-116D52A6C87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17/05/2023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1464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206" y="2116182"/>
            <a:ext cx="6713419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5207" y="4549553"/>
            <a:ext cx="6713418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 flipV="1">
            <a:off x="5145206" y="4289116"/>
            <a:ext cx="2609783" cy="1996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7878674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44238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105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105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324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6324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43443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7797038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>
              <a:latin typeface="+mn-lt"/>
            </a:endParaRP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1EBB5380-67EF-CC37-210F-1ECDC7F2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54217879-3970-8DC3-02D7-C56B20534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B5808B6F-33F6-02C3-3010-4D006F76791F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D341051A-4A38-EC8E-6A52-4D8832742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ca-ES" noProof="0"/>
              <a:t>Feu clic per editar els estils del text del patró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ca-ES" noProof="0"/>
              <a:t>Feu clic per editar els estils del text del patró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ca-ES" noProof="0"/>
              <a:t>Feu clic per editar els estils del text del patró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AE5C95EC-5ABB-F73B-8F6C-1374129A20A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D27F5BC-DE9E-E798-694F-58B79935A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FE44CA94-BA3D-B1FA-0F15-6AE1A0214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8D5EA5EB-E992-6B19-C986-646D9C3B4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a-ES" noProof="0"/>
              <a:t>Feu clic aquí per editar l'estil de subtítols del patró</a:t>
            </a:r>
            <a:endParaRPr lang="es-ES" noProof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5BA3AFA-B327-5A5E-C29F-DE342B1C9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Strategic</a:t>
            </a:r>
            <a:r>
              <a:rPr lang="es-ES"/>
              <a:t> Plan</a:t>
            </a:r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9BC3D8C3-26D0-DF07-6954-E371381A8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221B575E-BA88-4A4C-9E57-2248B2E8E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Strategic</a:t>
            </a:r>
            <a:r>
              <a:rPr lang="es-ES"/>
              <a:t> Plan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9FAFBCB5-6924-35F9-E30D-DAF1D09E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EFC27AB3-6EF3-9286-E942-38724F108B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>
              <a:latin typeface="+mn-lt"/>
            </a:endParaRP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80800A8-4893-E8F1-821A-0B32179A7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Strategic</a:t>
            </a:r>
            <a:r>
              <a:rPr lang="es-ES"/>
              <a:t> Plan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1190846-BB57-CDED-F372-8E4670ED7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>
              <a:latin typeface="+mn-lt"/>
            </a:endParaRP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69E6620-19D3-84B8-926C-716A75295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Strategic</a:t>
            </a:r>
            <a:r>
              <a:rPr lang="es-ES"/>
              <a:t> Plan</a:t>
            </a:r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62D265E8-C11A-A762-5B66-C5CD28387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  <p:sp>
        <p:nvSpPr>
          <p:cNvPr id="10" name="Contenidor de contingut 8">
            <a:extLst>
              <a:ext uri="{FF2B5EF4-FFF2-40B4-BE49-F238E27FC236}">
                <a16:creationId xmlns:a16="http://schemas.microsoft.com/office/drawing/2014/main" id="{BFA327CC-3984-249B-2BCC-52D1D2336C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3613" y="1927225"/>
            <a:ext cx="10342562" cy="4140200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5BA3AFA-B327-5A5E-C29F-DE342B1C9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9BC3D8C3-26D0-DF07-6954-E371381A8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>
              <a:latin typeface="+mn-lt"/>
            </a:endParaRP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25EC0A8F-AC7E-B7F8-FFCB-058601013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Strategic</a:t>
            </a:r>
            <a:r>
              <a:rPr lang="es-ES"/>
              <a:t> Plan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E3D52783-16D2-E704-1D82-AE121020A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  <p:sp>
        <p:nvSpPr>
          <p:cNvPr id="7" name="Contenidor de contingut 8">
            <a:extLst>
              <a:ext uri="{FF2B5EF4-FFF2-40B4-BE49-F238E27FC236}">
                <a16:creationId xmlns:a16="http://schemas.microsoft.com/office/drawing/2014/main" id="{45789D15-024E-20BC-661B-F8FFB9DBA0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3613" y="1927225"/>
            <a:ext cx="10342562" cy="4140200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EE566F8D-720B-42B4-83B1-0EAEBD184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Strategic</a:t>
            </a:r>
            <a:r>
              <a:rPr lang="es-ES"/>
              <a:t> Plan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C3F1A5A2-1C23-BCF3-1481-5A70BD31D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7878674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44238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105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105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324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6324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43443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7797038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>
              <a:latin typeface="+mn-lt"/>
            </a:endParaRP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1EBB5380-67EF-CC37-210F-1ECDC7F2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Strategic</a:t>
            </a:r>
            <a:r>
              <a:rPr lang="es-ES"/>
              <a:t> Plan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54217879-3970-8DC3-02D7-C56B20534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B5808B6F-33F6-02C3-3010-4D006F76791F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Strategic</a:t>
            </a:r>
            <a:r>
              <a:rPr lang="es-ES"/>
              <a:t> Plan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D341051A-4A38-EC8E-6A52-4D8832742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ca-ES" noProof="0"/>
              <a:t>Feu clic per editar els estils del text del patró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ca-ES" noProof="0"/>
              <a:t>Feu clic per editar els estils del text del patró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ca-ES" noProof="0"/>
              <a:t>Feu clic per editar els estils del text del patró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AE5C95EC-5ABB-F73B-8F6C-1374129A20A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Strategic</a:t>
            </a:r>
            <a:r>
              <a:rPr lang="es-ES"/>
              <a:t> Plan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D27F5BC-DE9E-E798-694F-58B79935A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FE44CA94-BA3D-B1FA-0F15-6AE1A0214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Strategic</a:t>
            </a:r>
            <a:r>
              <a:rPr lang="es-ES"/>
              <a:t> Plan</a:t>
            </a: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8D5EA5EB-E992-6B19-C986-646D9C3B4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a-ES" noProof="0"/>
              <a:t>Feu clic aquí per editar l'estil de subtítols del patró</a:t>
            </a:r>
            <a:endParaRPr lang="es-ES" noProof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221B575E-BA88-4A4C-9E57-2248B2E8E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9FAFBCB5-6924-35F9-E30D-DAF1D09E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401884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221B575E-BA88-4A4C-9E57-2248B2E8E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9FAFBCB5-6924-35F9-E30D-DAF1D09E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  <p:sp>
        <p:nvSpPr>
          <p:cNvPr id="7" name="Contenidor de contingut 6">
            <a:extLst>
              <a:ext uri="{FF2B5EF4-FFF2-40B4-BE49-F238E27FC236}">
                <a16:creationId xmlns:a16="http://schemas.microsoft.com/office/drawing/2014/main" id="{2D9661B5-2B23-E591-B62C-B1CDE6C8D4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08100" y="2384587"/>
            <a:ext cx="9740900" cy="3594349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531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EFC27AB3-6EF3-9286-E942-38724F108B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>
              <a:latin typeface="+mn-lt"/>
            </a:endParaRP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80800A8-4893-E8F1-821A-0B32179A7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1190846-BB57-CDED-F372-8E4670ED7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>
              <a:latin typeface="+mn-lt"/>
            </a:endParaRP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69E6620-19D3-84B8-926C-716A75295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62D265E8-C11A-A762-5B66-C5CD28387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  <p:sp>
        <p:nvSpPr>
          <p:cNvPr id="10" name="Contenidor de contingut 8">
            <a:extLst>
              <a:ext uri="{FF2B5EF4-FFF2-40B4-BE49-F238E27FC236}">
                <a16:creationId xmlns:a16="http://schemas.microsoft.com/office/drawing/2014/main" id="{BFA327CC-3984-249B-2BCC-52D1D2336C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3613" y="1927225"/>
            <a:ext cx="10342562" cy="4140200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>
              <a:latin typeface="+mn-lt"/>
            </a:endParaRP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25EC0A8F-AC7E-B7F8-FFCB-058601013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E3D52783-16D2-E704-1D82-AE121020A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  <p:sp>
        <p:nvSpPr>
          <p:cNvPr id="7" name="Contenidor de contingut 8">
            <a:extLst>
              <a:ext uri="{FF2B5EF4-FFF2-40B4-BE49-F238E27FC236}">
                <a16:creationId xmlns:a16="http://schemas.microsoft.com/office/drawing/2014/main" id="{45789D15-024E-20BC-661B-F8FFB9DBA0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3613" y="1927225"/>
            <a:ext cx="10342562" cy="4140200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084AE83B-8C2A-5C1C-7F5D-AE738BD19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>
              <a:latin typeface="+mn-lt"/>
            </a:endParaRP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E8059F0E-EDB0-EFEA-B722-AEA81FE52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D8AD3EC-7166-2759-AB23-F0EDC31C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ca-ES" noProof="0"/>
              <a:t>Feu clic aquí per editar l'estil</a:t>
            </a:r>
            <a:endParaRPr lang="es-ES" noProof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ca-ES" noProof="0"/>
              <a:t>Feu clic per editar els estils del text del patró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ca-ES" noProof="0"/>
              <a:t>Feu clic a la icona per afegir una imatge</a:t>
            </a:r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EE566F8D-720B-42B4-83B1-0EAEBD184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C3F1A5A2-1C23-BCF3-1481-5A70BD31D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100000">
              <a:srgbClr val="E6F4E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es-ES"/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94" r:id="rId4"/>
    <p:sldLayoutId id="2147483672" r:id="rId5"/>
    <p:sldLayoutId id="2147483673" r:id="rId6"/>
    <p:sldLayoutId id="2147483684" r:id="rId7"/>
    <p:sldLayoutId id="2147483675" r:id="rId8"/>
    <p:sldLayoutId id="2147483676" r:id="rId9"/>
    <p:sldLayoutId id="2147483677" r:id="rId10"/>
    <p:sldLayoutId id="2147483685" r:id="rId11"/>
    <p:sldLayoutId id="2147483688" r:id="rId12"/>
    <p:sldLayoutId id="2147483692" r:id="rId13"/>
    <p:sldLayoutId id="2147483682" r:id="rId1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err="1"/>
              <a:t>Strategic</a:t>
            </a:r>
            <a:r>
              <a:rPr lang="es-ES"/>
              <a:t> Plan</a:t>
            </a: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CampManager</a:t>
            </a:r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2440" y="2278414"/>
            <a:ext cx="6726186" cy="1514019"/>
          </a:xfrm>
        </p:spPr>
        <p:txBody>
          <a:bodyPr rtlCol="0"/>
          <a:lstStyle/>
          <a:p>
            <a:r>
              <a:rPr lang="es-ES" err="1"/>
              <a:t>Economic</a:t>
            </a:r>
            <a:r>
              <a:rPr lang="es-ES"/>
              <a:t> </a:t>
            </a:r>
            <a:r>
              <a:rPr lang="es-ES" err="1"/>
              <a:t>Viability</a:t>
            </a:r>
            <a:endParaRPr lang="ca-ES" err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2439" y="4711785"/>
            <a:ext cx="6726186" cy="953337"/>
          </a:xfrm>
        </p:spPr>
        <p:txBody>
          <a:bodyPr rtlCol="0"/>
          <a:lstStyle/>
          <a:p>
            <a:pPr rtl="0"/>
            <a:r>
              <a:rPr lang="es-ES">
                <a:solidFill>
                  <a:schemeClr val="accent1"/>
                </a:solidFill>
                <a:latin typeface="+mj-lt"/>
              </a:rPr>
              <a:t>CampManager</a:t>
            </a:r>
            <a:r>
              <a:rPr lang="es-ES">
                <a:solidFill>
                  <a:schemeClr val="accent1"/>
                </a:solidFill>
              </a:rPr>
              <a:t> </a:t>
            </a:r>
          </a:p>
          <a:p>
            <a:pPr rtl="0"/>
            <a:r>
              <a:rPr lang="es-ES">
                <a:solidFill>
                  <a:schemeClr val="accent1"/>
                </a:solidFill>
              </a:rPr>
              <a:t>MEINF UDL – EPS 2022-2023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idor d'imatge 11" descr="Imatge que conté a l’aire lliure, cel, gespa, arbre&#10;&#10;Descripció generada automàticament">
            <a:extLst>
              <a:ext uri="{FF2B5EF4-FFF2-40B4-BE49-F238E27FC236}">
                <a16:creationId xmlns:a16="http://schemas.microsoft.com/office/drawing/2014/main" id="{007419C6-0E64-D5F2-DD74-83901ACC15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0" y="76"/>
            <a:ext cx="12191998" cy="6857849"/>
          </a:xfrm>
          <a:noFill/>
        </p:spPr>
      </p:pic>
      <p:sp>
        <p:nvSpPr>
          <p:cNvPr id="7" name="Títol 6">
            <a:extLst>
              <a:ext uri="{FF2B5EF4-FFF2-40B4-BE49-F238E27FC236}">
                <a16:creationId xmlns:a16="http://schemas.microsoft.com/office/drawing/2014/main" id="{11ADC836-6255-94E3-4F16-95DF9A09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521" y="3591127"/>
            <a:ext cx="4941477" cy="610863"/>
          </a:xfrm>
        </p:spPr>
        <p:txBody>
          <a:bodyPr anchor="b">
            <a:normAutofit/>
          </a:bodyPr>
          <a:lstStyle/>
          <a:p>
            <a:r>
              <a:rPr lang="en-GB" sz="260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663326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A698344-C1B7-9657-E38B-9741AB438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6" b="8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</p:spPr>
      </p:pic>
      <p:sp>
        <p:nvSpPr>
          <p:cNvPr id="20" name="Títol 19">
            <a:extLst>
              <a:ext uri="{FF2B5EF4-FFF2-40B4-BE49-F238E27FC236}">
                <a16:creationId xmlns:a16="http://schemas.microsoft.com/office/drawing/2014/main" id="{E5B2E050-24CC-07C2-9F30-FF9102BA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GB"/>
              <a:t>Table Of Contents</a:t>
            </a:r>
          </a:p>
        </p:txBody>
      </p:sp>
      <p:sp>
        <p:nvSpPr>
          <p:cNvPr id="21" name="Contenidor de text 20">
            <a:extLst>
              <a:ext uri="{FF2B5EF4-FFF2-40B4-BE49-F238E27FC236}">
                <a16:creationId xmlns:a16="http://schemas.microsoft.com/office/drawing/2014/main" id="{93B8EAB1-56CB-7BF5-B6EA-0121167BB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315497"/>
            <a:ext cx="4572001" cy="4016722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Executive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Financial Viability</a:t>
            </a:r>
          </a:p>
          <a:p>
            <a:pPr marL="1028700" lvl="1" indent="-342900"/>
            <a:r>
              <a:rPr lang="en-GB" sz="2000"/>
              <a:t>Purchases</a:t>
            </a:r>
          </a:p>
          <a:p>
            <a:pPr marL="1028700" lvl="1" indent="-342900"/>
            <a:r>
              <a:rPr lang="en-GB" sz="2000"/>
              <a:t>Initial Investments</a:t>
            </a:r>
          </a:p>
          <a:p>
            <a:pPr marL="1028700" lvl="1" indent="-342900"/>
            <a:r>
              <a:rPr lang="en-GB" sz="2000"/>
              <a:t>Initial Financing</a:t>
            </a:r>
          </a:p>
          <a:p>
            <a:pPr marL="1028700" lvl="1" indent="-342900"/>
            <a:r>
              <a:rPr lang="en-GB" sz="2000"/>
              <a:t>Sales Forecast</a:t>
            </a:r>
          </a:p>
          <a:p>
            <a:pPr marL="1028700" lvl="1" indent="-342900"/>
            <a:r>
              <a:rPr lang="en-GB" sz="2000"/>
              <a:t>Preliminary Results</a:t>
            </a:r>
          </a:p>
          <a:p>
            <a:pPr marL="1028700" lvl="1" indent="-342900"/>
            <a:r>
              <a:rPr lang="en-GB" sz="2000"/>
              <a:t>Evolution Results</a:t>
            </a:r>
          </a:p>
          <a:p>
            <a:pPr marL="1028700" lvl="1" indent="-342900"/>
            <a:r>
              <a:rPr lang="en-GB" sz="2000"/>
              <a:t>Investment Evolution</a:t>
            </a:r>
          </a:p>
        </p:txBody>
      </p:sp>
      <p:sp>
        <p:nvSpPr>
          <p:cNvPr id="13" name="Contenidor de número de diapositiva 12">
            <a:extLst>
              <a:ext uri="{FF2B5EF4-FFF2-40B4-BE49-F238E27FC236}">
                <a16:creationId xmlns:a16="http://schemas.microsoft.com/office/drawing/2014/main" id="{1FADE8DD-786D-019C-D3CD-3C2450B4DA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2</a:t>
            </a:fld>
            <a:endParaRPr lang="es-ES" noProof="0"/>
          </a:p>
        </p:txBody>
      </p:sp>
      <p:sp>
        <p:nvSpPr>
          <p:cNvPr id="14" name="Contenidor de data 13">
            <a:extLst>
              <a:ext uri="{FF2B5EF4-FFF2-40B4-BE49-F238E27FC236}">
                <a16:creationId xmlns:a16="http://schemas.microsoft.com/office/drawing/2014/main" id="{BA943675-1504-1CB4-9F96-2141F18C7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Economic Viability</a:t>
            </a:r>
          </a:p>
        </p:txBody>
      </p:sp>
      <p:sp>
        <p:nvSpPr>
          <p:cNvPr id="15" name="Contenidor de peu de pàgina 14">
            <a:extLst>
              <a:ext uri="{FF2B5EF4-FFF2-40B4-BE49-F238E27FC236}">
                <a16:creationId xmlns:a16="http://schemas.microsoft.com/office/drawing/2014/main" id="{BD422087-E9E3-F15A-E760-8F66D9164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CampManager</a:t>
            </a:r>
          </a:p>
        </p:txBody>
      </p:sp>
    </p:spTree>
    <p:extLst>
      <p:ext uri="{BB962C8B-B14F-4D97-AF65-F5344CB8AC3E}">
        <p14:creationId xmlns:p14="http://schemas.microsoft.com/office/powerpoint/2010/main" val="22891393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ol 7">
            <a:extLst>
              <a:ext uri="{FF2B5EF4-FFF2-40B4-BE49-F238E27FC236}">
                <a16:creationId xmlns:a16="http://schemas.microsoft.com/office/drawing/2014/main" id="{3E2C8301-02A0-E12D-384C-8A52D64E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Executive Summary</a:t>
            </a:r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8E893FFC-D8EE-83B0-E31D-7FA280B88D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6" name="Contenidor de data 5">
            <a:extLst>
              <a:ext uri="{FF2B5EF4-FFF2-40B4-BE49-F238E27FC236}">
                <a16:creationId xmlns:a16="http://schemas.microsoft.com/office/drawing/2014/main" id="{28FFFB3E-61E7-62E6-D552-4F14AB437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/>
              <a:t>Economic Viability</a:t>
            </a:r>
          </a:p>
        </p:txBody>
      </p:sp>
      <p:sp>
        <p:nvSpPr>
          <p:cNvPr id="7" name="Contenidor de peu de pàgina 6">
            <a:extLst>
              <a:ext uri="{FF2B5EF4-FFF2-40B4-BE49-F238E27FC236}">
                <a16:creationId xmlns:a16="http://schemas.microsoft.com/office/drawing/2014/main" id="{FB4B2D2B-CF16-279B-F072-008C547F2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CampManager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D1D84484-E23A-FF97-999E-4C6899B1A7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671" y="1922411"/>
            <a:ext cx="10342562" cy="4140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Harsh Cost Cutting</a:t>
            </a:r>
          </a:p>
          <a:p>
            <a:pPr lvl="1"/>
            <a:r>
              <a:rPr lang="en-GB"/>
              <a:t>49,493.79€ required to start functioning</a:t>
            </a:r>
          </a:p>
          <a:p>
            <a:pPr lvl="1"/>
            <a:r>
              <a:rPr lang="en-GB"/>
              <a:t>63,684.00</a:t>
            </a:r>
            <a:r>
              <a:rPr lang="en-GB" b="1"/>
              <a:t>€ </a:t>
            </a:r>
            <a:r>
              <a:rPr lang="en-GB"/>
              <a:t>forecasted average yearly income</a:t>
            </a:r>
          </a:p>
          <a:p>
            <a:pPr lvl="1"/>
            <a:endParaRPr lang="en-GB"/>
          </a:p>
        </p:txBody>
      </p:sp>
      <p:sp>
        <p:nvSpPr>
          <p:cNvPr id="12" name="QuadreDeText 11">
            <a:extLst>
              <a:ext uri="{FF2B5EF4-FFF2-40B4-BE49-F238E27FC236}">
                <a16:creationId xmlns:a16="http://schemas.microsoft.com/office/drawing/2014/main" id="{E8C0D3E6-146E-16D4-33D1-8241F9C44993}"/>
              </a:ext>
            </a:extLst>
          </p:cNvPr>
          <p:cNvSpPr txBox="1"/>
          <p:nvPr/>
        </p:nvSpPr>
        <p:spPr>
          <a:xfrm>
            <a:off x="7939600" y="3629660"/>
            <a:ext cx="3893574" cy="2497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>
                <a:solidFill>
                  <a:schemeClr val="bg1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solidFill>
                  <a:schemeClr val="bg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sz="2400"/>
              <a:t>The most pessimistic scenario fails to break even after 3 years</a:t>
            </a:r>
          </a:p>
          <a:p>
            <a:r>
              <a:rPr lang="en-GB" sz="2400"/>
              <a:t>The best scenario has a &gt;3 ROI</a:t>
            </a:r>
          </a:p>
        </p:txBody>
      </p:sp>
      <p:pic>
        <p:nvPicPr>
          <p:cNvPr id="4" name="Imagen 1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C47B17A-3E9C-EF56-6E07-FADB465D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426" y="213884"/>
            <a:ext cx="4673600" cy="3287677"/>
          </a:xfrm>
          <a:prstGeom prst="rect">
            <a:avLst/>
          </a:prstGeom>
        </p:spPr>
      </p:pic>
      <p:graphicFrame>
        <p:nvGraphicFramePr>
          <p:cNvPr id="11" name="Taula 10">
            <a:extLst>
              <a:ext uri="{FF2B5EF4-FFF2-40B4-BE49-F238E27FC236}">
                <a16:creationId xmlns:a16="http://schemas.microsoft.com/office/drawing/2014/main" id="{DDD4959A-7550-B660-DB4F-39AE19F4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96059"/>
              </p:ext>
            </p:extLst>
          </p:nvPr>
        </p:nvGraphicFramePr>
        <p:xfrm>
          <a:off x="235974" y="3304707"/>
          <a:ext cx="7506929" cy="2822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8429">
                  <a:extLst>
                    <a:ext uri="{9D8B030D-6E8A-4147-A177-3AD203B41FA5}">
                      <a16:colId xmlns:a16="http://schemas.microsoft.com/office/drawing/2014/main" val="2962679183"/>
                    </a:ext>
                  </a:extLst>
                </a:gridCol>
                <a:gridCol w="1257654">
                  <a:extLst>
                    <a:ext uri="{9D8B030D-6E8A-4147-A177-3AD203B41FA5}">
                      <a16:colId xmlns:a16="http://schemas.microsoft.com/office/drawing/2014/main" val="2154561971"/>
                    </a:ext>
                  </a:extLst>
                </a:gridCol>
                <a:gridCol w="1020423">
                  <a:extLst>
                    <a:ext uri="{9D8B030D-6E8A-4147-A177-3AD203B41FA5}">
                      <a16:colId xmlns:a16="http://schemas.microsoft.com/office/drawing/2014/main" val="2927581390"/>
                    </a:ext>
                  </a:extLst>
                </a:gridCol>
                <a:gridCol w="1020423">
                  <a:extLst>
                    <a:ext uri="{9D8B030D-6E8A-4147-A177-3AD203B41FA5}">
                      <a16:colId xmlns:a16="http://schemas.microsoft.com/office/drawing/2014/main" val="3924289982"/>
                    </a:ext>
                  </a:extLst>
                </a:gridCol>
              </a:tblGrid>
              <a:tr h="389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Cash Flow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7813"/>
                  </a:ext>
                </a:extLst>
              </a:tr>
              <a:tr h="261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Pessimistic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Neutral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Optimistic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159687502"/>
                  </a:ext>
                </a:extLst>
              </a:tr>
              <a:tr h="24072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Home project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(49,493.79)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(49,493.79)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(49,493.79)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2615925899"/>
                  </a:ext>
                </a:extLst>
              </a:tr>
              <a:tr h="24072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Year 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14999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-1,665 €</a:t>
                      </a:r>
                      <a:endParaRPr lang="en-GB" sz="1400">
                        <a:effectLst/>
                        <a:ea typeface="MS Mincho"/>
                        <a:cs typeface="Times New Roman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26,011€</a:t>
                      </a:r>
                      <a:endParaRPr lang="en-GB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54,763 €</a:t>
                      </a:r>
                      <a:endParaRPr lang="en-GB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1479881931"/>
                  </a:ext>
                </a:extLst>
              </a:tr>
              <a:tr h="24072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year 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-12,957 €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18,480 €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50,456 €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4163733747"/>
                  </a:ext>
                </a:extLst>
              </a:tr>
              <a:tr h="24072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year 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21,464 €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80,300 €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135,896 €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2799909683"/>
                  </a:ext>
                </a:extLst>
              </a:tr>
              <a:tr h="2484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Evaluation criteria of investment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4262496190"/>
                  </a:ext>
                </a:extLst>
              </a:tr>
              <a:tr h="23635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ROI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-0.86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1.52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3.87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1465353069"/>
                  </a:ext>
                </a:extLst>
              </a:tr>
              <a:tr h="24072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Net Present Value (NPV)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-49,874 €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1,897 €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53,632 €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2515798602"/>
                  </a:ext>
                </a:extLst>
              </a:tr>
              <a:tr h="24072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Pay Back Period (PBP)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-29.72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1.90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0.90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2125976894"/>
                  </a:ext>
                </a:extLst>
              </a:tr>
              <a:tr h="24072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Internal Rate of Return (IRR)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-36.64%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49.79%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116.39%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b"/>
                </a:tc>
                <a:extLst>
                  <a:ext uri="{0D108BD9-81ED-4DB2-BD59-A6C34878D82A}">
                    <a16:rowId xmlns:a16="http://schemas.microsoft.com/office/drawing/2014/main" val="130675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6857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ol 7">
            <a:extLst>
              <a:ext uri="{FF2B5EF4-FFF2-40B4-BE49-F238E27FC236}">
                <a16:creationId xmlns:a16="http://schemas.microsoft.com/office/drawing/2014/main" id="{3E2C8301-02A0-E12D-384C-8A52D64E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96" y="374123"/>
            <a:ext cx="4941477" cy="61086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Financial Viability</a:t>
            </a:r>
            <a:endParaRPr lang="en-U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8E893FFC-D8EE-83B0-E31D-7FA280B88D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4</a:t>
            </a:fld>
            <a:endParaRPr lang="es-ES" noProof="0"/>
          </a:p>
        </p:txBody>
      </p:sp>
      <p:sp>
        <p:nvSpPr>
          <p:cNvPr id="6" name="Contenidor de data 5">
            <a:extLst>
              <a:ext uri="{FF2B5EF4-FFF2-40B4-BE49-F238E27FC236}">
                <a16:creationId xmlns:a16="http://schemas.microsoft.com/office/drawing/2014/main" id="{28FFFB3E-61E7-62E6-D552-4F14AB437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/>
              <a:t>Economic Viability</a:t>
            </a:r>
          </a:p>
        </p:txBody>
      </p:sp>
      <p:sp>
        <p:nvSpPr>
          <p:cNvPr id="7" name="Contenidor de peu de pàgina 6">
            <a:extLst>
              <a:ext uri="{FF2B5EF4-FFF2-40B4-BE49-F238E27FC236}">
                <a16:creationId xmlns:a16="http://schemas.microsoft.com/office/drawing/2014/main" id="{FB4B2D2B-CF16-279B-F072-008C547F2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CampManager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D1D84484-E23A-FF97-999E-4C6899B1A7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671" y="1922411"/>
            <a:ext cx="10342562" cy="414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  <a:p>
            <a:pPr lvl="1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8743F-6D2B-D3D7-8ADC-3DF0E45E1704}"/>
              </a:ext>
            </a:extLst>
          </p:cNvPr>
          <p:cNvSpPr txBox="1"/>
          <p:nvPr/>
        </p:nvSpPr>
        <p:spPr>
          <a:xfrm>
            <a:off x="381919" y="1208183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Purchases </a:t>
            </a:r>
            <a:endParaRPr lang="en-US">
              <a:solidFill>
                <a:schemeClr val="bg1"/>
              </a:solidFill>
            </a:endParaRPr>
          </a:p>
          <a:p>
            <a:endParaRPr lang="en-GB">
              <a:latin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EF6482-D50B-E1D8-DE6A-750273A7C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43635"/>
              </p:ext>
            </p:extLst>
          </p:nvPr>
        </p:nvGraphicFramePr>
        <p:xfrm>
          <a:off x="146890" y="1790240"/>
          <a:ext cx="5915581" cy="438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02">
                  <a:extLst>
                    <a:ext uri="{9D8B030D-6E8A-4147-A177-3AD203B41FA5}">
                      <a16:colId xmlns:a16="http://schemas.microsoft.com/office/drawing/2014/main" val="234537211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160562259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250526837"/>
                    </a:ext>
                  </a:extLst>
                </a:gridCol>
                <a:gridCol w="1536191">
                  <a:extLst>
                    <a:ext uri="{9D8B030D-6E8A-4147-A177-3AD203B41FA5}">
                      <a16:colId xmlns:a16="http://schemas.microsoft.com/office/drawing/2014/main" val="1824080969"/>
                    </a:ext>
                  </a:extLst>
                </a:gridCol>
              </a:tblGrid>
              <a:tr h="75422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>
                          <a:effectLst/>
                        </a:rPr>
                        <a:t>HARDWARE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UNITS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SRP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AMOUNT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075678"/>
                  </a:ext>
                </a:extLst>
              </a:tr>
              <a:tr h="76289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>
                          <a:effectLst/>
                        </a:rPr>
                        <a:t>Computer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849.00 €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849.00 €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713363"/>
                  </a:ext>
                </a:extLst>
              </a:tr>
              <a:tr h="76289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>
                          <a:effectLst/>
                        </a:rPr>
                        <a:t>Monitor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131.62 €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131.62 €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121986"/>
                  </a:ext>
                </a:extLst>
              </a:tr>
              <a:tr h="6762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>
                          <a:effectLst/>
                        </a:rPr>
                        <a:t>Peripherals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29.99 €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29.99 €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150787"/>
                  </a:ext>
                </a:extLst>
              </a:tr>
              <a:tr h="14006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000">
                          <a:effectLst/>
                        </a:rPr>
                        <a:t>TOTAL HARDWARE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4400">
                        <a:effectLst/>
                      </a:endParaRPr>
                    </a:p>
                    <a:p>
                      <a:pPr algn="ctr" rtl="0" fontAlgn="base"/>
                      <a:endParaRPr lang="en-GB" sz="4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4400">
                        <a:effectLst/>
                      </a:endParaRPr>
                    </a:p>
                    <a:p>
                      <a:pPr algn="ctr" rtl="0" fontAlgn="base"/>
                      <a:endParaRPr lang="en-GB" sz="4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1,010.61 €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901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A276EEE-CB71-0D97-1E4C-A95BA5C1DB9F}"/>
              </a:ext>
            </a:extLst>
          </p:cNvPr>
          <p:cNvSpPr txBox="1"/>
          <p:nvPr/>
        </p:nvSpPr>
        <p:spPr>
          <a:xfrm>
            <a:off x="4549966" y="403584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goe UI"/>
              <a:cs typeface="Segoe UI"/>
            </a:endParaRPr>
          </a:p>
          <a:p>
            <a:pPr algn="just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1172B0-C736-1CC9-25B0-8DCAF9797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08221"/>
              </p:ext>
            </p:extLst>
          </p:nvPr>
        </p:nvGraphicFramePr>
        <p:xfrm>
          <a:off x="6295115" y="1790239"/>
          <a:ext cx="5656924" cy="438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525">
                  <a:extLst>
                    <a:ext uri="{9D8B030D-6E8A-4147-A177-3AD203B41FA5}">
                      <a16:colId xmlns:a16="http://schemas.microsoft.com/office/drawing/2014/main" val="2261176540"/>
                    </a:ext>
                  </a:extLst>
                </a:gridCol>
                <a:gridCol w="2259399">
                  <a:extLst>
                    <a:ext uri="{9D8B030D-6E8A-4147-A177-3AD203B41FA5}">
                      <a16:colId xmlns:a16="http://schemas.microsoft.com/office/drawing/2014/main" val="950805527"/>
                    </a:ext>
                  </a:extLst>
                </a:gridCol>
              </a:tblGrid>
              <a:tr h="763895">
                <a:tc>
                  <a:txBody>
                    <a:bodyPr/>
                    <a:lstStyle/>
                    <a:p>
                      <a:pPr algn="ctr" fontAlgn="t"/>
                      <a:endParaRPr lang="en-GB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AMOUNT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37184"/>
                  </a:ext>
                </a:extLst>
              </a:tr>
              <a:tr h="74145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400">
                          <a:effectLst/>
                        </a:rPr>
                        <a:t>DEFERRED EXPENSES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400.00 €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109349"/>
                  </a:ext>
                </a:extLst>
              </a:tr>
              <a:tr h="70026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>
                          <a:effectLst/>
                        </a:rPr>
                        <a:t>Business License (City Hall)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400.00 €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300176"/>
                  </a:ext>
                </a:extLst>
              </a:tr>
              <a:tr h="74145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400">
                          <a:effectLst/>
                        </a:rPr>
                        <a:t>TANGIBLE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1,010.61 €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14616"/>
                  </a:ext>
                </a:extLst>
              </a:tr>
              <a:tr h="70026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>
                          <a:effectLst/>
                        </a:rPr>
                        <a:t>Computer hardware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1,010.61 €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43039"/>
                  </a:ext>
                </a:extLst>
              </a:tr>
              <a:tr h="74145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2400">
                          <a:effectLst/>
                        </a:rPr>
                        <a:t>TOTAL INVESTMENTS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>
                          <a:effectLst/>
                        </a:rPr>
                        <a:t>1,410.61 €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0579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BCA851A-A23E-7CA8-A9A9-0179A32AC8BE}"/>
              </a:ext>
            </a:extLst>
          </p:cNvPr>
          <p:cNvSpPr txBox="1"/>
          <p:nvPr/>
        </p:nvSpPr>
        <p:spPr>
          <a:xfrm>
            <a:off x="6295115" y="1208182"/>
            <a:ext cx="4065224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Initial investments</a:t>
            </a:r>
          </a:p>
          <a:p>
            <a:endParaRPr lang="en-GB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8485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ol 7">
            <a:extLst>
              <a:ext uri="{FF2B5EF4-FFF2-40B4-BE49-F238E27FC236}">
                <a16:creationId xmlns:a16="http://schemas.microsoft.com/office/drawing/2014/main" id="{3E2C8301-02A0-E12D-384C-8A52D64E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39" y="420027"/>
            <a:ext cx="4941477" cy="61086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Financial Viability</a:t>
            </a:r>
            <a:endParaRPr lang="en-U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8E893FFC-D8EE-83B0-E31D-7FA280B88D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5</a:t>
            </a:fld>
            <a:endParaRPr lang="es-ES" noProof="0"/>
          </a:p>
        </p:txBody>
      </p:sp>
      <p:sp>
        <p:nvSpPr>
          <p:cNvPr id="6" name="Contenidor de data 5">
            <a:extLst>
              <a:ext uri="{FF2B5EF4-FFF2-40B4-BE49-F238E27FC236}">
                <a16:creationId xmlns:a16="http://schemas.microsoft.com/office/drawing/2014/main" id="{28FFFB3E-61E7-62E6-D552-4F14AB437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/>
              <a:t>Economic Viability</a:t>
            </a:r>
          </a:p>
        </p:txBody>
      </p:sp>
      <p:sp>
        <p:nvSpPr>
          <p:cNvPr id="7" name="Contenidor de peu de pàgina 6">
            <a:extLst>
              <a:ext uri="{FF2B5EF4-FFF2-40B4-BE49-F238E27FC236}">
                <a16:creationId xmlns:a16="http://schemas.microsoft.com/office/drawing/2014/main" id="{FB4B2D2B-CF16-279B-F072-008C547F2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CampManager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D1D84484-E23A-FF97-999E-4C6899B1A7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671" y="1922411"/>
            <a:ext cx="10342562" cy="414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  <a:p>
            <a:pPr lvl="1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8743F-6D2B-D3D7-8ADC-3DF0E45E1704}"/>
              </a:ext>
            </a:extLst>
          </p:cNvPr>
          <p:cNvSpPr txBox="1"/>
          <p:nvPr/>
        </p:nvSpPr>
        <p:spPr>
          <a:xfrm>
            <a:off x="783672" y="1036336"/>
            <a:ext cx="4349825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Initial financing 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GB" sz="2800">
              <a:solidFill>
                <a:schemeClr val="bg1"/>
              </a:solidFill>
              <a:latin typeface="Franklin Gothic Book"/>
              <a:cs typeface="Calibri"/>
            </a:endParaRPr>
          </a:p>
          <a:p>
            <a:pPr marL="457200" indent="-457200">
              <a:buFont typeface="Calibri"/>
              <a:buChar char="-"/>
            </a:pPr>
            <a:endParaRPr lang="en-GB" sz="2800">
              <a:solidFill>
                <a:schemeClr val="bg1"/>
              </a:solidFill>
              <a:latin typeface="Franklin Gothic Book"/>
              <a:cs typeface="Calibri"/>
            </a:endParaRPr>
          </a:p>
          <a:p>
            <a:pPr marL="457200" indent="-457200">
              <a:buFont typeface="Calibri"/>
              <a:buChar char="-"/>
            </a:pPr>
            <a:endParaRPr lang="en-GB" sz="2800">
              <a:solidFill>
                <a:srgbClr val="043A5B"/>
              </a:solidFill>
              <a:latin typeface="Franklin Gothic Book"/>
              <a:cs typeface="Calibri"/>
            </a:endParaRPr>
          </a:p>
          <a:p>
            <a:endParaRPr lang="en-GB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76EEE-CB71-0D97-1E4C-A95BA5C1DB9F}"/>
              </a:ext>
            </a:extLst>
          </p:cNvPr>
          <p:cNvSpPr txBox="1"/>
          <p:nvPr/>
        </p:nvSpPr>
        <p:spPr>
          <a:xfrm>
            <a:off x="4549966" y="403584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goe UI"/>
              <a:cs typeface="Segoe UI"/>
            </a:endParaRPr>
          </a:p>
          <a:p>
            <a:pPr algn="just"/>
            <a:endParaRPr lang="en-US"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FC7F3-D2B7-013A-5B67-EC7A1D92D192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goe UI"/>
              <a:cs typeface="Segoe UI"/>
            </a:endParaRPr>
          </a:p>
          <a:p>
            <a:pPr algn="just"/>
            <a:endParaRPr lang="en-US">
              <a:latin typeface="Calibri"/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7AD2360-12FB-33CF-8104-450087F074DE}"/>
              </a:ext>
            </a:extLst>
          </p:cNvPr>
          <p:cNvSpPr txBox="1"/>
          <p:nvPr/>
        </p:nvSpPr>
        <p:spPr>
          <a:xfrm>
            <a:off x="783672" y="1937857"/>
            <a:ext cx="4349825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>
              <a:solidFill>
                <a:schemeClr val="bg1"/>
              </a:solidFill>
              <a:latin typeface="Franklin Gothic Book"/>
              <a:cs typeface="Calibri"/>
            </a:endParaRPr>
          </a:p>
          <a:p>
            <a:pPr marL="457200" indent="-457200">
              <a:buFont typeface="Calibri"/>
              <a:buChar char="-"/>
            </a:pPr>
            <a:r>
              <a:rPr lang="en-GB" sz="2800">
                <a:solidFill>
                  <a:schemeClr val="bg1"/>
                </a:solidFill>
                <a:latin typeface="Franklin Gothic Book"/>
                <a:cs typeface="Calibri"/>
              </a:rPr>
              <a:t>Capitalisation: 3.000</a:t>
            </a: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€</a:t>
            </a:r>
          </a:p>
          <a:p>
            <a:pPr marL="457200" indent="-457200">
              <a:buFont typeface="Calibri"/>
              <a:buChar char="-"/>
            </a:pPr>
            <a:r>
              <a:rPr lang="en-GB" sz="2800">
                <a:solidFill>
                  <a:schemeClr val="bg1"/>
                </a:solidFill>
                <a:latin typeface="Franklin Gothic Book"/>
                <a:cs typeface="Calibri"/>
              </a:rPr>
              <a:t>Own resources: 12.000</a:t>
            </a: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€</a:t>
            </a:r>
          </a:p>
          <a:p>
            <a:pPr marL="457200" indent="-457200">
              <a:buFont typeface="Calibri"/>
              <a:buChar char="-"/>
            </a:pPr>
            <a:r>
              <a:rPr lang="en-GB" sz="2800">
                <a:solidFill>
                  <a:schemeClr val="bg1"/>
                </a:solidFill>
                <a:latin typeface="Franklin Gothic Book"/>
                <a:cs typeface="Calibri"/>
              </a:rPr>
              <a:t>Total: 15.000</a:t>
            </a: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€</a:t>
            </a:r>
            <a:endParaRPr lang="en-GB" sz="2800">
              <a:solidFill>
                <a:schemeClr val="bg1"/>
              </a:solidFill>
              <a:latin typeface="Franklin Gothic Book"/>
              <a:cs typeface="Calibri"/>
            </a:endParaRPr>
          </a:p>
          <a:p>
            <a:pPr marL="457200" indent="-457200">
              <a:buFont typeface="Calibri"/>
              <a:buChar char="-"/>
            </a:pPr>
            <a:endParaRPr lang="en-GB" sz="2800">
              <a:solidFill>
                <a:srgbClr val="043A5B"/>
              </a:solidFill>
              <a:latin typeface="Franklin Gothic Book"/>
              <a:cs typeface="Calibri"/>
            </a:endParaRPr>
          </a:p>
          <a:p>
            <a:endParaRPr lang="en-GB">
              <a:latin typeface="Calibri"/>
              <a:cs typeface="Calibri"/>
            </a:endParaRPr>
          </a:p>
        </p:txBody>
      </p:sp>
      <p:pic>
        <p:nvPicPr>
          <p:cNvPr id="11" name="Imagen 11" descr="Icono&#10;&#10;Descripción generada automáticamente">
            <a:extLst>
              <a:ext uri="{FF2B5EF4-FFF2-40B4-BE49-F238E27FC236}">
                <a16:creationId xmlns:a16="http://schemas.microsoft.com/office/drawing/2014/main" id="{28619F66-FD3C-B337-7F2E-74B7A38E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69" y="1519238"/>
            <a:ext cx="2995246" cy="30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291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ol 7">
            <a:extLst>
              <a:ext uri="{FF2B5EF4-FFF2-40B4-BE49-F238E27FC236}">
                <a16:creationId xmlns:a16="http://schemas.microsoft.com/office/drawing/2014/main" id="{3E2C8301-02A0-E12D-384C-8A52D64E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39" y="420027"/>
            <a:ext cx="4941477" cy="61086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Financial Viability</a:t>
            </a:r>
            <a:endParaRPr lang="en-U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8E893FFC-D8EE-83B0-E31D-7FA280B88D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6</a:t>
            </a:fld>
            <a:endParaRPr lang="es-ES" noProof="0"/>
          </a:p>
        </p:txBody>
      </p:sp>
      <p:sp>
        <p:nvSpPr>
          <p:cNvPr id="6" name="Contenidor de data 5">
            <a:extLst>
              <a:ext uri="{FF2B5EF4-FFF2-40B4-BE49-F238E27FC236}">
                <a16:creationId xmlns:a16="http://schemas.microsoft.com/office/drawing/2014/main" id="{28FFFB3E-61E7-62E6-D552-4F14AB437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/>
              <a:t>Economic Viability</a:t>
            </a:r>
          </a:p>
        </p:txBody>
      </p:sp>
      <p:sp>
        <p:nvSpPr>
          <p:cNvPr id="7" name="Contenidor de peu de pàgina 6">
            <a:extLst>
              <a:ext uri="{FF2B5EF4-FFF2-40B4-BE49-F238E27FC236}">
                <a16:creationId xmlns:a16="http://schemas.microsoft.com/office/drawing/2014/main" id="{FB4B2D2B-CF16-279B-F072-008C547F2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CampManager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D1D84484-E23A-FF97-999E-4C6899B1A7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671" y="1922411"/>
            <a:ext cx="10342562" cy="414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  <a:p>
            <a:pPr lvl="1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8743F-6D2B-D3D7-8ADC-3DF0E45E1704}"/>
              </a:ext>
            </a:extLst>
          </p:cNvPr>
          <p:cNvSpPr txBox="1"/>
          <p:nvPr/>
        </p:nvSpPr>
        <p:spPr>
          <a:xfrm>
            <a:off x="260591" y="2263049"/>
            <a:ext cx="4349825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Font typeface="Calibri"/>
              <a:buChar char="-"/>
            </a:pPr>
            <a:r>
              <a:rPr lang="en-GB" sz="2800">
                <a:solidFill>
                  <a:schemeClr val="bg1"/>
                </a:solidFill>
                <a:latin typeface="Franklin Gothic Book"/>
                <a:cs typeface="Arial"/>
              </a:rPr>
              <a:t>Potentials clients: 2000</a:t>
            </a:r>
          </a:p>
          <a:p>
            <a:pPr marL="457200" indent="-457200">
              <a:buFont typeface="Calibri"/>
              <a:buChar char="-"/>
            </a:pPr>
            <a:r>
              <a:rPr lang="en-GB" sz="2800">
                <a:solidFill>
                  <a:schemeClr val="bg1"/>
                </a:solidFill>
                <a:latin typeface="Franklin Gothic Book"/>
                <a:cs typeface="Arial"/>
              </a:rPr>
              <a:t>Estimation 1st year: 30</a:t>
            </a:r>
          </a:p>
          <a:p>
            <a:pPr marL="457200" indent="-457200">
              <a:buFont typeface="Calibri"/>
              <a:buChar char="-"/>
            </a:pPr>
            <a:endParaRPr lang="en-GB" sz="2800">
              <a:solidFill>
                <a:srgbClr val="043A5B"/>
              </a:solidFill>
              <a:latin typeface="Franklin Gothic Book"/>
              <a:cs typeface="Calibri"/>
            </a:endParaRPr>
          </a:p>
          <a:p>
            <a:endParaRPr lang="en-GB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76EEE-CB71-0D97-1E4C-A95BA5C1DB9F}"/>
              </a:ext>
            </a:extLst>
          </p:cNvPr>
          <p:cNvSpPr txBox="1"/>
          <p:nvPr/>
        </p:nvSpPr>
        <p:spPr>
          <a:xfrm>
            <a:off x="4549966" y="403584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goe UI"/>
              <a:cs typeface="Segoe UI"/>
            </a:endParaRPr>
          </a:p>
          <a:p>
            <a:pPr algn="just"/>
            <a:endParaRPr lang="en-US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A851A-A23E-7CA8-A9A9-0179A32AC8BE}"/>
              </a:ext>
            </a:extLst>
          </p:cNvPr>
          <p:cNvSpPr txBox="1"/>
          <p:nvPr/>
        </p:nvSpPr>
        <p:spPr>
          <a:xfrm>
            <a:off x="661717" y="1119695"/>
            <a:ext cx="4065224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Sales forecast</a:t>
            </a:r>
          </a:p>
          <a:p>
            <a:endParaRPr lang="en-GB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D92CF4B-7D71-6FE6-6F89-022990096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08204"/>
              </p:ext>
            </p:extLst>
          </p:nvPr>
        </p:nvGraphicFramePr>
        <p:xfrm>
          <a:off x="4920867" y="1725975"/>
          <a:ext cx="7002909" cy="433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17">
                  <a:extLst>
                    <a:ext uri="{9D8B030D-6E8A-4147-A177-3AD203B41FA5}">
                      <a16:colId xmlns:a16="http://schemas.microsoft.com/office/drawing/2014/main" val="2262178488"/>
                    </a:ext>
                  </a:extLst>
                </a:gridCol>
                <a:gridCol w="1726610">
                  <a:extLst>
                    <a:ext uri="{9D8B030D-6E8A-4147-A177-3AD203B41FA5}">
                      <a16:colId xmlns:a16="http://schemas.microsoft.com/office/drawing/2014/main" val="875555906"/>
                    </a:ext>
                  </a:extLst>
                </a:gridCol>
                <a:gridCol w="1556086">
                  <a:extLst>
                    <a:ext uri="{9D8B030D-6E8A-4147-A177-3AD203B41FA5}">
                      <a16:colId xmlns:a16="http://schemas.microsoft.com/office/drawing/2014/main" val="179210149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49156673"/>
                    </a:ext>
                  </a:extLst>
                </a:gridCol>
              </a:tblGrid>
              <a:tr h="911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>
                          <a:effectLst/>
                        </a:rPr>
                        <a:t>Services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% Sales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SRP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AMOUNT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93263"/>
                  </a:ext>
                </a:extLst>
              </a:tr>
              <a:tr h="78581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>
                          <a:effectLst/>
                        </a:rPr>
                        <a:t>Premium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30%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15.00 €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1,620.00 €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65902"/>
                  </a:ext>
                </a:extLst>
              </a:tr>
              <a:tr h="105269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>
                          <a:effectLst/>
                        </a:rPr>
                        <a:t>Algorithm </a:t>
                      </a:r>
                      <a:r>
                        <a:rPr lang="en-GB" sz="2000">
                          <a:effectLst/>
                        </a:rPr>
                        <a:t>prioritisation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10%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8.00 €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288.00 €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522231"/>
                  </a:ext>
                </a:extLst>
              </a:tr>
              <a:tr h="78581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>
                          <a:effectLst/>
                        </a:rPr>
                        <a:t>Customer service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33%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520.00 €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>
                          <a:effectLst/>
                        </a:rPr>
                        <a:t>61,776.00 €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518975"/>
                  </a:ext>
                </a:extLst>
              </a:tr>
              <a:tr h="80064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>
                          <a:effectLst/>
                        </a:rPr>
                        <a:t>TOTAL SALES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>
                          <a:effectLst/>
                        </a:rPr>
                        <a:t>63,684.00 € </a:t>
                      </a:r>
                      <a:endParaRPr lang="en-GB" sz="3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2895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C2FC7F3-D2B7-013A-5B67-EC7A1D92D192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goe UI"/>
              <a:cs typeface="Segoe UI"/>
            </a:endParaRPr>
          </a:p>
          <a:p>
            <a:pPr algn="just"/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756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ol 7">
            <a:extLst>
              <a:ext uri="{FF2B5EF4-FFF2-40B4-BE49-F238E27FC236}">
                <a16:creationId xmlns:a16="http://schemas.microsoft.com/office/drawing/2014/main" id="{3E2C8301-02A0-E12D-384C-8A52D64E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374123"/>
            <a:ext cx="4941477" cy="61086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Financial Viability</a:t>
            </a:r>
            <a:endParaRPr lang="en-U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8E893FFC-D8EE-83B0-E31D-7FA280B88D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7</a:t>
            </a:fld>
            <a:endParaRPr lang="es-ES" noProof="0"/>
          </a:p>
        </p:txBody>
      </p:sp>
      <p:sp>
        <p:nvSpPr>
          <p:cNvPr id="6" name="Contenidor de data 5">
            <a:extLst>
              <a:ext uri="{FF2B5EF4-FFF2-40B4-BE49-F238E27FC236}">
                <a16:creationId xmlns:a16="http://schemas.microsoft.com/office/drawing/2014/main" id="{28FFFB3E-61E7-62E6-D552-4F14AB437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/>
              <a:t>Economic Viability</a:t>
            </a:r>
          </a:p>
        </p:txBody>
      </p:sp>
      <p:sp>
        <p:nvSpPr>
          <p:cNvPr id="7" name="Contenidor de peu de pàgina 6">
            <a:extLst>
              <a:ext uri="{FF2B5EF4-FFF2-40B4-BE49-F238E27FC236}">
                <a16:creationId xmlns:a16="http://schemas.microsoft.com/office/drawing/2014/main" id="{FB4B2D2B-CF16-279B-F072-008C547F2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CampManager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D1D84484-E23A-FF97-999E-4C6899B1A7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671" y="1922411"/>
            <a:ext cx="10342562" cy="414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  <a:p>
            <a:pPr lvl="1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8743F-6D2B-D3D7-8ADC-3DF0E45E1704}"/>
              </a:ext>
            </a:extLst>
          </p:cNvPr>
          <p:cNvSpPr txBox="1"/>
          <p:nvPr/>
        </p:nvSpPr>
        <p:spPr>
          <a:xfrm>
            <a:off x="354376" y="1336714"/>
            <a:ext cx="4349825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Preliminary results</a:t>
            </a:r>
            <a:endParaRPr lang="en-GB" sz="280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GB" sz="2800">
              <a:solidFill>
                <a:schemeClr val="bg1"/>
              </a:solidFill>
              <a:latin typeface="Franklin Gothic Book"/>
              <a:cs typeface="Calibri"/>
            </a:endParaRPr>
          </a:p>
          <a:p>
            <a:endParaRPr lang="en-GB" sz="2800">
              <a:solidFill>
                <a:schemeClr val="bg1"/>
              </a:solidFill>
              <a:latin typeface="Franklin Gothic Book"/>
              <a:cs typeface="Calibri"/>
            </a:endParaRPr>
          </a:p>
          <a:p>
            <a:pPr marL="457200" indent="-457200">
              <a:buFont typeface="Calibri"/>
              <a:buChar char="-"/>
            </a:pPr>
            <a:endParaRPr lang="en-GB" sz="2800">
              <a:solidFill>
                <a:srgbClr val="043A5B"/>
              </a:solidFill>
              <a:latin typeface="Franklin Gothic Book"/>
              <a:cs typeface="Calibri"/>
            </a:endParaRPr>
          </a:p>
          <a:p>
            <a:endParaRPr lang="en-GB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76EEE-CB71-0D97-1E4C-A95BA5C1DB9F}"/>
              </a:ext>
            </a:extLst>
          </p:cNvPr>
          <p:cNvSpPr txBox="1"/>
          <p:nvPr/>
        </p:nvSpPr>
        <p:spPr>
          <a:xfrm>
            <a:off x="4549966" y="403584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goe UI"/>
              <a:cs typeface="Segoe UI"/>
            </a:endParaRPr>
          </a:p>
          <a:p>
            <a:pPr algn="just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67B5186-23B0-BE2A-4E55-845FC658C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93963"/>
              </p:ext>
            </p:extLst>
          </p:nvPr>
        </p:nvGraphicFramePr>
        <p:xfrm>
          <a:off x="247879" y="2028939"/>
          <a:ext cx="5717660" cy="4554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65">
                  <a:extLst>
                    <a:ext uri="{9D8B030D-6E8A-4147-A177-3AD203B41FA5}">
                      <a16:colId xmlns:a16="http://schemas.microsoft.com/office/drawing/2014/main" val="2373925202"/>
                    </a:ext>
                  </a:extLst>
                </a:gridCol>
                <a:gridCol w="2244971">
                  <a:extLst>
                    <a:ext uri="{9D8B030D-6E8A-4147-A177-3AD203B41FA5}">
                      <a16:colId xmlns:a16="http://schemas.microsoft.com/office/drawing/2014/main" val="2446474576"/>
                    </a:ext>
                  </a:extLst>
                </a:gridCol>
                <a:gridCol w="1531724">
                  <a:extLst>
                    <a:ext uri="{9D8B030D-6E8A-4147-A177-3AD203B41FA5}">
                      <a16:colId xmlns:a16="http://schemas.microsoft.com/office/drawing/2014/main" val="3652884262"/>
                    </a:ext>
                  </a:extLst>
                </a:gridCol>
              </a:tblGrid>
              <a:tr h="74747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CONCEPT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% TOTAL INCOME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AMOUNT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801755"/>
                  </a:ext>
                </a:extLst>
              </a:tr>
              <a:tr h="74747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TOTAL INCOME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100%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76,684 €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519297"/>
                  </a:ext>
                </a:extLst>
              </a:tr>
              <a:tr h="98666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TOTAL STAFF COST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48.80%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38,400 €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052600"/>
                  </a:ext>
                </a:extLst>
              </a:tr>
              <a:tr h="12258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TOTAL OTHER EXPENSES STRUCTURE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12.31 %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9,683.18 €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76283"/>
                  </a:ext>
                </a:extLst>
              </a:tr>
              <a:tr h="84713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EBITDA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800" b="1">
                          <a:effectLst/>
                        </a:rPr>
                        <a:t>-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600" b="1">
                          <a:effectLst/>
                        </a:rPr>
                        <a:t>30,904 €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9305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B9B936-E8FB-56E5-FB85-455DA1F33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97719"/>
              </p:ext>
            </p:extLst>
          </p:nvPr>
        </p:nvGraphicFramePr>
        <p:xfrm>
          <a:off x="6444826" y="2761490"/>
          <a:ext cx="5392798" cy="381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4">
                  <a:extLst>
                    <a:ext uri="{9D8B030D-6E8A-4147-A177-3AD203B41FA5}">
                      <a16:colId xmlns:a16="http://schemas.microsoft.com/office/drawing/2014/main" val="3426347630"/>
                    </a:ext>
                  </a:extLst>
                </a:gridCol>
                <a:gridCol w="2163329">
                  <a:extLst>
                    <a:ext uri="{9D8B030D-6E8A-4147-A177-3AD203B41FA5}">
                      <a16:colId xmlns:a16="http://schemas.microsoft.com/office/drawing/2014/main" val="1425589879"/>
                    </a:ext>
                  </a:extLst>
                </a:gridCol>
                <a:gridCol w="1444695">
                  <a:extLst>
                    <a:ext uri="{9D8B030D-6E8A-4147-A177-3AD203B41FA5}">
                      <a16:colId xmlns:a16="http://schemas.microsoft.com/office/drawing/2014/main" val="3004681328"/>
                    </a:ext>
                  </a:extLst>
                </a:gridCol>
              </a:tblGrid>
              <a:tr h="70179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s-ES" sz="28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r>
                        <a:rPr lang="es-ES" sz="1600" b="1">
                          <a:solidFill>
                            <a:schemeClr val="bg1"/>
                          </a:solidFill>
                          <a:effectLst/>
                        </a:rPr>
                        <a:t>EBIT ​</a:t>
                      </a:r>
                      <a:endParaRPr lang="es-ES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E7EB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28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r>
                        <a:rPr lang="es-ES" sz="1800" b="1">
                          <a:solidFill>
                            <a:schemeClr val="bg1"/>
                          </a:solidFill>
                          <a:effectLst/>
                        </a:rPr>
                        <a:t>38.89% ​</a:t>
                      </a:r>
                      <a:endParaRPr lang="es-ES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E7EB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28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r>
                        <a:rPr lang="es-ES" sz="1600" b="1">
                          <a:solidFill>
                            <a:schemeClr val="bg1"/>
                          </a:solidFill>
                          <a:effectLst/>
                        </a:rPr>
                        <a:t>30,600.82 € ​</a:t>
                      </a:r>
                      <a:endParaRPr lang="es-ES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E7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72830"/>
                  </a:ext>
                </a:extLst>
              </a:tr>
              <a:tr h="98530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s-ES" sz="2800" b="1">
                          <a:effectLst/>
                        </a:rPr>
                        <a:t>​</a:t>
                      </a:r>
                      <a:r>
                        <a:rPr lang="es-ES" sz="1600" b="1">
                          <a:solidFill>
                            <a:schemeClr val="bg1"/>
                          </a:solidFill>
                          <a:effectLst/>
                        </a:rPr>
                        <a:t>EBT ​</a:t>
                      </a:r>
                      <a:endParaRPr lang="es-ES" sz="2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2800" b="1">
                          <a:effectLst/>
                        </a:rPr>
                        <a:t>​</a:t>
                      </a:r>
                      <a:r>
                        <a:rPr lang="es-ES" sz="1800" b="1">
                          <a:effectLst/>
                        </a:rPr>
                        <a:t>38.89% ​</a:t>
                      </a:r>
                      <a:endParaRPr lang="es-ES" sz="2000" b="1">
                        <a:solidFill>
                          <a:srgbClr val="043A5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2800" b="1">
                          <a:effectLst/>
                        </a:rPr>
                        <a:t>​</a:t>
                      </a:r>
                      <a:r>
                        <a:rPr lang="es-ES" sz="1600" b="1">
                          <a:effectLst/>
                        </a:rPr>
                        <a:t>30,600.82 € ​</a:t>
                      </a:r>
                      <a:endParaRPr lang="es-ES" sz="2000" b="1">
                        <a:solidFill>
                          <a:srgbClr val="043A5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238216"/>
                  </a:ext>
                </a:extLst>
              </a:tr>
              <a:tr h="119002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s-ES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 Tax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2800" b="1">
                          <a:effectLst/>
                        </a:rPr>
                        <a:t>​</a:t>
                      </a:r>
                      <a:r>
                        <a:rPr lang="es-ES" sz="1800" b="1">
                          <a:effectLst/>
                        </a:rPr>
                        <a:t>5.83% ​l</a:t>
                      </a:r>
                      <a:endParaRPr lang="es-ES" sz="2000" b="1">
                        <a:solidFill>
                          <a:srgbClr val="043A5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2800" b="1">
                          <a:effectLst/>
                        </a:rPr>
                        <a:t>​</a:t>
                      </a:r>
                      <a:r>
                        <a:rPr lang="es-ES" sz="1600" b="1">
                          <a:effectLst/>
                        </a:rPr>
                        <a:t>4,590.12 € ​</a:t>
                      </a:r>
                      <a:endParaRPr lang="es-ES" sz="2000" b="1">
                        <a:solidFill>
                          <a:srgbClr val="043A5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326511"/>
                  </a:ext>
                </a:extLst>
              </a:tr>
              <a:tr h="94125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s-ES" sz="2800" b="1">
                          <a:effectLst/>
                        </a:rPr>
                        <a:t>​</a:t>
                      </a:r>
                      <a:r>
                        <a:rPr lang="es-ES" sz="1600" b="1">
                          <a:effectLst/>
                        </a:rPr>
                        <a:t>NET PROFIT ​</a:t>
                      </a:r>
                      <a:endParaRPr lang="es-ES" sz="2000" b="1">
                        <a:solidFill>
                          <a:srgbClr val="043A5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2800" b="1">
                          <a:effectLst/>
                        </a:rPr>
                        <a:t>​</a:t>
                      </a:r>
                      <a:r>
                        <a:rPr lang="es-ES" sz="1800" b="1">
                          <a:effectLst/>
                        </a:rPr>
                        <a:t>33.06% ​</a:t>
                      </a:r>
                      <a:endParaRPr lang="es-ES" sz="2000" b="1">
                        <a:solidFill>
                          <a:srgbClr val="043A5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2800" b="1">
                          <a:effectLst/>
                        </a:rPr>
                        <a:t>​</a:t>
                      </a:r>
                      <a:r>
                        <a:rPr lang="es-ES" sz="1600" b="1">
                          <a:effectLst/>
                        </a:rPr>
                        <a:t>26,010.69€ ​</a:t>
                      </a:r>
                      <a:endParaRPr lang="es-ES" sz="2000" b="1">
                        <a:solidFill>
                          <a:srgbClr val="043A5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70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5920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ol 7">
            <a:extLst>
              <a:ext uri="{FF2B5EF4-FFF2-40B4-BE49-F238E27FC236}">
                <a16:creationId xmlns:a16="http://schemas.microsoft.com/office/drawing/2014/main" id="{3E2C8301-02A0-E12D-384C-8A52D64E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Financial Viability</a:t>
            </a:r>
            <a:endParaRPr lang="en-U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8E893FFC-D8EE-83B0-E31D-7FA280B88D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8</a:t>
            </a:fld>
            <a:endParaRPr lang="es-ES" noProof="0"/>
          </a:p>
        </p:txBody>
      </p:sp>
      <p:sp>
        <p:nvSpPr>
          <p:cNvPr id="6" name="Contenidor de data 5">
            <a:extLst>
              <a:ext uri="{FF2B5EF4-FFF2-40B4-BE49-F238E27FC236}">
                <a16:creationId xmlns:a16="http://schemas.microsoft.com/office/drawing/2014/main" id="{28FFFB3E-61E7-62E6-D552-4F14AB437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/>
              <a:t>Economic Viability</a:t>
            </a:r>
          </a:p>
        </p:txBody>
      </p:sp>
      <p:sp>
        <p:nvSpPr>
          <p:cNvPr id="7" name="Contenidor de peu de pàgina 6">
            <a:extLst>
              <a:ext uri="{FF2B5EF4-FFF2-40B4-BE49-F238E27FC236}">
                <a16:creationId xmlns:a16="http://schemas.microsoft.com/office/drawing/2014/main" id="{FB4B2D2B-CF16-279B-F072-008C547F2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CampManager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D1D84484-E23A-FF97-999E-4C6899B1A7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671" y="1922411"/>
            <a:ext cx="10342562" cy="414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  <a:p>
            <a:pPr lvl="1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8743F-6D2B-D3D7-8ADC-3DF0E45E1704}"/>
              </a:ext>
            </a:extLst>
          </p:cNvPr>
          <p:cNvSpPr txBox="1"/>
          <p:nvPr/>
        </p:nvSpPr>
        <p:spPr>
          <a:xfrm>
            <a:off x="354376" y="1628049"/>
            <a:ext cx="4349825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2800">
                <a:solidFill>
                  <a:schemeClr val="bg1"/>
                </a:solidFill>
                <a:latin typeface="Arial"/>
                <a:ea typeface="+mn-lt"/>
                <a:cs typeface="Arial"/>
              </a:rPr>
              <a:t>Evolution results</a:t>
            </a:r>
          </a:p>
          <a:p>
            <a:pPr marL="457200" indent="-457200">
              <a:buFont typeface="Arial"/>
              <a:buChar char="•"/>
            </a:pPr>
            <a:endParaRPr lang="en-GB" sz="280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GB" sz="2800">
              <a:solidFill>
                <a:schemeClr val="bg1"/>
              </a:solidFill>
              <a:latin typeface="Franklin Gothic Book"/>
              <a:cs typeface="Calibri"/>
            </a:endParaRPr>
          </a:p>
          <a:p>
            <a:endParaRPr lang="en-GB" sz="2800">
              <a:solidFill>
                <a:schemeClr val="bg1"/>
              </a:solidFill>
              <a:latin typeface="Franklin Gothic Book"/>
              <a:cs typeface="Calibri"/>
            </a:endParaRPr>
          </a:p>
          <a:p>
            <a:pPr marL="457200" indent="-457200">
              <a:buFont typeface="Calibri"/>
              <a:buChar char="-"/>
            </a:pPr>
            <a:endParaRPr lang="en-GB" sz="2800">
              <a:solidFill>
                <a:srgbClr val="043A5B"/>
              </a:solidFill>
              <a:latin typeface="Franklin Gothic Book"/>
              <a:cs typeface="Calibri"/>
            </a:endParaRPr>
          </a:p>
          <a:p>
            <a:endParaRPr lang="en-GB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76EEE-CB71-0D97-1E4C-A95BA5C1DB9F}"/>
              </a:ext>
            </a:extLst>
          </p:cNvPr>
          <p:cNvSpPr txBox="1"/>
          <p:nvPr/>
        </p:nvSpPr>
        <p:spPr>
          <a:xfrm>
            <a:off x="4549966" y="403584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goe UI"/>
              <a:cs typeface="Segoe UI"/>
            </a:endParaRPr>
          </a:p>
          <a:p>
            <a:pPr algn="just"/>
            <a:endParaRPr lang="en-US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A851A-A23E-7CA8-A9A9-0179A32AC8BE}"/>
              </a:ext>
            </a:extLst>
          </p:cNvPr>
          <p:cNvSpPr txBox="1"/>
          <p:nvPr/>
        </p:nvSpPr>
        <p:spPr>
          <a:xfrm>
            <a:off x="6174954" y="1639677"/>
            <a:ext cx="4065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Calibri"/>
              <a:cs typeface="Calibri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123CC6C6-19DD-64FF-E3A2-AC9079E2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8220"/>
              </p:ext>
            </p:extLst>
          </p:nvPr>
        </p:nvGraphicFramePr>
        <p:xfrm>
          <a:off x="1074057" y="2293257"/>
          <a:ext cx="10100134" cy="2973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883">
                  <a:extLst>
                    <a:ext uri="{9D8B030D-6E8A-4147-A177-3AD203B41FA5}">
                      <a16:colId xmlns:a16="http://schemas.microsoft.com/office/drawing/2014/main" val="151925326"/>
                    </a:ext>
                  </a:extLst>
                </a:gridCol>
                <a:gridCol w="2685141">
                  <a:extLst>
                    <a:ext uri="{9D8B030D-6E8A-4147-A177-3AD203B41FA5}">
                      <a16:colId xmlns:a16="http://schemas.microsoft.com/office/drawing/2014/main" val="3168483311"/>
                    </a:ext>
                  </a:extLst>
                </a:gridCol>
                <a:gridCol w="2177142">
                  <a:extLst>
                    <a:ext uri="{9D8B030D-6E8A-4147-A177-3AD203B41FA5}">
                      <a16:colId xmlns:a16="http://schemas.microsoft.com/office/drawing/2014/main" val="2793110568"/>
                    </a:ext>
                  </a:extLst>
                </a:gridCol>
                <a:gridCol w="2305968">
                  <a:extLst>
                    <a:ext uri="{9D8B030D-6E8A-4147-A177-3AD203B41FA5}">
                      <a16:colId xmlns:a16="http://schemas.microsoft.com/office/drawing/2014/main" val="3693092611"/>
                    </a:ext>
                  </a:extLst>
                </a:gridCol>
              </a:tblGrid>
              <a:tr h="59582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err="1">
                          <a:effectLst/>
                        </a:rPr>
                        <a:t>Periods</a:t>
                      </a:r>
                      <a:r>
                        <a:rPr lang="es-ES" sz="1800">
                          <a:effectLst/>
                        </a:rPr>
                        <a:t> / </a:t>
                      </a:r>
                      <a:r>
                        <a:rPr lang="es-ES" sz="1800" err="1">
                          <a:effectLst/>
                        </a:rPr>
                        <a:t>Prev</a:t>
                      </a:r>
                      <a:r>
                        <a:rPr lang="es-ES" sz="1800">
                          <a:effectLst/>
                        </a:rPr>
                        <a:t>. </a:t>
                      </a:r>
                      <a:r>
                        <a:rPr lang="es-ES" sz="1800" err="1">
                          <a:effectLst/>
                        </a:rPr>
                        <a:t>Desp</a:t>
                      </a:r>
                      <a:r>
                        <a:rPr lang="es-ES" sz="1800">
                          <a:effectLst/>
                        </a:rPr>
                        <a:t> </a:t>
                      </a:r>
                      <a:r>
                        <a:rPr lang="es-ES" sz="1800" err="1">
                          <a:effectLst/>
                        </a:rPr>
                        <a:t>benefit</a:t>
                      </a:r>
                      <a:r>
                        <a:rPr lang="es-ES" sz="1800">
                          <a:effectLst/>
                        </a:rPr>
                        <a:t>. </a:t>
                      </a:r>
                      <a:r>
                        <a:rPr lang="es-ES" sz="1800" err="1">
                          <a:effectLst/>
                        </a:rPr>
                        <a:t>Taxes</a:t>
                      </a:r>
                      <a:r>
                        <a:rPr lang="es-ES" sz="180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err="1">
                          <a:effectLst/>
                        </a:rPr>
                        <a:t>Pessimistic</a:t>
                      </a:r>
                      <a:r>
                        <a:rPr lang="es-ES" sz="180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>
                          <a:effectLst/>
                        </a:rPr>
                        <a:t>Neutral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err="1">
                          <a:effectLst/>
                        </a:rPr>
                        <a:t>Optimistic</a:t>
                      </a:r>
                      <a:r>
                        <a:rPr lang="es-ES" sz="180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59467"/>
                  </a:ext>
                </a:extLst>
              </a:tr>
              <a:tr h="77788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err="1">
                          <a:effectLst/>
                        </a:rPr>
                        <a:t>Year</a:t>
                      </a:r>
                      <a:r>
                        <a:rPr lang="es-ES" sz="1600">
                          <a:effectLst/>
                        </a:rPr>
                        <a:t> 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>
                          <a:effectLst/>
                        </a:rPr>
                        <a:t>-1,665.26 € </a:t>
                      </a:r>
                    </a:p>
                  </a:txBody>
                  <a:tcPr anchor="ctr">
                    <a:solidFill>
                      <a:srgbClr val="FFA7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>
                          <a:effectLst/>
                        </a:rPr>
                        <a:t>26,010.69 € </a:t>
                      </a:r>
                    </a:p>
                  </a:txBody>
                  <a:tcPr anchor="ctr">
                    <a:solidFill>
                      <a:srgbClr val="FFE6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>
                          <a:effectLst/>
                        </a:rPr>
                        <a:t>54,762.93 € </a:t>
                      </a:r>
                    </a:p>
                  </a:txBody>
                  <a:tcPr anchor="ctr">
                    <a:solidFill>
                      <a:srgbClr val="F6F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309165"/>
                  </a:ext>
                </a:extLst>
              </a:tr>
              <a:tr h="77788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err="1">
                          <a:effectLst/>
                        </a:rPr>
                        <a:t>Year</a:t>
                      </a:r>
                      <a:r>
                        <a:rPr lang="es-ES" sz="1600">
                          <a:effectLst/>
                        </a:rPr>
                        <a:t> 2 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>
                          <a:effectLst/>
                        </a:rPr>
                        <a:t>543.37 € </a:t>
                      </a:r>
                    </a:p>
                  </a:txBody>
                  <a:tcPr anchor="ctr">
                    <a:solidFill>
                      <a:srgbClr val="FFA8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>
                          <a:effectLst/>
                        </a:rPr>
                        <a:t>33,480.16 € </a:t>
                      </a:r>
                    </a:p>
                  </a:txBody>
                  <a:tcPr anchor="ctr">
                    <a:solidFill>
                      <a:srgbClr val="FFF8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>
                          <a:effectLst/>
                        </a:rPr>
                        <a:t>66,956.43 € </a:t>
                      </a:r>
                    </a:p>
                  </a:txBody>
                  <a:tcPr anchor="ctr">
                    <a:solidFill>
                      <a:srgbClr val="F6F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21430"/>
                  </a:ext>
                </a:extLst>
              </a:tr>
              <a:tr h="77788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err="1">
                          <a:effectLst/>
                        </a:rPr>
                        <a:t>Year</a:t>
                      </a:r>
                      <a:r>
                        <a:rPr lang="es-ES" sz="1600">
                          <a:effectLst/>
                        </a:rPr>
                        <a:t> 3 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>
                          <a:effectLst/>
                        </a:rPr>
                        <a:t>36,314.24 € </a:t>
                      </a:r>
                    </a:p>
                  </a:txBody>
                  <a:tcPr anchor="ctr">
                    <a:solidFill>
                      <a:srgbClr val="FE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>
                          <a:effectLst/>
                        </a:rPr>
                        <a:t>96,799.62 € </a:t>
                      </a:r>
                    </a:p>
                  </a:txBody>
                  <a:tcPr anchor="ctr">
                    <a:solidFill>
                      <a:srgbClr val="E2F0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>
                          <a:effectLst/>
                        </a:rPr>
                        <a:t>154,045.94 € </a:t>
                      </a:r>
                    </a:p>
                  </a:txBody>
                  <a:tcPr anchor="ctr"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66980"/>
                  </a:ext>
                </a:extLst>
              </a:tr>
            </a:tbl>
          </a:graphicData>
        </a:graphic>
      </p:graphicFrame>
      <p:pic>
        <p:nvPicPr>
          <p:cNvPr id="10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CEC5CF6-8E1B-EC27-FC36-C8C8C1EE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489763"/>
            <a:ext cx="8040913" cy="56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83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ol 7">
            <a:extLst>
              <a:ext uri="{FF2B5EF4-FFF2-40B4-BE49-F238E27FC236}">
                <a16:creationId xmlns:a16="http://schemas.microsoft.com/office/drawing/2014/main" id="{3E2C8301-02A0-E12D-384C-8A52D64E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Financial Viability</a:t>
            </a:r>
            <a:endParaRPr lang="en-U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8E893FFC-D8EE-83B0-E31D-7FA280B88D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9</a:t>
            </a:fld>
            <a:endParaRPr lang="es-ES" noProof="0"/>
          </a:p>
        </p:txBody>
      </p:sp>
      <p:sp>
        <p:nvSpPr>
          <p:cNvPr id="6" name="Contenidor de data 5">
            <a:extLst>
              <a:ext uri="{FF2B5EF4-FFF2-40B4-BE49-F238E27FC236}">
                <a16:creationId xmlns:a16="http://schemas.microsoft.com/office/drawing/2014/main" id="{28FFFB3E-61E7-62E6-D552-4F14AB437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/>
              <a:t>Economic Viability</a:t>
            </a:r>
          </a:p>
        </p:txBody>
      </p:sp>
      <p:sp>
        <p:nvSpPr>
          <p:cNvPr id="7" name="Contenidor de peu de pàgina 6">
            <a:extLst>
              <a:ext uri="{FF2B5EF4-FFF2-40B4-BE49-F238E27FC236}">
                <a16:creationId xmlns:a16="http://schemas.microsoft.com/office/drawing/2014/main" id="{FB4B2D2B-CF16-279B-F072-008C547F2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CampManager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D1D84484-E23A-FF97-999E-4C6899B1A7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671" y="1922411"/>
            <a:ext cx="10342562" cy="414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  <a:p>
            <a:pPr lvl="1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8743F-6D2B-D3D7-8ADC-3DF0E45E1704}"/>
              </a:ext>
            </a:extLst>
          </p:cNvPr>
          <p:cNvSpPr txBox="1"/>
          <p:nvPr/>
        </p:nvSpPr>
        <p:spPr>
          <a:xfrm>
            <a:off x="354376" y="1540963"/>
            <a:ext cx="4349825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2800">
                <a:solidFill>
                  <a:schemeClr val="bg1"/>
                </a:solidFill>
                <a:latin typeface="Arial"/>
                <a:ea typeface="+mn-lt"/>
                <a:cs typeface="Arial"/>
              </a:rPr>
              <a:t>Investment Evolution</a:t>
            </a:r>
            <a:endParaRPr lang="es-ES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GB" sz="280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GB" sz="2800">
              <a:solidFill>
                <a:schemeClr val="bg1"/>
              </a:solidFill>
              <a:latin typeface="Franklin Gothic Book"/>
              <a:cs typeface="Calibri"/>
            </a:endParaRPr>
          </a:p>
          <a:p>
            <a:endParaRPr lang="en-GB" sz="2800">
              <a:solidFill>
                <a:schemeClr val="bg1"/>
              </a:solidFill>
              <a:latin typeface="Franklin Gothic Book"/>
              <a:cs typeface="Calibri"/>
            </a:endParaRPr>
          </a:p>
          <a:p>
            <a:pPr marL="457200" indent="-457200">
              <a:buFont typeface="Calibri"/>
              <a:buChar char="-"/>
            </a:pPr>
            <a:endParaRPr lang="en-GB" sz="2800">
              <a:solidFill>
                <a:srgbClr val="043A5B"/>
              </a:solidFill>
              <a:latin typeface="Franklin Gothic Book"/>
              <a:cs typeface="Calibri"/>
            </a:endParaRPr>
          </a:p>
          <a:p>
            <a:endParaRPr lang="en-GB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76EEE-CB71-0D97-1E4C-A95BA5C1DB9F}"/>
              </a:ext>
            </a:extLst>
          </p:cNvPr>
          <p:cNvSpPr txBox="1"/>
          <p:nvPr/>
        </p:nvSpPr>
        <p:spPr>
          <a:xfrm>
            <a:off x="4549966" y="403584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goe UI"/>
              <a:cs typeface="Segoe UI"/>
            </a:endParaRPr>
          </a:p>
          <a:p>
            <a:pPr algn="just"/>
            <a:endParaRPr lang="en-US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A851A-A23E-7CA8-A9A9-0179A32AC8BE}"/>
              </a:ext>
            </a:extLst>
          </p:cNvPr>
          <p:cNvSpPr txBox="1"/>
          <p:nvPr/>
        </p:nvSpPr>
        <p:spPr>
          <a:xfrm>
            <a:off x="6174954" y="1639677"/>
            <a:ext cx="4065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Calibri"/>
              <a:cs typeface="Calibri"/>
            </a:endParaRPr>
          </a:p>
        </p:txBody>
      </p:sp>
      <p:pic>
        <p:nvPicPr>
          <p:cNvPr id="4" name="Imagen 9" descr="Gráfico&#10;&#10;Descripción generada automáticamente">
            <a:extLst>
              <a:ext uri="{FF2B5EF4-FFF2-40B4-BE49-F238E27FC236}">
                <a16:creationId xmlns:a16="http://schemas.microsoft.com/office/drawing/2014/main" id="{9457C0F3-0239-B257-4F8C-C30DDFCA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1" y="2061370"/>
            <a:ext cx="5515428" cy="4143144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5C39A0C-0116-F715-95BD-710030364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11777"/>
              </p:ext>
            </p:extLst>
          </p:nvPr>
        </p:nvGraphicFramePr>
        <p:xfrm>
          <a:off x="7061199" y="1016000"/>
          <a:ext cx="318452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10">
                  <a:extLst>
                    <a:ext uri="{9D8B030D-6E8A-4147-A177-3AD203B41FA5}">
                      <a16:colId xmlns:a16="http://schemas.microsoft.com/office/drawing/2014/main" val="81516298"/>
                    </a:ext>
                  </a:extLst>
                </a:gridCol>
                <a:gridCol w="1291714">
                  <a:extLst>
                    <a:ext uri="{9D8B030D-6E8A-4147-A177-3AD203B41FA5}">
                      <a16:colId xmlns:a16="http://schemas.microsoft.com/office/drawing/2014/main" val="2839508594"/>
                    </a:ext>
                  </a:extLst>
                </a:gridCol>
              </a:tblGrid>
              <a:tr h="575424">
                <a:tc>
                  <a:txBody>
                    <a:bodyPr/>
                    <a:lstStyle/>
                    <a:p>
                      <a:pPr fontAlgn="ctr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Sales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NPV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52850735"/>
                  </a:ext>
                </a:extLst>
              </a:tr>
              <a:tr h="575424">
                <a:tc>
                  <a:txBody>
                    <a:bodyPr/>
                    <a:lstStyle/>
                    <a:p>
                      <a:pPr fontAlgn="ctr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62,000.00 €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-34,842 €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47851260"/>
                  </a:ext>
                </a:extLst>
              </a:tr>
              <a:tr h="575424">
                <a:tc>
                  <a:txBody>
                    <a:bodyPr/>
                    <a:lstStyle/>
                    <a:p>
                      <a:pPr fontAlgn="ctr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67,000.00 €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-27,024 €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09687204"/>
                  </a:ext>
                </a:extLst>
              </a:tr>
              <a:tr h="575424">
                <a:tc>
                  <a:txBody>
                    <a:bodyPr/>
                    <a:lstStyle/>
                    <a:p>
                      <a:pPr fontAlgn="ctr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72,000.00 €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-19,205 €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4202267"/>
                  </a:ext>
                </a:extLst>
              </a:tr>
              <a:tr h="575424">
                <a:tc>
                  <a:txBody>
                    <a:bodyPr/>
                    <a:lstStyle/>
                    <a:p>
                      <a:pPr fontAlgn="ctr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77,000.00 €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-11,387 €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4586253"/>
                  </a:ext>
                </a:extLst>
              </a:tr>
              <a:tr h="575424">
                <a:tc>
                  <a:txBody>
                    <a:bodyPr/>
                    <a:lstStyle/>
                    <a:p>
                      <a:pPr fontAlgn="ctr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82,000.00 €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-3,569 €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72333687"/>
                  </a:ext>
                </a:extLst>
              </a:tr>
              <a:tr h="575424">
                <a:tc>
                  <a:txBody>
                    <a:bodyPr/>
                    <a:lstStyle/>
                    <a:p>
                      <a:pPr fontAlgn="ctr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87,000.00 € 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4,249 € </a:t>
                      </a:r>
                    </a:p>
                  </a:txBody>
                  <a:tcPr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6695"/>
                  </a:ext>
                </a:extLst>
              </a:tr>
              <a:tr h="575424">
                <a:tc>
                  <a:txBody>
                    <a:bodyPr/>
                    <a:lstStyle/>
                    <a:p>
                      <a:pPr fontAlgn="ctr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92,000.00 €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12,067 €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16465314"/>
                  </a:ext>
                </a:extLst>
              </a:tr>
              <a:tr h="575424">
                <a:tc>
                  <a:txBody>
                    <a:bodyPr/>
                    <a:lstStyle/>
                    <a:p>
                      <a:pPr fontAlgn="ctr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97,000.00 €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s-ES" sz="160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>
                          <a:effectLst/>
                        </a:rPr>
                        <a:t>19,885 €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2378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0603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1">
  <a:themeElements>
    <a:clrScheme name="CampManager2">
      <a:dk1>
        <a:srgbClr val="043A5B"/>
      </a:dk1>
      <a:lt1>
        <a:srgbClr val="FFFFFF"/>
      </a:lt1>
      <a:dk2>
        <a:srgbClr val="7BA44E"/>
      </a:dk2>
      <a:lt2>
        <a:srgbClr val="01DDB8"/>
      </a:lt2>
      <a:accent1>
        <a:srgbClr val="007242"/>
      </a:accent1>
      <a:accent2>
        <a:srgbClr val="A2A200"/>
      </a:accent2>
      <a:accent3>
        <a:srgbClr val="00836A"/>
      </a:accent3>
      <a:accent4>
        <a:srgbClr val="356021"/>
      </a:accent4>
      <a:accent5>
        <a:srgbClr val="00A0C8"/>
      </a:accent5>
      <a:accent6>
        <a:srgbClr val="00ABF3"/>
      </a:accent6>
      <a:hlink>
        <a:srgbClr val="043A5B"/>
      </a:hlink>
      <a:folHlink>
        <a:srgbClr val="35602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1">
  <a:themeElements>
    <a:clrScheme name="CampManager2">
      <a:dk1>
        <a:srgbClr val="043A5B"/>
      </a:dk1>
      <a:lt1>
        <a:srgbClr val="FFFFFF"/>
      </a:lt1>
      <a:dk2>
        <a:srgbClr val="7BA44E"/>
      </a:dk2>
      <a:lt2>
        <a:srgbClr val="8BFFCD"/>
      </a:lt2>
      <a:accent1>
        <a:srgbClr val="007242"/>
      </a:accent1>
      <a:accent2>
        <a:srgbClr val="007242"/>
      </a:accent2>
      <a:accent3>
        <a:srgbClr val="00836A"/>
      </a:accent3>
      <a:accent4>
        <a:srgbClr val="356021"/>
      </a:accent4>
      <a:accent5>
        <a:srgbClr val="00A0C8"/>
      </a:accent5>
      <a:accent6>
        <a:srgbClr val="00ABF3"/>
      </a:accent6>
      <a:hlink>
        <a:srgbClr val="043A5B"/>
      </a:hlink>
      <a:folHlink>
        <a:srgbClr val="35602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c89a055-cdfe-4454-a1f5-12b22794c9a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1EF12650751A4185D70DCC0004149E" ma:contentTypeVersion="3" ma:contentTypeDescription="Create a new document." ma:contentTypeScope="" ma:versionID="59a840466dc17a3cae13ecfe6d54e319">
  <xsd:schema xmlns:xsd="http://www.w3.org/2001/XMLSchema" xmlns:xs="http://www.w3.org/2001/XMLSchema" xmlns:p="http://schemas.microsoft.com/office/2006/metadata/properties" xmlns:ns3="1c89a055-cdfe-4454-a1f5-12b22794c9ae" targetNamespace="http://schemas.microsoft.com/office/2006/metadata/properties" ma:root="true" ma:fieldsID="9ab0a3fa79d71b79cd192c65fe765419" ns3:_="">
    <xsd:import namespace="1c89a055-cdfe-4454-a1f5-12b22794c9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9a055-cdfe-4454-a1f5-12b22794c9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1c89a055-cdfe-4454-a1f5-12b22794c9a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2860DF-FEDE-4D71-9A6C-9BD125E99957}">
  <ds:schemaRefs>
    <ds:schemaRef ds:uri="1c89a055-cdfe-4454-a1f5-12b22794c9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anual geométrica</Templat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Tema1</vt:lpstr>
      <vt:lpstr>Tema1</vt:lpstr>
      <vt:lpstr>Economic Viability</vt:lpstr>
      <vt:lpstr>Table Of Contents</vt:lpstr>
      <vt:lpstr>Executive Summary</vt:lpstr>
      <vt:lpstr>Financial Viability</vt:lpstr>
      <vt:lpstr>Financial Viability</vt:lpstr>
      <vt:lpstr>Financial Viability</vt:lpstr>
      <vt:lpstr>Financial Viability</vt:lpstr>
      <vt:lpstr>Financial Viability</vt:lpstr>
      <vt:lpstr>Financial Viability</vt:lpstr>
      <vt:lpstr>Thank You For Your Attention!</vt:lpstr>
    </vt:vector>
  </TitlesOfParts>
  <Company>Fundació Eurecat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Joel Aumedes Serrano</dc:creator>
  <cp:revision>1</cp:revision>
  <dcterms:created xsi:type="dcterms:W3CDTF">2023-03-06T09:36:21Z</dcterms:created>
  <dcterms:modified xsi:type="dcterms:W3CDTF">2023-05-17T16:38:55Z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0x010100841EF12650751A4185D70DCC0004149E</vt:lpwstr>
  </property>
</Properties>
</file>