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FB3E5-809A-C281-A94F-00366736B594}" v="6" dt="2023-02-13T10:08:25.8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252FB3E5-809A-C281-A94F-00366736B594}"/>
    <pc:docChg chg="delSld modSld">
      <pc:chgData name="Jordi Virgili Gomà" userId="S::jordi.virgili@udl.cat::15590814-2816-4d73-aa06-1e14496f9e19" providerId="AD" clId="Web-{252FB3E5-809A-C281-A94F-00366736B594}" dt="2023-02-13T10:08:25.813" v="2"/>
      <pc:docMkLst>
        <pc:docMk/>
      </pc:docMkLst>
      <pc:sldChg chg="modSp">
        <pc:chgData name="Jordi Virgili Gomà" userId="S::jordi.virgili@udl.cat::15590814-2816-4d73-aa06-1e14496f9e19" providerId="AD" clId="Web-{252FB3E5-809A-C281-A94F-00366736B594}" dt="2023-02-13T10:08:19.828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252FB3E5-809A-C281-A94F-00366736B594}" dt="2023-02-13T10:08:19.828" v="1" actId="20577"/>
          <ac:spMkLst>
            <pc:docMk/>
            <pc:sldMk cId="0" sldId="256"/>
            <ac:spMk id="13" creationId="{00000000-0000-0000-0000-000000000000}"/>
          </ac:spMkLst>
        </pc:spChg>
      </pc:sldChg>
      <pc:sldChg chg="del">
        <pc:chgData name="Jordi Virgili Gomà" userId="S::jordi.virgili@udl.cat::15590814-2816-4d73-aa06-1e14496f9e19" providerId="AD" clId="Web-{252FB3E5-809A-C281-A94F-00366736B594}" dt="2023-02-13T10:08:25.813" v="2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5449" y="2747213"/>
            <a:ext cx="5261101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717" y="1748155"/>
            <a:ext cx="10716564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6436" y="1843278"/>
            <a:ext cx="435216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 err="1"/>
              <a:t>Programació</a:t>
            </a:r>
            <a:r>
              <a:rPr lang="es-ES" spc="-15" dirty="0"/>
              <a:t>n</a:t>
            </a:r>
            <a:endParaRPr spc="-15" dirty="0"/>
          </a:p>
        </p:txBody>
      </p:sp>
      <p:sp>
        <p:nvSpPr>
          <p:cNvPr id="13" name="object 13"/>
          <p:cNvSpPr txBox="1"/>
          <p:nvPr/>
        </p:nvSpPr>
        <p:spPr>
          <a:xfrm>
            <a:off x="2338197" y="3100832"/>
            <a:ext cx="614362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 Prof: Jordi </a:t>
            </a: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Gervàs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 err="1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400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4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7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5" dirty="0"/>
              <a:t>Objetivos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845716"/>
            <a:ext cx="8575040" cy="275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203200" indent="-12700">
              <a:lnSpc>
                <a:spcPct val="150000"/>
              </a:lnSpc>
              <a:spcBef>
                <a:spcPts val="10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lang="es-ES" sz="2000" dirty="0"/>
              <a:t> Conocer los conceptos básicos de gestión de la información y las estructuras algoritmos básicos de la programación. </a:t>
            </a:r>
          </a:p>
          <a:p>
            <a:pPr marL="24765" marR="203200" indent="-12700">
              <a:lnSpc>
                <a:spcPct val="150000"/>
              </a:lnSpc>
              <a:spcBef>
                <a:spcPts val="10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lang="es-ES" sz="2000" dirty="0"/>
              <a:t> Saber gestionar y entender las variables y los operadores que intervengan en un algoritmo. </a:t>
            </a:r>
          </a:p>
          <a:p>
            <a:pPr marL="24765" marR="203200" indent="-12700">
              <a:lnSpc>
                <a:spcPct val="150000"/>
              </a:lnSpc>
              <a:spcBef>
                <a:spcPts val="10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lang="es-ES" sz="2000" dirty="0"/>
              <a:t> Adentrarse en los esquemas algorítmicos y estructuras de datos.</a:t>
            </a:r>
          </a:p>
          <a:p>
            <a:pPr marL="24765" marR="203200" indent="-12700">
              <a:lnSpc>
                <a:spcPct val="150000"/>
              </a:lnSpc>
              <a:spcBef>
                <a:spcPts val="10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lang="es-ES" sz="2000" dirty="0"/>
              <a:t> Saber fraccionar un problema para resolverlo por partes. 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3293"/>
            <a:ext cx="732282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3250" spc="-15" dirty="0"/>
              <a:t>Contenidos fundamentales</a:t>
            </a:r>
            <a:endParaRPr sz="3250" dirty="0"/>
          </a:p>
        </p:txBody>
      </p:sp>
      <p:sp>
        <p:nvSpPr>
          <p:cNvPr id="3" name="object 3"/>
          <p:cNvSpPr txBox="1"/>
          <p:nvPr/>
        </p:nvSpPr>
        <p:spPr>
          <a:xfrm>
            <a:off x="737717" y="1748155"/>
            <a:ext cx="8246745" cy="40453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dirty="0"/>
              <a:t>Tema 1. Introducción a la algorítmica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dirty="0"/>
              <a:t>Constantes, variables y tipos elementales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dirty="0"/>
              <a:t>La asignación, la composición secuencial, la composición alternativa y la composición iterativa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dirty="0"/>
              <a:t>Tema 2. Conceptos de programación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/>
              <a:t>2.1 Estructura de un programa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/>
              <a:t>2.2. Tratamiento secuencial. Recorrido y búsqueda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dirty="0"/>
              <a:t>Tema 3. Tipos estructurados de datos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dirty="0"/>
              <a:t>Estructuras de acceso directo (</a:t>
            </a:r>
            <a:r>
              <a:rPr lang="es-ES" dirty="0" err="1"/>
              <a:t>arrays</a:t>
            </a:r>
            <a:r>
              <a:rPr lang="es-ES" dirty="0"/>
              <a:t> n-dimensionales)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dirty="0"/>
              <a:t>Tipo de datos gráficos</a:t>
            </a:r>
          </a:p>
        </p:txBody>
      </p:sp>
    </p:spTree>
    <p:extLst>
      <p:ext uri="{BB962C8B-B14F-4D97-AF65-F5344CB8AC3E}">
        <p14:creationId xmlns:p14="http://schemas.microsoft.com/office/powerpoint/2010/main" val="418243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3293"/>
            <a:ext cx="732282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3250" spc="-15" dirty="0"/>
              <a:t>Contenidos fundamentales</a:t>
            </a:r>
            <a:endParaRPr sz="3250" dirty="0"/>
          </a:p>
        </p:txBody>
      </p:sp>
      <p:sp>
        <p:nvSpPr>
          <p:cNvPr id="3" name="object 3"/>
          <p:cNvSpPr txBox="1"/>
          <p:nvPr/>
        </p:nvSpPr>
        <p:spPr>
          <a:xfrm>
            <a:off x="737717" y="1748155"/>
            <a:ext cx="4408805" cy="35272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b="1" spc="-55" dirty="0">
                <a:latin typeface="Trebuchet MS"/>
                <a:cs typeface="Trebuchet MS"/>
              </a:rPr>
              <a:t>Tema 4. Modularidad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Acciones y funciones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Objetos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librerías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2000" b="1" spc="-5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b="1" spc="-55" dirty="0">
                <a:latin typeface="Trebuchet MS"/>
                <a:cs typeface="Trebuchet MS"/>
              </a:rPr>
              <a:t>Tema 5. Programación gráfica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Primitivas gráficas del lenguaje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Interacción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Trabajar con imágenes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transformaciones básicas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s-ES" sz="2000" spc="-55" dirty="0">
                <a:latin typeface="Trebuchet MS"/>
                <a:cs typeface="Trebuchet MS"/>
              </a:rPr>
              <a:t>animación</a:t>
            </a:r>
            <a:endParaRPr lang="es-ES"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03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</a:t>
            </a:r>
            <a:r>
              <a:rPr dirty="0"/>
              <a:t>r</a:t>
            </a:r>
            <a:r>
              <a:rPr spc="-10" dirty="0"/>
              <a:t>à</a:t>
            </a:r>
            <a:r>
              <a:rPr dirty="0"/>
              <a:t>c</a:t>
            </a:r>
            <a:r>
              <a:rPr spc="-5" dirty="0"/>
              <a:t>i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1027139" y="1953623"/>
            <a:ext cx="5118426" cy="3712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287</Words>
  <Application>Microsoft Office PowerPoint</Application>
  <PresentationFormat>Panorámica</PresentationFormat>
  <Paragraphs>95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Programación</vt:lpstr>
      <vt:lpstr>Objetivos</vt:lpstr>
      <vt:lpstr>Contenidos fundamentales</vt:lpstr>
      <vt:lpstr>Contenidos fundamentales</vt:lpstr>
      <vt:lpstr>Gràcies!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10</cp:revision>
  <dcterms:created xsi:type="dcterms:W3CDTF">2021-02-15T07:25:23Z</dcterms:created>
  <dcterms:modified xsi:type="dcterms:W3CDTF">2023-02-13T10:08:28Z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2021-02-15T00:00:00Z</vt:filetime>
  </property>
</Properties>
</file>