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1D5DA-7FC6-D40D-D7E2-B8DC4D5BD9A4}" v="7" dt="2023-02-13T10:12:34.2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2921D5DA-7FC6-D40D-D7E2-B8DC4D5BD9A4}"/>
    <pc:docChg chg="modSld">
      <pc:chgData name="Jordi Virgili Gomà" userId="S::jordi.virgili@udl.cat::15590814-2816-4d73-aa06-1e14496f9e19" providerId="AD" clId="Web-{2921D5DA-7FC6-D40D-D7E2-B8DC4D5BD9A4}" dt="2023-02-13T10:12:31.424" v="2" actId="20577"/>
      <pc:docMkLst>
        <pc:docMk/>
      </pc:docMkLst>
      <pc:sldChg chg="modSp">
        <pc:chgData name="Jordi Virgili Gomà" userId="S::jordi.virgili@udl.cat::15590814-2816-4d73-aa06-1e14496f9e19" providerId="AD" clId="Web-{2921D5DA-7FC6-D40D-D7E2-B8DC4D5BD9A4}" dt="2023-02-13T10:12:31.424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2921D5DA-7FC6-D40D-D7E2-B8DC4D5BD9A4}" dt="2023-02-13T10:12:31.424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0" y="805637"/>
            <a:ext cx="635000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533525"/>
            <a:ext cx="11607800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52950" y="1843278"/>
            <a:ext cx="171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30" dirty="0"/>
              <a:t>a</a:t>
            </a:r>
            <a:r>
              <a:rPr spc="-5" dirty="0"/>
              <a:t>t</a:t>
            </a:r>
            <a:r>
              <a:rPr spc="-35" dirty="0"/>
              <a:t>o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2022/2023</a:t>
            </a:r>
            <a:r>
              <a:rPr sz="200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Prof:</a:t>
            </a:r>
            <a:r>
              <a:rPr sz="2000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Ejemplo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latin typeface="Trebuchet MS"/>
                <a:cs typeface="Trebuchet MS"/>
              </a:rPr>
              <a:t>Cadena</a:t>
            </a:r>
            <a:r>
              <a:rPr sz="1800" b="1" i="1" spc="-7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7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caracteres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895600"/>
            <a:ext cx="3610355" cy="2601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078735"/>
            <a:ext cx="4991100" cy="4515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81198"/>
            <a:ext cx="5791200" cy="4794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Ejemplo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0700" y="1533525"/>
            <a:ext cx="268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Caracteres</a:t>
            </a:r>
            <a:r>
              <a:rPr sz="1800" b="1" i="1" spc="-6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especiales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4931" y="3657600"/>
            <a:ext cx="4163568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Ejemplo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7712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No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se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puede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redefinir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una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constante,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su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es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fijo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 lo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largo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ejecución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del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algoritmo.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321050"/>
            <a:ext cx="6486144" cy="45369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¿Podemos</a:t>
            </a:r>
            <a:r>
              <a:rPr spc="-65" dirty="0"/>
              <a:t> </a:t>
            </a:r>
            <a:r>
              <a:rPr spc="-5" dirty="0"/>
              <a:t>añadir </a:t>
            </a:r>
            <a:r>
              <a:rPr spc="-1610" dirty="0"/>
              <a:t> </a:t>
            </a:r>
            <a:r>
              <a:rPr spc="-5" dirty="0"/>
              <a:t>interactividad?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660904"/>
            <a:ext cx="4267200" cy="3753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4148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Interactividad</a:t>
            </a:r>
            <a:r>
              <a:rPr sz="3600" spc="-50" dirty="0"/>
              <a:t> </a:t>
            </a:r>
            <a:r>
              <a:rPr sz="3600" spc="-5" dirty="0"/>
              <a:t>en</a:t>
            </a:r>
            <a:r>
              <a:rPr sz="3600" spc="-65" dirty="0"/>
              <a:t> </a:t>
            </a:r>
            <a:r>
              <a:rPr sz="3600" spc="-5" dirty="0"/>
              <a:t>p5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789622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dirty="0" err="1">
                <a:latin typeface="Trebuchet MS"/>
                <a:cs typeface="Trebuchet MS"/>
              </a:rPr>
              <a:t>Instruccións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pensades</a:t>
            </a:r>
            <a:r>
              <a:rPr lang="es-ES" sz="1800" b="1" i="1" dirty="0">
                <a:latin typeface="Trebuchet MS"/>
                <a:cs typeface="Trebuchet MS"/>
              </a:rPr>
              <a:t> per a p5: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s-ES" sz="1800" dirty="0">
                <a:latin typeface="Trebuchet MS"/>
                <a:cs typeface="Trebuchet MS"/>
              </a:rPr>
              <a:t>https://p5js.org/es/reference/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75560"/>
            <a:ext cx="4956048" cy="3154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828799"/>
            <a:ext cx="485089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ias!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664463"/>
            <a:ext cx="5848349" cy="3931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803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Tipo</a:t>
            </a:r>
            <a:r>
              <a:rPr sz="3600" spc="-70" dirty="0"/>
              <a:t> </a:t>
            </a:r>
            <a:r>
              <a:rPr sz="3600" spc="-5" dirty="0"/>
              <a:t>de</a:t>
            </a:r>
            <a:r>
              <a:rPr sz="3600" spc="-65" dirty="0"/>
              <a:t> </a:t>
            </a:r>
            <a:r>
              <a:rPr sz="3600" spc="-5" dirty="0"/>
              <a:t>datos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455025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Trebuchet MS"/>
                <a:cs typeface="Trebuchet MS"/>
              </a:rPr>
              <a:t>Tipos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datos,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 números,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letras,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palabras,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imágenes,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colores,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fuentes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valores booleanos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(true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false).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hecho </a:t>
            </a:r>
            <a:r>
              <a:rPr sz="1800" dirty="0">
                <a:latin typeface="Trebuchet MS"/>
                <a:cs typeface="Trebuchet MS"/>
              </a:rPr>
              <a:t>de guardar </a:t>
            </a:r>
            <a:r>
              <a:rPr sz="1800" spc="-5" dirty="0">
                <a:latin typeface="Trebuchet MS"/>
                <a:cs typeface="Trebuchet MS"/>
              </a:rPr>
              <a:t>datos </a:t>
            </a:r>
            <a:r>
              <a:rPr sz="1800" dirty="0">
                <a:latin typeface="Trebuchet MS"/>
                <a:cs typeface="Trebuchet MS"/>
              </a:rPr>
              <a:t>implica </a:t>
            </a:r>
            <a:r>
              <a:rPr sz="1800" spc="-5" dirty="0">
                <a:latin typeface="Trebuchet MS"/>
                <a:cs typeface="Trebuchet MS"/>
              </a:rPr>
              <a:t>un mayor 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menor uso de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memoria del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ordenador donde estemos trabajando. No es </a:t>
            </a:r>
            <a:r>
              <a:rPr sz="1800" dirty="0">
                <a:latin typeface="Trebuchet MS"/>
                <a:cs typeface="Trebuchet MS"/>
              </a:rPr>
              <a:t>lo mismo guardar la </a:t>
            </a:r>
            <a:r>
              <a:rPr sz="1800" spc="-5" dirty="0">
                <a:latin typeface="Trebuchet MS"/>
                <a:cs typeface="Trebuchet MS"/>
              </a:rPr>
              <a:t>palabra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“Andalucía”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guardar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simplemente</a:t>
            </a:r>
            <a:r>
              <a:rPr sz="1800" dirty="0">
                <a:latin typeface="Trebuchet MS"/>
                <a:cs typeface="Trebuchet MS"/>
              </a:rPr>
              <a:t> la </a:t>
            </a:r>
            <a:r>
              <a:rPr sz="1800" spc="-5" dirty="0">
                <a:latin typeface="Trebuchet MS"/>
                <a:cs typeface="Trebuchet MS"/>
              </a:rPr>
              <a:t>“A”.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Cada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 representado como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serie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bits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(0</a:t>
            </a:r>
            <a:r>
              <a:rPr lang="es-ES" sz="1800" spc="-5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</a:t>
            </a:r>
            <a:r>
              <a:rPr lang="es-ES" sz="1800" spc="-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Trebuchet MS"/>
                <a:cs typeface="Trebuchet MS"/>
              </a:rPr>
              <a:t>Podemos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ver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una variable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como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un</a:t>
            </a:r>
            <a:r>
              <a:rPr sz="1800" i="1" spc="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contenedor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446" y="4803544"/>
            <a:ext cx="2652696" cy="171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0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595" y="2989915"/>
            <a:ext cx="3074836" cy="191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700" y="1898980"/>
            <a:ext cx="8044180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puede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</a:t>
            </a:r>
            <a:r>
              <a:rPr sz="1800" spc="-5" dirty="0">
                <a:latin typeface="Trebuchet MS"/>
                <a:cs typeface="Trebuchet MS"/>
              </a:rPr>
              <a:t> contenido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durante</a:t>
            </a:r>
            <a:r>
              <a:rPr sz="1800" dirty="0">
                <a:latin typeface="Trebuchet MS"/>
                <a:cs typeface="Trebuchet MS"/>
              </a:rPr>
              <a:t> la </a:t>
            </a:r>
            <a:r>
              <a:rPr sz="1800" spc="-5" dirty="0">
                <a:latin typeface="Trebuchet MS"/>
                <a:cs typeface="Trebuchet MS"/>
              </a:rPr>
              <a:t>ejecución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algoritmo.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Cada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tiene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partes un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nombre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valor.</a:t>
            </a:r>
            <a:endParaRPr sz="1800">
              <a:latin typeface="Trebuchet MS"/>
              <a:cs typeface="Trebuchet MS"/>
            </a:endParaRPr>
          </a:p>
          <a:p>
            <a:pPr marL="3013710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¿De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qué tipo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puede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ser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una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variable?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5752" y="3794696"/>
            <a:ext cx="2181225" cy="2263775"/>
            <a:chOff x="1575752" y="3794696"/>
            <a:chExt cx="2181225" cy="2263775"/>
          </a:xfrm>
        </p:grpSpPr>
        <p:sp>
          <p:nvSpPr>
            <p:cNvPr id="6" name="object 6"/>
            <p:cNvSpPr/>
            <p:nvPr/>
          </p:nvSpPr>
          <p:spPr>
            <a:xfrm>
              <a:off x="1588769" y="5378196"/>
              <a:ext cx="762000" cy="666750"/>
            </a:xfrm>
            <a:custGeom>
              <a:avLst/>
              <a:gdLst/>
              <a:ahLst/>
              <a:cxnLst/>
              <a:rect l="l" t="t" r="r" b="b"/>
              <a:pathLst>
                <a:path w="762000" h="666750">
                  <a:moveTo>
                    <a:pt x="762000" y="0"/>
                  </a:moveTo>
                  <a:lnTo>
                    <a:pt x="738165" y="33224"/>
                  </a:lnTo>
                  <a:lnTo>
                    <a:pt x="672399" y="61357"/>
                  </a:lnTo>
                  <a:lnTo>
                    <a:pt x="626481" y="72839"/>
                  </a:lnTo>
                  <a:lnTo>
                    <a:pt x="573306" y="82239"/>
                  </a:lnTo>
                  <a:lnTo>
                    <a:pt x="513950" y="89287"/>
                  </a:lnTo>
                  <a:lnTo>
                    <a:pt x="449490" y="93714"/>
                  </a:lnTo>
                  <a:lnTo>
                    <a:pt x="381000" y="95249"/>
                  </a:lnTo>
                  <a:lnTo>
                    <a:pt x="312509" y="93714"/>
                  </a:lnTo>
                  <a:lnTo>
                    <a:pt x="248049" y="89287"/>
                  </a:lnTo>
                  <a:lnTo>
                    <a:pt x="188693" y="82239"/>
                  </a:lnTo>
                  <a:lnTo>
                    <a:pt x="135518" y="72839"/>
                  </a:lnTo>
                  <a:lnTo>
                    <a:pt x="89600" y="61357"/>
                  </a:lnTo>
                  <a:lnTo>
                    <a:pt x="52013" y="48062"/>
                  </a:lnTo>
                  <a:lnTo>
                    <a:pt x="6137" y="17114"/>
                  </a:lnTo>
                  <a:lnTo>
                    <a:pt x="0" y="0"/>
                  </a:lnTo>
                  <a:lnTo>
                    <a:pt x="0" y="571499"/>
                  </a:lnTo>
                  <a:lnTo>
                    <a:pt x="23834" y="604735"/>
                  </a:lnTo>
                  <a:lnTo>
                    <a:pt x="89600" y="632867"/>
                  </a:lnTo>
                  <a:lnTo>
                    <a:pt x="135518" y="644347"/>
                  </a:lnTo>
                  <a:lnTo>
                    <a:pt x="188693" y="653745"/>
                  </a:lnTo>
                  <a:lnTo>
                    <a:pt x="248049" y="660790"/>
                  </a:lnTo>
                  <a:lnTo>
                    <a:pt x="312509" y="665215"/>
                  </a:lnTo>
                  <a:lnTo>
                    <a:pt x="381000" y="666749"/>
                  </a:lnTo>
                  <a:lnTo>
                    <a:pt x="449490" y="665215"/>
                  </a:lnTo>
                  <a:lnTo>
                    <a:pt x="513950" y="660790"/>
                  </a:lnTo>
                  <a:lnTo>
                    <a:pt x="573306" y="653745"/>
                  </a:lnTo>
                  <a:lnTo>
                    <a:pt x="626481" y="644347"/>
                  </a:lnTo>
                  <a:lnTo>
                    <a:pt x="672399" y="632867"/>
                  </a:lnTo>
                  <a:lnTo>
                    <a:pt x="709986" y="619573"/>
                  </a:lnTo>
                  <a:lnTo>
                    <a:pt x="755862" y="588620"/>
                  </a:lnTo>
                  <a:lnTo>
                    <a:pt x="762000" y="57149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8769" y="5282946"/>
              <a:ext cx="762000" cy="190500"/>
            </a:xfrm>
            <a:custGeom>
              <a:avLst/>
              <a:gdLst/>
              <a:ahLst/>
              <a:cxnLst/>
              <a:rect l="l" t="t" r="r" b="b"/>
              <a:pathLst>
                <a:path w="762000" h="190500">
                  <a:moveTo>
                    <a:pt x="381000" y="0"/>
                  </a:moveTo>
                  <a:lnTo>
                    <a:pt x="312509" y="1535"/>
                  </a:lnTo>
                  <a:lnTo>
                    <a:pt x="248049" y="5962"/>
                  </a:lnTo>
                  <a:lnTo>
                    <a:pt x="188693" y="13010"/>
                  </a:lnTo>
                  <a:lnTo>
                    <a:pt x="135518" y="22410"/>
                  </a:lnTo>
                  <a:lnTo>
                    <a:pt x="89600" y="33892"/>
                  </a:lnTo>
                  <a:lnTo>
                    <a:pt x="52013" y="47187"/>
                  </a:lnTo>
                  <a:lnTo>
                    <a:pt x="6137" y="78135"/>
                  </a:lnTo>
                  <a:lnTo>
                    <a:pt x="0" y="95249"/>
                  </a:lnTo>
                  <a:lnTo>
                    <a:pt x="6137" y="112364"/>
                  </a:lnTo>
                  <a:lnTo>
                    <a:pt x="52013" y="143312"/>
                  </a:lnTo>
                  <a:lnTo>
                    <a:pt x="89600" y="156607"/>
                  </a:lnTo>
                  <a:lnTo>
                    <a:pt x="135518" y="168089"/>
                  </a:lnTo>
                  <a:lnTo>
                    <a:pt x="188693" y="177489"/>
                  </a:lnTo>
                  <a:lnTo>
                    <a:pt x="248049" y="184537"/>
                  </a:lnTo>
                  <a:lnTo>
                    <a:pt x="312509" y="188964"/>
                  </a:lnTo>
                  <a:lnTo>
                    <a:pt x="381000" y="190499"/>
                  </a:lnTo>
                  <a:lnTo>
                    <a:pt x="449490" y="188964"/>
                  </a:lnTo>
                  <a:lnTo>
                    <a:pt x="513950" y="184537"/>
                  </a:lnTo>
                  <a:lnTo>
                    <a:pt x="573306" y="177489"/>
                  </a:lnTo>
                  <a:lnTo>
                    <a:pt x="626481" y="168089"/>
                  </a:lnTo>
                  <a:lnTo>
                    <a:pt x="672399" y="156607"/>
                  </a:lnTo>
                  <a:lnTo>
                    <a:pt x="709986" y="143312"/>
                  </a:lnTo>
                  <a:lnTo>
                    <a:pt x="755862" y="112364"/>
                  </a:lnTo>
                  <a:lnTo>
                    <a:pt x="762000" y="95249"/>
                  </a:lnTo>
                  <a:lnTo>
                    <a:pt x="755862" y="78135"/>
                  </a:lnTo>
                  <a:lnTo>
                    <a:pt x="709986" y="47187"/>
                  </a:lnTo>
                  <a:lnTo>
                    <a:pt x="672399" y="33892"/>
                  </a:lnTo>
                  <a:lnTo>
                    <a:pt x="626481" y="22410"/>
                  </a:lnTo>
                  <a:lnTo>
                    <a:pt x="573306" y="13010"/>
                  </a:lnTo>
                  <a:lnTo>
                    <a:pt x="513950" y="5962"/>
                  </a:lnTo>
                  <a:lnTo>
                    <a:pt x="449490" y="15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8769" y="528294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95249"/>
                  </a:moveTo>
                  <a:lnTo>
                    <a:pt x="738165" y="128474"/>
                  </a:lnTo>
                  <a:lnTo>
                    <a:pt x="672399" y="156607"/>
                  </a:lnTo>
                  <a:lnTo>
                    <a:pt x="626481" y="168089"/>
                  </a:lnTo>
                  <a:lnTo>
                    <a:pt x="573306" y="177489"/>
                  </a:lnTo>
                  <a:lnTo>
                    <a:pt x="513950" y="184537"/>
                  </a:lnTo>
                  <a:lnTo>
                    <a:pt x="449490" y="188964"/>
                  </a:lnTo>
                  <a:lnTo>
                    <a:pt x="381000" y="190499"/>
                  </a:lnTo>
                  <a:lnTo>
                    <a:pt x="312509" y="188964"/>
                  </a:lnTo>
                  <a:lnTo>
                    <a:pt x="248049" y="184537"/>
                  </a:lnTo>
                  <a:lnTo>
                    <a:pt x="188693" y="177489"/>
                  </a:lnTo>
                  <a:lnTo>
                    <a:pt x="135518" y="168089"/>
                  </a:lnTo>
                  <a:lnTo>
                    <a:pt x="89600" y="156607"/>
                  </a:lnTo>
                  <a:lnTo>
                    <a:pt x="52013" y="143312"/>
                  </a:lnTo>
                  <a:lnTo>
                    <a:pt x="6137" y="112364"/>
                  </a:lnTo>
                  <a:lnTo>
                    <a:pt x="0" y="95249"/>
                  </a:lnTo>
                  <a:lnTo>
                    <a:pt x="6137" y="78135"/>
                  </a:lnTo>
                  <a:lnTo>
                    <a:pt x="52013" y="47187"/>
                  </a:lnTo>
                  <a:lnTo>
                    <a:pt x="89600" y="33892"/>
                  </a:lnTo>
                  <a:lnTo>
                    <a:pt x="135518" y="22410"/>
                  </a:lnTo>
                  <a:lnTo>
                    <a:pt x="188693" y="13010"/>
                  </a:lnTo>
                  <a:lnTo>
                    <a:pt x="248049" y="5962"/>
                  </a:lnTo>
                  <a:lnTo>
                    <a:pt x="312509" y="1535"/>
                  </a:lnTo>
                  <a:lnTo>
                    <a:pt x="381000" y="0"/>
                  </a:lnTo>
                  <a:lnTo>
                    <a:pt x="449490" y="1535"/>
                  </a:lnTo>
                  <a:lnTo>
                    <a:pt x="513950" y="5962"/>
                  </a:lnTo>
                  <a:lnTo>
                    <a:pt x="573306" y="13010"/>
                  </a:lnTo>
                  <a:lnTo>
                    <a:pt x="626481" y="22410"/>
                  </a:lnTo>
                  <a:lnTo>
                    <a:pt x="672399" y="33892"/>
                  </a:lnTo>
                  <a:lnTo>
                    <a:pt x="709986" y="47187"/>
                  </a:lnTo>
                  <a:lnTo>
                    <a:pt x="755862" y="78135"/>
                  </a:lnTo>
                  <a:lnTo>
                    <a:pt x="762000" y="95249"/>
                  </a:lnTo>
                  <a:close/>
                </a:path>
                <a:path w="762000" h="762000">
                  <a:moveTo>
                    <a:pt x="762000" y="95249"/>
                  </a:moveTo>
                  <a:lnTo>
                    <a:pt x="762000" y="666749"/>
                  </a:lnTo>
                  <a:lnTo>
                    <a:pt x="755862" y="683870"/>
                  </a:lnTo>
                  <a:lnTo>
                    <a:pt x="709986" y="714823"/>
                  </a:lnTo>
                  <a:lnTo>
                    <a:pt x="672399" y="728117"/>
                  </a:lnTo>
                  <a:lnTo>
                    <a:pt x="626481" y="739597"/>
                  </a:lnTo>
                  <a:lnTo>
                    <a:pt x="573306" y="748995"/>
                  </a:lnTo>
                  <a:lnTo>
                    <a:pt x="513950" y="756040"/>
                  </a:lnTo>
                  <a:lnTo>
                    <a:pt x="449490" y="760465"/>
                  </a:lnTo>
                  <a:lnTo>
                    <a:pt x="381000" y="761999"/>
                  </a:lnTo>
                  <a:lnTo>
                    <a:pt x="312509" y="760465"/>
                  </a:lnTo>
                  <a:lnTo>
                    <a:pt x="248049" y="756040"/>
                  </a:lnTo>
                  <a:lnTo>
                    <a:pt x="188693" y="748995"/>
                  </a:lnTo>
                  <a:lnTo>
                    <a:pt x="135518" y="739597"/>
                  </a:lnTo>
                  <a:lnTo>
                    <a:pt x="89600" y="728117"/>
                  </a:lnTo>
                  <a:lnTo>
                    <a:pt x="52013" y="714823"/>
                  </a:lnTo>
                  <a:lnTo>
                    <a:pt x="6137" y="683870"/>
                  </a:lnTo>
                  <a:lnTo>
                    <a:pt x="0" y="666749"/>
                  </a:lnTo>
                  <a:lnTo>
                    <a:pt x="0" y="95249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6869" y="3807714"/>
              <a:ext cx="685800" cy="676910"/>
            </a:xfrm>
            <a:custGeom>
              <a:avLst/>
              <a:gdLst/>
              <a:ahLst/>
              <a:cxnLst/>
              <a:rect l="l" t="t" r="r" b="b"/>
              <a:pathLst>
                <a:path w="685800" h="676910">
                  <a:moveTo>
                    <a:pt x="342900" y="0"/>
                  </a:moveTo>
                  <a:lnTo>
                    <a:pt x="296375" y="3089"/>
                  </a:lnTo>
                  <a:lnTo>
                    <a:pt x="251751" y="12087"/>
                  </a:lnTo>
                  <a:lnTo>
                    <a:pt x="209436" y="26592"/>
                  </a:lnTo>
                  <a:lnTo>
                    <a:pt x="169841" y="46199"/>
                  </a:lnTo>
                  <a:lnTo>
                    <a:pt x="133373" y="70505"/>
                  </a:lnTo>
                  <a:lnTo>
                    <a:pt x="100441" y="99107"/>
                  </a:lnTo>
                  <a:lnTo>
                    <a:pt x="71454" y="131601"/>
                  </a:lnTo>
                  <a:lnTo>
                    <a:pt x="46820" y="167583"/>
                  </a:lnTo>
                  <a:lnTo>
                    <a:pt x="26949" y="206650"/>
                  </a:lnTo>
                  <a:lnTo>
                    <a:pt x="12250" y="248399"/>
                  </a:lnTo>
                  <a:lnTo>
                    <a:pt x="3130" y="292426"/>
                  </a:lnTo>
                  <a:lnTo>
                    <a:pt x="0" y="338328"/>
                  </a:lnTo>
                  <a:lnTo>
                    <a:pt x="3130" y="384229"/>
                  </a:lnTo>
                  <a:lnTo>
                    <a:pt x="12250" y="428256"/>
                  </a:lnTo>
                  <a:lnTo>
                    <a:pt x="26949" y="470005"/>
                  </a:lnTo>
                  <a:lnTo>
                    <a:pt x="46820" y="509072"/>
                  </a:lnTo>
                  <a:lnTo>
                    <a:pt x="71454" y="545054"/>
                  </a:lnTo>
                  <a:lnTo>
                    <a:pt x="100441" y="577548"/>
                  </a:lnTo>
                  <a:lnTo>
                    <a:pt x="133373" y="606150"/>
                  </a:lnTo>
                  <a:lnTo>
                    <a:pt x="169841" y="630456"/>
                  </a:lnTo>
                  <a:lnTo>
                    <a:pt x="209436" y="650063"/>
                  </a:lnTo>
                  <a:lnTo>
                    <a:pt x="251751" y="664568"/>
                  </a:lnTo>
                  <a:lnTo>
                    <a:pt x="296375" y="673566"/>
                  </a:lnTo>
                  <a:lnTo>
                    <a:pt x="342900" y="676656"/>
                  </a:lnTo>
                  <a:lnTo>
                    <a:pt x="389424" y="673566"/>
                  </a:lnTo>
                  <a:lnTo>
                    <a:pt x="434048" y="664568"/>
                  </a:lnTo>
                  <a:lnTo>
                    <a:pt x="476363" y="650063"/>
                  </a:lnTo>
                  <a:lnTo>
                    <a:pt x="515958" y="630456"/>
                  </a:lnTo>
                  <a:lnTo>
                    <a:pt x="552426" y="606150"/>
                  </a:lnTo>
                  <a:lnTo>
                    <a:pt x="585358" y="577548"/>
                  </a:lnTo>
                  <a:lnTo>
                    <a:pt x="614345" y="545054"/>
                  </a:lnTo>
                  <a:lnTo>
                    <a:pt x="638979" y="509072"/>
                  </a:lnTo>
                  <a:lnTo>
                    <a:pt x="658850" y="470005"/>
                  </a:lnTo>
                  <a:lnTo>
                    <a:pt x="673549" y="428256"/>
                  </a:lnTo>
                  <a:lnTo>
                    <a:pt x="682669" y="384229"/>
                  </a:lnTo>
                  <a:lnTo>
                    <a:pt x="685800" y="338328"/>
                  </a:lnTo>
                  <a:lnTo>
                    <a:pt x="682669" y="292426"/>
                  </a:lnTo>
                  <a:lnTo>
                    <a:pt x="673549" y="248399"/>
                  </a:lnTo>
                  <a:lnTo>
                    <a:pt x="658850" y="206650"/>
                  </a:lnTo>
                  <a:lnTo>
                    <a:pt x="638979" y="167583"/>
                  </a:lnTo>
                  <a:lnTo>
                    <a:pt x="614345" y="131601"/>
                  </a:lnTo>
                  <a:lnTo>
                    <a:pt x="585358" y="99107"/>
                  </a:lnTo>
                  <a:lnTo>
                    <a:pt x="552426" y="70505"/>
                  </a:lnTo>
                  <a:lnTo>
                    <a:pt x="515958" y="46199"/>
                  </a:lnTo>
                  <a:lnTo>
                    <a:pt x="476363" y="26592"/>
                  </a:lnTo>
                  <a:lnTo>
                    <a:pt x="434048" y="12087"/>
                  </a:lnTo>
                  <a:lnTo>
                    <a:pt x="389424" y="308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6869" y="3807714"/>
              <a:ext cx="685800" cy="676910"/>
            </a:xfrm>
            <a:custGeom>
              <a:avLst/>
              <a:gdLst/>
              <a:ahLst/>
              <a:cxnLst/>
              <a:rect l="l" t="t" r="r" b="b"/>
              <a:pathLst>
                <a:path w="685800" h="676910">
                  <a:moveTo>
                    <a:pt x="0" y="338328"/>
                  </a:moveTo>
                  <a:lnTo>
                    <a:pt x="3130" y="292426"/>
                  </a:lnTo>
                  <a:lnTo>
                    <a:pt x="12250" y="248399"/>
                  </a:lnTo>
                  <a:lnTo>
                    <a:pt x="26949" y="206650"/>
                  </a:lnTo>
                  <a:lnTo>
                    <a:pt x="46820" y="167583"/>
                  </a:lnTo>
                  <a:lnTo>
                    <a:pt x="71454" y="131601"/>
                  </a:lnTo>
                  <a:lnTo>
                    <a:pt x="100441" y="99107"/>
                  </a:lnTo>
                  <a:lnTo>
                    <a:pt x="133373" y="70505"/>
                  </a:lnTo>
                  <a:lnTo>
                    <a:pt x="169841" y="46199"/>
                  </a:lnTo>
                  <a:lnTo>
                    <a:pt x="209436" y="26592"/>
                  </a:lnTo>
                  <a:lnTo>
                    <a:pt x="251751" y="12087"/>
                  </a:lnTo>
                  <a:lnTo>
                    <a:pt x="296375" y="3089"/>
                  </a:lnTo>
                  <a:lnTo>
                    <a:pt x="342900" y="0"/>
                  </a:lnTo>
                  <a:lnTo>
                    <a:pt x="389424" y="3089"/>
                  </a:lnTo>
                  <a:lnTo>
                    <a:pt x="434048" y="12087"/>
                  </a:lnTo>
                  <a:lnTo>
                    <a:pt x="476363" y="26592"/>
                  </a:lnTo>
                  <a:lnTo>
                    <a:pt x="515958" y="46199"/>
                  </a:lnTo>
                  <a:lnTo>
                    <a:pt x="552426" y="70505"/>
                  </a:lnTo>
                  <a:lnTo>
                    <a:pt x="585358" y="99107"/>
                  </a:lnTo>
                  <a:lnTo>
                    <a:pt x="614345" y="131601"/>
                  </a:lnTo>
                  <a:lnTo>
                    <a:pt x="638979" y="167583"/>
                  </a:lnTo>
                  <a:lnTo>
                    <a:pt x="658850" y="206650"/>
                  </a:lnTo>
                  <a:lnTo>
                    <a:pt x="673549" y="248399"/>
                  </a:lnTo>
                  <a:lnTo>
                    <a:pt x="682669" y="292426"/>
                  </a:lnTo>
                  <a:lnTo>
                    <a:pt x="685800" y="338328"/>
                  </a:lnTo>
                  <a:lnTo>
                    <a:pt x="682669" y="384229"/>
                  </a:lnTo>
                  <a:lnTo>
                    <a:pt x="673549" y="428256"/>
                  </a:lnTo>
                  <a:lnTo>
                    <a:pt x="658850" y="470005"/>
                  </a:lnTo>
                  <a:lnTo>
                    <a:pt x="638979" y="509072"/>
                  </a:lnTo>
                  <a:lnTo>
                    <a:pt x="614345" y="545054"/>
                  </a:lnTo>
                  <a:lnTo>
                    <a:pt x="585358" y="577548"/>
                  </a:lnTo>
                  <a:lnTo>
                    <a:pt x="552426" y="606150"/>
                  </a:lnTo>
                  <a:lnTo>
                    <a:pt x="515958" y="630456"/>
                  </a:lnTo>
                  <a:lnTo>
                    <a:pt x="476363" y="650063"/>
                  </a:lnTo>
                  <a:lnTo>
                    <a:pt x="434048" y="664568"/>
                  </a:lnTo>
                  <a:lnTo>
                    <a:pt x="389424" y="673566"/>
                  </a:lnTo>
                  <a:lnTo>
                    <a:pt x="342900" y="676656"/>
                  </a:lnTo>
                  <a:lnTo>
                    <a:pt x="296375" y="673566"/>
                  </a:lnTo>
                  <a:lnTo>
                    <a:pt x="251751" y="664568"/>
                  </a:lnTo>
                  <a:lnTo>
                    <a:pt x="209436" y="650063"/>
                  </a:lnTo>
                  <a:lnTo>
                    <a:pt x="169841" y="630456"/>
                  </a:lnTo>
                  <a:lnTo>
                    <a:pt x="133373" y="606150"/>
                  </a:lnTo>
                  <a:lnTo>
                    <a:pt x="100441" y="577548"/>
                  </a:lnTo>
                  <a:lnTo>
                    <a:pt x="71454" y="545054"/>
                  </a:lnTo>
                  <a:lnTo>
                    <a:pt x="46820" y="509072"/>
                  </a:lnTo>
                  <a:lnTo>
                    <a:pt x="26949" y="470005"/>
                  </a:lnTo>
                  <a:lnTo>
                    <a:pt x="12250" y="428256"/>
                  </a:lnTo>
                  <a:lnTo>
                    <a:pt x="3130" y="384229"/>
                  </a:lnTo>
                  <a:lnTo>
                    <a:pt x="0" y="338328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3105" y="5473446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800099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800099" y="571499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3205" y="5282946"/>
              <a:ext cx="190500" cy="762000"/>
            </a:xfrm>
            <a:custGeom>
              <a:avLst/>
              <a:gdLst/>
              <a:ahLst/>
              <a:cxnLst/>
              <a:rect l="l" t="t" r="r" b="b"/>
              <a:pathLst>
                <a:path w="190500" h="762000">
                  <a:moveTo>
                    <a:pt x="190500" y="0"/>
                  </a:moveTo>
                  <a:lnTo>
                    <a:pt x="0" y="190499"/>
                  </a:lnTo>
                  <a:lnTo>
                    <a:pt x="0" y="761999"/>
                  </a:lnTo>
                  <a:lnTo>
                    <a:pt x="190500" y="571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67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3105" y="5282946"/>
              <a:ext cx="990600" cy="190500"/>
            </a:xfrm>
            <a:custGeom>
              <a:avLst/>
              <a:gdLst/>
              <a:ahLst/>
              <a:cxnLst/>
              <a:rect l="l" t="t" r="r" b="b"/>
              <a:pathLst>
                <a:path w="990600" h="190500">
                  <a:moveTo>
                    <a:pt x="990599" y="0"/>
                  </a:moveTo>
                  <a:lnTo>
                    <a:pt x="190500" y="0"/>
                  </a:lnTo>
                  <a:lnTo>
                    <a:pt x="0" y="190499"/>
                  </a:lnTo>
                  <a:lnTo>
                    <a:pt x="800099" y="19049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F8A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3105" y="5282946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190499"/>
                  </a:moveTo>
                  <a:lnTo>
                    <a:pt x="190500" y="0"/>
                  </a:lnTo>
                  <a:lnTo>
                    <a:pt x="990599" y="0"/>
                  </a:lnTo>
                  <a:lnTo>
                    <a:pt x="990599" y="571499"/>
                  </a:lnTo>
                  <a:lnTo>
                    <a:pt x="800099" y="761999"/>
                  </a:lnTo>
                  <a:lnTo>
                    <a:pt x="0" y="761999"/>
                  </a:lnTo>
                  <a:lnTo>
                    <a:pt x="0" y="190499"/>
                  </a:lnTo>
                  <a:close/>
                </a:path>
                <a:path w="990600" h="762000">
                  <a:moveTo>
                    <a:pt x="0" y="190499"/>
                  </a:moveTo>
                  <a:lnTo>
                    <a:pt x="800099" y="190499"/>
                  </a:lnTo>
                  <a:lnTo>
                    <a:pt x="990599" y="0"/>
                  </a:lnTo>
                </a:path>
                <a:path w="990600" h="762000">
                  <a:moveTo>
                    <a:pt x="800099" y="190499"/>
                  </a:moveTo>
                  <a:lnTo>
                    <a:pt x="800099" y="761999"/>
                  </a:lnTo>
                </a:path>
              </a:pathLst>
            </a:custGeom>
            <a:ln w="25908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98650" y="39807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9305" y="3886961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199" y="0"/>
                </a:moveTo>
                <a:lnTo>
                  <a:pt x="0" y="0"/>
                </a:lnTo>
                <a:lnTo>
                  <a:pt x="0" y="609600"/>
                </a:lnTo>
                <a:lnTo>
                  <a:pt x="838199" y="609600"/>
                </a:lnTo>
                <a:lnTo>
                  <a:pt x="838199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29305" y="3886961"/>
            <a:ext cx="838200" cy="609600"/>
          </a:xfrm>
          <a:prstGeom prst="rect">
            <a:avLst/>
          </a:prstGeom>
          <a:ln w="25907">
            <a:solidFill>
              <a:srgbClr val="B66C3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95808" y="3800792"/>
            <a:ext cx="2181225" cy="2251075"/>
            <a:chOff x="6595808" y="3800792"/>
            <a:chExt cx="2181225" cy="2251075"/>
          </a:xfrm>
        </p:grpSpPr>
        <p:sp>
          <p:nvSpPr>
            <p:cNvPr id="19" name="object 19"/>
            <p:cNvSpPr/>
            <p:nvPr/>
          </p:nvSpPr>
          <p:spPr>
            <a:xfrm>
              <a:off x="6608825" y="5372099"/>
              <a:ext cx="762000" cy="666750"/>
            </a:xfrm>
            <a:custGeom>
              <a:avLst/>
              <a:gdLst/>
              <a:ahLst/>
              <a:cxnLst/>
              <a:rect l="l" t="t" r="r" b="b"/>
              <a:pathLst>
                <a:path w="762000" h="666750">
                  <a:moveTo>
                    <a:pt x="762000" y="0"/>
                  </a:moveTo>
                  <a:lnTo>
                    <a:pt x="738165" y="33224"/>
                  </a:lnTo>
                  <a:lnTo>
                    <a:pt x="672399" y="61357"/>
                  </a:lnTo>
                  <a:lnTo>
                    <a:pt x="626481" y="72839"/>
                  </a:lnTo>
                  <a:lnTo>
                    <a:pt x="573306" y="82239"/>
                  </a:lnTo>
                  <a:lnTo>
                    <a:pt x="513950" y="89287"/>
                  </a:lnTo>
                  <a:lnTo>
                    <a:pt x="449490" y="93714"/>
                  </a:lnTo>
                  <a:lnTo>
                    <a:pt x="381000" y="95250"/>
                  </a:lnTo>
                  <a:lnTo>
                    <a:pt x="312509" y="93714"/>
                  </a:lnTo>
                  <a:lnTo>
                    <a:pt x="248049" y="89287"/>
                  </a:lnTo>
                  <a:lnTo>
                    <a:pt x="188693" y="82239"/>
                  </a:lnTo>
                  <a:lnTo>
                    <a:pt x="135518" y="72839"/>
                  </a:lnTo>
                  <a:lnTo>
                    <a:pt x="89600" y="61357"/>
                  </a:lnTo>
                  <a:lnTo>
                    <a:pt x="52013" y="48062"/>
                  </a:lnTo>
                  <a:lnTo>
                    <a:pt x="6137" y="17114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834" y="604735"/>
                  </a:lnTo>
                  <a:lnTo>
                    <a:pt x="89600" y="632867"/>
                  </a:lnTo>
                  <a:lnTo>
                    <a:pt x="135518" y="644347"/>
                  </a:lnTo>
                  <a:lnTo>
                    <a:pt x="188693" y="653745"/>
                  </a:lnTo>
                  <a:lnTo>
                    <a:pt x="248049" y="660790"/>
                  </a:lnTo>
                  <a:lnTo>
                    <a:pt x="312509" y="665215"/>
                  </a:lnTo>
                  <a:lnTo>
                    <a:pt x="381000" y="666750"/>
                  </a:lnTo>
                  <a:lnTo>
                    <a:pt x="449490" y="665215"/>
                  </a:lnTo>
                  <a:lnTo>
                    <a:pt x="513950" y="660790"/>
                  </a:lnTo>
                  <a:lnTo>
                    <a:pt x="573306" y="653745"/>
                  </a:lnTo>
                  <a:lnTo>
                    <a:pt x="626481" y="644347"/>
                  </a:lnTo>
                  <a:lnTo>
                    <a:pt x="672399" y="632867"/>
                  </a:lnTo>
                  <a:lnTo>
                    <a:pt x="709986" y="619573"/>
                  </a:lnTo>
                  <a:lnTo>
                    <a:pt x="755862" y="588620"/>
                  </a:lnTo>
                  <a:lnTo>
                    <a:pt x="762000" y="5715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08825" y="5276849"/>
              <a:ext cx="762000" cy="190500"/>
            </a:xfrm>
            <a:custGeom>
              <a:avLst/>
              <a:gdLst/>
              <a:ahLst/>
              <a:cxnLst/>
              <a:rect l="l" t="t" r="r" b="b"/>
              <a:pathLst>
                <a:path w="762000" h="190500">
                  <a:moveTo>
                    <a:pt x="381000" y="0"/>
                  </a:moveTo>
                  <a:lnTo>
                    <a:pt x="312509" y="1535"/>
                  </a:lnTo>
                  <a:lnTo>
                    <a:pt x="248049" y="5962"/>
                  </a:lnTo>
                  <a:lnTo>
                    <a:pt x="188693" y="13010"/>
                  </a:lnTo>
                  <a:lnTo>
                    <a:pt x="135518" y="22410"/>
                  </a:lnTo>
                  <a:lnTo>
                    <a:pt x="89600" y="33892"/>
                  </a:lnTo>
                  <a:lnTo>
                    <a:pt x="52013" y="47187"/>
                  </a:lnTo>
                  <a:lnTo>
                    <a:pt x="6137" y="78135"/>
                  </a:lnTo>
                  <a:lnTo>
                    <a:pt x="0" y="95250"/>
                  </a:lnTo>
                  <a:lnTo>
                    <a:pt x="6137" y="112364"/>
                  </a:lnTo>
                  <a:lnTo>
                    <a:pt x="52013" y="143312"/>
                  </a:lnTo>
                  <a:lnTo>
                    <a:pt x="89600" y="156607"/>
                  </a:lnTo>
                  <a:lnTo>
                    <a:pt x="135518" y="168089"/>
                  </a:lnTo>
                  <a:lnTo>
                    <a:pt x="188693" y="177489"/>
                  </a:lnTo>
                  <a:lnTo>
                    <a:pt x="248049" y="184537"/>
                  </a:lnTo>
                  <a:lnTo>
                    <a:pt x="312509" y="188964"/>
                  </a:lnTo>
                  <a:lnTo>
                    <a:pt x="381000" y="190500"/>
                  </a:lnTo>
                  <a:lnTo>
                    <a:pt x="449490" y="188964"/>
                  </a:lnTo>
                  <a:lnTo>
                    <a:pt x="513950" y="184537"/>
                  </a:lnTo>
                  <a:lnTo>
                    <a:pt x="573306" y="177489"/>
                  </a:lnTo>
                  <a:lnTo>
                    <a:pt x="626481" y="168089"/>
                  </a:lnTo>
                  <a:lnTo>
                    <a:pt x="672399" y="156607"/>
                  </a:lnTo>
                  <a:lnTo>
                    <a:pt x="709986" y="143312"/>
                  </a:lnTo>
                  <a:lnTo>
                    <a:pt x="755862" y="112364"/>
                  </a:lnTo>
                  <a:lnTo>
                    <a:pt x="762000" y="95250"/>
                  </a:lnTo>
                  <a:lnTo>
                    <a:pt x="755862" y="78135"/>
                  </a:lnTo>
                  <a:lnTo>
                    <a:pt x="709986" y="47187"/>
                  </a:lnTo>
                  <a:lnTo>
                    <a:pt x="672399" y="33892"/>
                  </a:lnTo>
                  <a:lnTo>
                    <a:pt x="626481" y="22410"/>
                  </a:lnTo>
                  <a:lnTo>
                    <a:pt x="573306" y="13010"/>
                  </a:lnTo>
                  <a:lnTo>
                    <a:pt x="513950" y="5962"/>
                  </a:lnTo>
                  <a:lnTo>
                    <a:pt x="449490" y="15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08825" y="52768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95250"/>
                  </a:moveTo>
                  <a:lnTo>
                    <a:pt x="738165" y="128474"/>
                  </a:lnTo>
                  <a:lnTo>
                    <a:pt x="672399" y="156607"/>
                  </a:lnTo>
                  <a:lnTo>
                    <a:pt x="626481" y="168089"/>
                  </a:lnTo>
                  <a:lnTo>
                    <a:pt x="573306" y="177489"/>
                  </a:lnTo>
                  <a:lnTo>
                    <a:pt x="513950" y="184537"/>
                  </a:lnTo>
                  <a:lnTo>
                    <a:pt x="449490" y="188964"/>
                  </a:lnTo>
                  <a:lnTo>
                    <a:pt x="381000" y="190500"/>
                  </a:lnTo>
                  <a:lnTo>
                    <a:pt x="312509" y="188964"/>
                  </a:lnTo>
                  <a:lnTo>
                    <a:pt x="248049" y="184537"/>
                  </a:lnTo>
                  <a:lnTo>
                    <a:pt x="188693" y="177489"/>
                  </a:lnTo>
                  <a:lnTo>
                    <a:pt x="135518" y="168089"/>
                  </a:lnTo>
                  <a:lnTo>
                    <a:pt x="89600" y="156607"/>
                  </a:lnTo>
                  <a:lnTo>
                    <a:pt x="52013" y="143312"/>
                  </a:lnTo>
                  <a:lnTo>
                    <a:pt x="6137" y="112364"/>
                  </a:lnTo>
                  <a:lnTo>
                    <a:pt x="0" y="95250"/>
                  </a:lnTo>
                  <a:lnTo>
                    <a:pt x="6137" y="78135"/>
                  </a:lnTo>
                  <a:lnTo>
                    <a:pt x="52013" y="47187"/>
                  </a:lnTo>
                  <a:lnTo>
                    <a:pt x="89600" y="33892"/>
                  </a:lnTo>
                  <a:lnTo>
                    <a:pt x="135518" y="22410"/>
                  </a:lnTo>
                  <a:lnTo>
                    <a:pt x="188693" y="13010"/>
                  </a:lnTo>
                  <a:lnTo>
                    <a:pt x="248049" y="5962"/>
                  </a:lnTo>
                  <a:lnTo>
                    <a:pt x="312509" y="1535"/>
                  </a:lnTo>
                  <a:lnTo>
                    <a:pt x="381000" y="0"/>
                  </a:lnTo>
                  <a:lnTo>
                    <a:pt x="449490" y="1535"/>
                  </a:lnTo>
                  <a:lnTo>
                    <a:pt x="513950" y="5962"/>
                  </a:lnTo>
                  <a:lnTo>
                    <a:pt x="573306" y="13010"/>
                  </a:lnTo>
                  <a:lnTo>
                    <a:pt x="626481" y="22410"/>
                  </a:lnTo>
                  <a:lnTo>
                    <a:pt x="672399" y="33892"/>
                  </a:lnTo>
                  <a:lnTo>
                    <a:pt x="709986" y="47187"/>
                  </a:lnTo>
                  <a:lnTo>
                    <a:pt x="755862" y="78135"/>
                  </a:lnTo>
                  <a:lnTo>
                    <a:pt x="762000" y="95250"/>
                  </a:lnTo>
                  <a:close/>
                </a:path>
                <a:path w="762000" h="762000">
                  <a:moveTo>
                    <a:pt x="762000" y="95250"/>
                  </a:moveTo>
                  <a:lnTo>
                    <a:pt x="762000" y="666750"/>
                  </a:lnTo>
                  <a:lnTo>
                    <a:pt x="755862" y="683870"/>
                  </a:lnTo>
                  <a:lnTo>
                    <a:pt x="709986" y="714823"/>
                  </a:lnTo>
                  <a:lnTo>
                    <a:pt x="672399" y="728117"/>
                  </a:lnTo>
                  <a:lnTo>
                    <a:pt x="626481" y="739597"/>
                  </a:lnTo>
                  <a:lnTo>
                    <a:pt x="573306" y="748995"/>
                  </a:lnTo>
                  <a:lnTo>
                    <a:pt x="513950" y="756040"/>
                  </a:lnTo>
                  <a:lnTo>
                    <a:pt x="449490" y="760465"/>
                  </a:lnTo>
                  <a:lnTo>
                    <a:pt x="381000" y="762000"/>
                  </a:lnTo>
                  <a:lnTo>
                    <a:pt x="312509" y="760465"/>
                  </a:lnTo>
                  <a:lnTo>
                    <a:pt x="248049" y="756040"/>
                  </a:lnTo>
                  <a:lnTo>
                    <a:pt x="188693" y="748995"/>
                  </a:lnTo>
                  <a:lnTo>
                    <a:pt x="135518" y="739597"/>
                  </a:lnTo>
                  <a:lnTo>
                    <a:pt x="89600" y="728117"/>
                  </a:lnTo>
                  <a:lnTo>
                    <a:pt x="52013" y="714823"/>
                  </a:lnTo>
                  <a:lnTo>
                    <a:pt x="6137" y="683870"/>
                  </a:lnTo>
                  <a:lnTo>
                    <a:pt x="0" y="666750"/>
                  </a:lnTo>
                  <a:lnTo>
                    <a:pt x="0" y="9525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3161" y="5467350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8001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800100" y="5715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3261" y="5276849"/>
              <a:ext cx="190500" cy="762000"/>
            </a:xfrm>
            <a:custGeom>
              <a:avLst/>
              <a:gdLst/>
              <a:ahLst/>
              <a:cxnLst/>
              <a:rect l="l" t="t" r="r" b="b"/>
              <a:pathLst>
                <a:path w="190500" h="762000">
                  <a:moveTo>
                    <a:pt x="190500" y="0"/>
                  </a:moveTo>
                  <a:lnTo>
                    <a:pt x="0" y="190500"/>
                  </a:lnTo>
                  <a:lnTo>
                    <a:pt x="0" y="762000"/>
                  </a:lnTo>
                  <a:lnTo>
                    <a:pt x="190500" y="571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67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3161" y="5276849"/>
              <a:ext cx="990600" cy="190500"/>
            </a:xfrm>
            <a:custGeom>
              <a:avLst/>
              <a:gdLst/>
              <a:ahLst/>
              <a:cxnLst/>
              <a:rect l="l" t="t" r="r" b="b"/>
              <a:pathLst>
                <a:path w="990600" h="190500">
                  <a:moveTo>
                    <a:pt x="990600" y="0"/>
                  </a:moveTo>
                  <a:lnTo>
                    <a:pt x="190500" y="0"/>
                  </a:lnTo>
                  <a:lnTo>
                    <a:pt x="0" y="190500"/>
                  </a:lnTo>
                  <a:lnTo>
                    <a:pt x="800100" y="1905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8A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3161" y="5276849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190500"/>
                  </a:moveTo>
                  <a:lnTo>
                    <a:pt x="190500" y="0"/>
                  </a:lnTo>
                  <a:lnTo>
                    <a:pt x="990600" y="0"/>
                  </a:lnTo>
                  <a:lnTo>
                    <a:pt x="990600" y="571500"/>
                  </a:lnTo>
                  <a:lnTo>
                    <a:pt x="800100" y="762000"/>
                  </a:lnTo>
                  <a:lnTo>
                    <a:pt x="0" y="762000"/>
                  </a:lnTo>
                  <a:lnTo>
                    <a:pt x="0" y="190500"/>
                  </a:lnTo>
                  <a:close/>
                </a:path>
                <a:path w="990600" h="762000">
                  <a:moveTo>
                    <a:pt x="0" y="190500"/>
                  </a:moveTo>
                  <a:lnTo>
                    <a:pt x="800100" y="190500"/>
                  </a:lnTo>
                  <a:lnTo>
                    <a:pt x="990600" y="0"/>
                  </a:lnTo>
                </a:path>
                <a:path w="990600" h="762000">
                  <a:moveTo>
                    <a:pt x="800100" y="190500"/>
                  </a:moveTo>
                  <a:lnTo>
                    <a:pt x="800100" y="762000"/>
                  </a:lnTo>
                </a:path>
              </a:pathLst>
            </a:custGeom>
            <a:ln w="25908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4037" y="3813809"/>
              <a:ext cx="687705" cy="676910"/>
            </a:xfrm>
            <a:custGeom>
              <a:avLst/>
              <a:gdLst/>
              <a:ahLst/>
              <a:cxnLst/>
              <a:rect l="l" t="t" r="r" b="b"/>
              <a:pathLst>
                <a:path w="687704" h="676910">
                  <a:moveTo>
                    <a:pt x="343661" y="0"/>
                  </a:moveTo>
                  <a:lnTo>
                    <a:pt x="297041" y="3089"/>
                  </a:lnTo>
                  <a:lnTo>
                    <a:pt x="252324" y="12087"/>
                  </a:lnTo>
                  <a:lnTo>
                    <a:pt x="209919" y="26592"/>
                  </a:lnTo>
                  <a:lnTo>
                    <a:pt x="170236" y="46199"/>
                  </a:lnTo>
                  <a:lnTo>
                    <a:pt x="133686" y="70505"/>
                  </a:lnTo>
                  <a:lnTo>
                    <a:pt x="100679" y="99107"/>
                  </a:lnTo>
                  <a:lnTo>
                    <a:pt x="71624" y="131601"/>
                  </a:lnTo>
                  <a:lnTo>
                    <a:pt x="46933" y="167583"/>
                  </a:lnTo>
                  <a:lnTo>
                    <a:pt x="27015" y="206650"/>
                  </a:lnTo>
                  <a:lnTo>
                    <a:pt x="12280" y="248399"/>
                  </a:lnTo>
                  <a:lnTo>
                    <a:pt x="3138" y="292426"/>
                  </a:lnTo>
                  <a:lnTo>
                    <a:pt x="0" y="338327"/>
                  </a:lnTo>
                  <a:lnTo>
                    <a:pt x="3138" y="384229"/>
                  </a:lnTo>
                  <a:lnTo>
                    <a:pt x="12280" y="428256"/>
                  </a:lnTo>
                  <a:lnTo>
                    <a:pt x="27015" y="470005"/>
                  </a:lnTo>
                  <a:lnTo>
                    <a:pt x="46933" y="509072"/>
                  </a:lnTo>
                  <a:lnTo>
                    <a:pt x="71624" y="545054"/>
                  </a:lnTo>
                  <a:lnTo>
                    <a:pt x="100679" y="577548"/>
                  </a:lnTo>
                  <a:lnTo>
                    <a:pt x="133686" y="606150"/>
                  </a:lnTo>
                  <a:lnTo>
                    <a:pt x="170236" y="630456"/>
                  </a:lnTo>
                  <a:lnTo>
                    <a:pt x="209919" y="650063"/>
                  </a:lnTo>
                  <a:lnTo>
                    <a:pt x="252324" y="664568"/>
                  </a:lnTo>
                  <a:lnTo>
                    <a:pt x="297041" y="673566"/>
                  </a:lnTo>
                  <a:lnTo>
                    <a:pt x="343661" y="676656"/>
                  </a:lnTo>
                  <a:lnTo>
                    <a:pt x="390282" y="673566"/>
                  </a:lnTo>
                  <a:lnTo>
                    <a:pt x="434999" y="664568"/>
                  </a:lnTo>
                  <a:lnTo>
                    <a:pt x="477404" y="650063"/>
                  </a:lnTo>
                  <a:lnTo>
                    <a:pt x="517087" y="630456"/>
                  </a:lnTo>
                  <a:lnTo>
                    <a:pt x="553637" y="606150"/>
                  </a:lnTo>
                  <a:lnTo>
                    <a:pt x="586644" y="577548"/>
                  </a:lnTo>
                  <a:lnTo>
                    <a:pt x="615699" y="545054"/>
                  </a:lnTo>
                  <a:lnTo>
                    <a:pt x="640390" y="509072"/>
                  </a:lnTo>
                  <a:lnTo>
                    <a:pt x="660308" y="470005"/>
                  </a:lnTo>
                  <a:lnTo>
                    <a:pt x="675043" y="428256"/>
                  </a:lnTo>
                  <a:lnTo>
                    <a:pt x="684185" y="384229"/>
                  </a:lnTo>
                  <a:lnTo>
                    <a:pt x="687323" y="338327"/>
                  </a:lnTo>
                  <a:lnTo>
                    <a:pt x="684185" y="292426"/>
                  </a:lnTo>
                  <a:lnTo>
                    <a:pt x="675043" y="248399"/>
                  </a:lnTo>
                  <a:lnTo>
                    <a:pt x="660308" y="206650"/>
                  </a:lnTo>
                  <a:lnTo>
                    <a:pt x="640390" y="167583"/>
                  </a:lnTo>
                  <a:lnTo>
                    <a:pt x="615699" y="131601"/>
                  </a:lnTo>
                  <a:lnTo>
                    <a:pt x="586644" y="99107"/>
                  </a:lnTo>
                  <a:lnTo>
                    <a:pt x="553637" y="70505"/>
                  </a:lnTo>
                  <a:lnTo>
                    <a:pt x="517087" y="46199"/>
                  </a:lnTo>
                  <a:lnTo>
                    <a:pt x="477404" y="26592"/>
                  </a:lnTo>
                  <a:lnTo>
                    <a:pt x="434999" y="12087"/>
                  </a:lnTo>
                  <a:lnTo>
                    <a:pt x="390282" y="3089"/>
                  </a:lnTo>
                  <a:lnTo>
                    <a:pt x="3436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037" y="3813809"/>
              <a:ext cx="687705" cy="676910"/>
            </a:xfrm>
            <a:custGeom>
              <a:avLst/>
              <a:gdLst/>
              <a:ahLst/>
              <a:cxnLst/>
              <a:rect l="l" t="t" r="r" b="b"/>
              <a:pathLst>
                <a:path w="687704" h="676910">
                  <a:moveTo>
                    <a:pt x="0" y="338327"/>
                  </a:moveTo>
                  <a:lnTo>
                    <a:pt x="3138" y="292426"/>
                  </a:lnTo>
                  <a:lnTo>
                    <a:pt x="12280" y="248399"/>
                  </a:lnTo>
                  <a:lnTo>
                    <a:pt x="27015" y="206650"/>
                  </a:lnTo>
                  <a:lnTo>
                    <a:pt x="46933" y="167583"/>
                  </a:lnTo>
                  <a:lnTo>
                    <a:pt x="71624" y="131601"/>
                  </a:lnTo>
                  <a:lnTo>
                    <a:pt x="100679" y="99107"/>
                  </a:lnTo>
                  <a:lnTo>
                    <a:pt x="133686" y="70505"/>
                  </a:lnTo>
                  <a:lnTo>
                    <a:pt x="170236" y="46199"/>
                  </a:lnTo>
                  <a:lnTo>
                    <a:pt x="209919" y="26592"/>
                  </a:lnTo>
                  <a:lnTo>
                    <a:pt x="252324" y="12087"/>
                  </a:lnTo>
                  <a:lnTo>
                    <a:pt x="297041" y="3089"/>
                  </a:lnTo>
                  <a:lnTo>
                    <a:pt x="343661" y="0"/>
                  </a:lnTo>
                  <a:lnTo>
                    <a:pt x="390282" y="3089"/>
                  </a:lnTo>
                  <a:lnTo>
                    <a:pt x="434999" y="12087"/>
                  </a:lnTo>
                  <a:lnTo>
                    <a:pt x="477404" y="26592"/>
                  </a:lnTo>
                  <a:lnTo>
                    <a:pt x="517087" y="46199"/>
                  </a:lnTo>
                  <a:lnTo>
                    <a:pt x="553637" y="70505"/>
                  </a:lnTo>
                  <a:lnTo>
                    <a:pt x="586644" y="99107"/>
                  </a:lnTo>
                  <a:lnTo>
                    <a:pt x="615699" y="131601"/>
                  </a:lnTo>
                  <a:lnTo>
                    <a:pt x="640390" y="167583"/>
                  </a:lnTo>
                  <a:lnTo>
                    <a:pt x="660308" y="206650"/>
                  </a:lnTo>
                  <a:lnTo>
                    <a:pt x="675043" y="248399"/>
                  </a:lnTo>
                  <a:lnTo>
                    <a:pt x="684185" y="292426"/>
                  </a:lnTo>
                  <a:lnTo>
                    <a:pt x="687323" y="338327"/>
                  </a:lnTo>
                  <a:lnTo>
                    <a:pt x="684185" y="384229"/>
                  </a:lnTo>
                  <a:lnTo>
                    <a:pt x="675043" y="428256"/>
                  </a:lnTo>
                  <a:lnTo>
                    <a:pt x="660308" y="470005"/>
                  </a:lnTo>
                  <a:lnTo>
                    <a:pt x="640390" y="509072"/>
                  </a:lnTo>
                  <a:lnTo>
                    <a:pt x="615699" y="545054"/>
                  </a:lnTo>
                  <a:lnTo>
                    <a:pt x="586644" y="577548"/>
                  </a:lnTo>
                  <a:lnTo>
                    <a:pt x="553637" y="606150"/>
                  </a:lnTo>
                  <a:lnTo>
                    <a:pt x="517087" y="630456"/>
                  </a:lnTo>
                  <a:lnTo>
                    <a:pt x="477404" y="650063"/>
                  </a:lnTo>
                  <a:lnTo>
                    <a:pt x="434999" y="664568"/>
                  </a:lnTo>
                  <a:lnTo>
                    <a:pt x="390282" y="673566"/>
                  </a:lnTo>
                  <a:lnTo>
                    <a:pt x="343661" y="676656"/>
                  </a:lnTo>
                  <a:lnTo>
                    <a:pt x="297041" y="673566"/>
                  </a:lnTo>
                  <a:lnTo>
                    <a:pt x="252324" y="664568"/>
                  </a:lnTo>
                  <a:lnTo>
                    <a:pt x="209919" y="650063"/>
                  </a:lnTo>
                  <a:lnTo>
                    <a:pt x="170236" y="630456"/>
                  </a:lnTo>
                  <a:lnTo>
                    <a:pt x="133686" y="606150"/>
                  </a:lnTo>
                  <a:lnTo>
                    <a:pt x="100679" y="577548"/>
                  </a:lnTo>
                  <a:lnTo>
                    <a:pt x="71624" y="545054"/>
                  </a:lnTo>
                  <a:lnTo>
                    <a:pt x="46933" y="509072"/>
                  </a:lnTo>
                  <a:lnTo>
                    <a:pt x="27015" y="470005"/>
                  </a:lnTo>
                  <a:lnTo>
                    <a:pt x="12280" y="428256"/>
                  </a:lnTo>
                  <a:lnTo>
                    <a:pt x="3138" y="384229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437132" y="3032734"/>
            <a:ext cx="1900555" cy="3799204"/>
            <a:chOff x="1437132" y="3032734"/>
            <a:chExt cx="1900555" cy="3799204"/>
          </a:xfrm>
        </p:grpSpPr>
        <p:sp>
          <p:nvSpPr>
            <p:cNvPr id="29" name="object 29"/>
            <p:cNvSpPr/>
            <p:nvPr/>
          </p:nvSpPr>
          <p:spPr>
            <a:xfrm>
              <a:off x="1905762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1999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762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1999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32" y="6045708"/>
              <a:ext cx="1113282" cy="5112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1808" y="6320033"/>
              <a:ext cx="910590" cy="51128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72205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299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1999"/>
                  </a:lnTo>
                  <a:lnTo>
                    <a:pt x="152399" y="685800"/>
                  </a:lnTo>
                  <a:lnTo>
                    <a:pt x="114299" y="6858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2205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299" y="0"/>
                  </a:lnTo>
                  <a:lnTo>
                    <a:pt x="114299" y="685800"/>
                  </a:lnTo>
                  <a:lnTo>
                    <a:pt x="152399" y="685800"/>
                  </a:lnTo>
                  <a:lnTo>
                    <a:pt x="76200" y="761999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3016" y="3032734"/>
              <a:ext cx="1244358" cy="23700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197977" y="3987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75297" y="3868673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200" y="0"/>
                </a:moveTo>
                <a:lnTo>
                  <a:pt x="0" y="0"/>
                </a:lnTo>
                <a:lnTo>
                  <a:pt x="0" y="609600"/>
                </a:lnTo>
                <a:lnTo>
                  <a:pt x="838200" y="609600"/>
                </a:lnTo>
                <a:lnTo>
                  <a:pt x="8382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75297" y="3868673"/>
            <a:ext cx="838200" cy="609600"/>
          </a:xfrm>
          <a:prstGeom prst="rect">
            <a:avLst/>
          </a:prstGeom>
          <a:ln w="25907">
            <a:solidFill>
              <a:srgbClr val="B66C3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69379" y="3054095"/>
            <a:ext cx="1972945" cy="3759200"/>
            <a:chOff x="6469379" y="3054095"/>
            <a:chExt cx="1972945" cy="3759200"/>
          </a:xfrm>
        </p:grpSpPr>
        <p:sp>
          <p:nvSpPr>
            <p:cNvPr id="40" name="object 40"/>
            <p:cNvSpPr/>
            <p:nvPr/>
          </p:nvSpPr>
          <p:spPr>
            <a:xfrm>
              <a:off x="6925817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2000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25817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2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9379" y="6027419"/>
              <a:ext cx="1113281" cy="51128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5" y="6301744"/>
              <a:ext cx="910590" cy="51128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63155" y="3054095"/>
              <a:ext cx="1479042" cy="2354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92261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2000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92261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2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578355" y="6097320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able  </a:t>
            </a:r>
            <a:r>
              <a:rPr sz="1800" spc="-15" dirty="0">
                <a:solidFill>
                  <a:srgbClr val="4F81BC"/>
                </a:solidFill>
                <a:latin typeface="Calibri"/>
                <a:cs typeface="Calibri"/>
              </a:rPr>
              <a:t>entera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11493" y="6078118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able  </a:t>
            </a:r>
            <a:r>
              <a:rPr sz="1800" spc="-15" dirty="0">
                <a:solidFill>
                  <a:srgbClr val="4F81BC"/>
                </a:solidFill>
                <a:latin typeface="Calibri"/>
                <a:cs typeface="Calibri"/>
              </a:rPr>
              <a:t>entera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706623" y="6045708"/>
            <a:ext cx="1113790" cy="786130"/>
            <a:chOff x="2706623" y="6045708"/>
            <a:chExt cx="1113790" cy="786130"/>
          </a:xfrm>
        </p:grpSpPr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623" y="6045708"/>
              <a:ext cx="1113281" cy="51128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8147" y="6320033"/>
              <a:ext cx="1056894" cy="51128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848736" y="6097320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able  </a:t>
            </a:r>
            <a:r>
              <a:rPr sz="1800" spc="-2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ác</a:t>
            </a:r>
            <a:r>
              <a:rPr sz="1800" spc="-3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34300" y="6021323"/>
            <a:ext cx="1113790" cy="786130"/>
            <a:chOff x="7734300" y="6021323"/>
            <a:chExt cx="1113790" cy="786130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4300" y="6021323"/>
              <a:ext cx="1113281" cy="5112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823" y="6295649"/>
              <a:ext cx="1056894" cy="51128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876413" y="6072327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able  </a:t>
            </a:r>
            <a:r>
              <a:rPr sz="1800" spc="-2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ác</a:t>
            </a:r>
            <a:r>
              <a:rPr sz="1800" spc="-3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44723" y="3253752"/>
            <a:ext cx="1057275" cy="786130"/>
            <a:chOff x="2744723" y="3253752"/>
            <a:chExt cx="1057275" cy="786130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8647" y="3253752"/>
              <a:ext cx="800862" cy="51128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4723" y="3528072"/>
              <a:ext cx="1056894" cy="51128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886201" y="3303473"/>
            <a:ext cx="7772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Dato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carácter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70903" y="3268992"/>
            <a:ext cx="1057275" cy="786130"/>
            <a:chOff x="6470903" y="3268992"/>
            <a:chExt cx="1057275" cy="786130"/>
          </a:xfrm>
        </p:grpSpPr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4827" y="3268992"/>
              <a:ext cx="800862" cy="51128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0903" y="3543312"/>
              <a:ext cx="1056894" cy="51128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612763" y="3318764"/>
            <a:ext cx="779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Dato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carácter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17903" y="3191268"/>
            <a:ext cx="923290" cy="786130"/>
            <a:chOff x="1517903" y="3191268"/>
            <a:chExt cx="923290" cy="786130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4771" y="3191268"/>
              <a:ext cx="800862" cy="51128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7903" y="3465588"/>
              <a:ext cx="922782" cy="51128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659382" y="3240785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Dato 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802880" y="3227844"/>
            <a:ext cx="923290" cy="786130"/>
            <a:chOff x="7802880" y="3227844"/>
            <a:chExt cx="923290" cy="786130"/>
          </a:xfrm>
        </p:grpSpPr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89748" y="3227844"/>
              <a:ext cx="800861" cy="51128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02880" y="3502164"/>
              <a:ext cx="922781" cy="51128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7944993" y="3277870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Dato 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0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182" y="2451188"/>
            <a:ext cx="127225" cy="1403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35410" y="2445839"/>
            <a:ext cx="7251065" cy="1795145"/>
            <a:chOff x="1735410" y="2445839"/>
            <a:chExt cx="7251065" cy="17951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410" y="2445839"/>
              <a:ext cx="847463" cy="155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700" y="2574023"/>
              <a:ext cx="368045" cy="3756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9592" y="2558808"/>
              <a:ext cx="467118" cy="4015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6960" y="2558808"/>
              <a:ext cx="307098" cy="4015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2492" y="2558808"/>
              <a:ext cx="837438" cy="4015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376" y="2558808"/>
              <a:ext cx="4243578" cy="4015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9592" y="2772168"/>
              <a:ext cx="409194" cy="4015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7231" y="2772168"/>
              <a:ext cx="582930" cy="4015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608" y="2772168"/>
              <a:ext cx="307098" cy="4015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4140" y="2772168"/>
              <a:ext cx="1094993" cy="4015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2331" y="3294715"/>
              <a:ext cx="427314" cy="1551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3556" y="3198888"/>
              <a:ext cx="1721358" cy="4015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382" y="3304628"/>
              <a:ext cx="127225" cy="140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9592" y="3412248"/>
              <a:ext cx="409194" cy="4015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37231" y="3412248"/>
              <a:ext cx="858774" cy="4015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4452" y="3412248"/>
              <a:ext cx="307098" cy="4015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19983" y="3412248"/>
              <a:ext cx="898397" cy="4015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92693" y="3934795"/>
              <a:ext cx="579031" cy="1551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8711" y="3838968"/>
              <a:ext cx="6337553" cy="40156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382" y="3944708"/>
            <a:ext cx="127225" cy="1403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182" y="4371428"/>
            <a:ext cx="127225" cy="14031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726128" y="4366078"/>
            <a:ext cx="3616325" cy="941705"/>
            <a:chOff x="1726128" y="4366078"/>
            <a:chExt cx="3616325" cy="94170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6128" y="4366078"/>
              <a:ext cx="523187" cy="1551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699" y="4494263"/>
              <a:ext cx="368045" cy="3756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69591" y="4479048"/>
              <a:ext cx="627126" cy="4015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5163" y="4479048"/>
              <a:ext cx="2065782" cy="40156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87844" y="5006158"/>
              <a:ext cx="495752" cy="1870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55747" y="4905768"/>
              <a:ext cx="2786633" cy="401561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382" y="5011508"/>
            <a:ext cx="127225" cy="1403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182" y="5438240"/>
            <a:ext cx="127225" cy="14031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35703" y="5428303"/>
            <a:ext cx="3251781" cy="15971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20700" y="1898980"/>
            <a:ext cx="8361045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Una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5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puede</a:t>
            </a:r>
            <a:r>
              <a:rPr sz="1800" b="1" i="1" spc="-5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ser:</a:t>
            </a:r>
            <a:endParaRPr sz="180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Numérica:</a:t>
            </a:r>
            <a:endParaRPr sz="1400">
              <a:latin typeface="Trebuchet MS"/>
              <a:cs typeface="Trebuchet MS"/>
            </a:endParaRPr>
          </a:p>
          <a:p>
            <a:pPr marL="1670685" marR="1742439" lvl="2" indent="-287020">
              <a:lnSpc>
                <a:spcPct val="100000"/>
              </a:lnSpc>
              <a:buFont typeface="Wingdings"/>
              <a:buChar char=""/>
              <a:tabLst>
                <a:tab pos="1670685" algn="l"/>
                <a:tab pos="1671320" algn="l"/>
              </a:tabLst>
            </a:pP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Int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(Integer): Número entero. ¡¡No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puede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tener decimales!! </a:t>
            </a:r>
            <a:r>
              <a:rPr sz="1400" b="1" spc="-409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Ej: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5, -150,</a:t>
            </a:r>
            <a:r>
              <a:rPr sz="1400" b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7810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0685" algn="l"/>
                <a:tab pos="1671320" algn="l"/>
              </a:tabLst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Float</a:t>
            </a:r>
            <a:r>
              <a:rPr sz="1400" b="1" spc="-3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: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Número</a:t>
            </a:r>
            <a:r>
              <a:rPr sz="1400" b="1" spc="-5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decimal</a:t>
            </a:r>
            <a:endParaRPr sz="1400">
              <a:latin typeface="Trebuchet MS"/>
              <a:cs typeface="Trebuchet MS"/>
            </a:endParaRPr>
          </a:p>
          <a:p>
            <a:pPr marL="167068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Ej:</a:t>
            </a:r>
            <a:r>
              <a:rPr sz="1400" b="1" spc="-4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12.5,</a:t>
            </a:r>
            <a:r>
              <a:rPr sz="1400" b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-159.87,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0685" algn="l"/>
                <a:tab pos="1671320" algn="l"/>
              </a:tabLst>
            </a:pP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Double: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Es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nombre</a:t>
            </a:r>
            <a:r>
              <a:rPr sz="1400" b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decimal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de doble</a:t>
            </a:r>
            <a:r>
              <a:rPr sz="1400" b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precisión,</a:t>
            </a:r>
            <a:r>
              <a:rPr sz="1400" b="1" spc="-3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hasta</a:t>
            </a:r>
            <a:r>
              <a:rPr sz="1400" b="1" spc="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13</a:t>
            </a:r>
            <a:r>
              <a:rPr sz="1400" b="1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dígitos</a:t>
            </a:r>
            <a:r>
              <a:rPr sz="1400" b="1" spc="-3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de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precisión.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30" dirty="0">
                <a:solidFill>
                  <a:srgbClr val="4F81BC"/>
                </a:solidFill>
                <a:latin typeface="Trebuchet MS"/>
                <a:cs typeface="Trebuchet MS"/>
              </a:rPr>
              <a:t>Texto:</a:t>
            </a:r>
            <a:endParaRPr sz="140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0685" algn="l"/>
                <a:tab pos="1671320" algn="l"/>
              </a:tabLst>
            </a:pP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Char: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Guarda</a:t>
            </a:r>
            <a:r>
              <a:rPr sz="1400" b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4F81BC"/>
                </a:solidFill>
                <a:latin typeface="Trebuchet MS"/>
                <a:cs typeface="Trebuchet MS"/>
              </a:rPr>
              <a:t>carácter.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0685" algn="l"/>
                <a:tab pos="1671320" algn="l"/>
              </a:tabLst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String:</a:t>
            </a:r>
            <a:r>
              <a:rPr sz="1400" b="1" spc="-3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Guarda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o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más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caracteres.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Booleana:</a:t>
            </a:r>
            <a:r>
              <a:rPr sz="1400" b="1" spc="-9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Admite</a:t>
            </a:r>
            <a:r>
              <a:rPr sz="1400" b="1" spc="-4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2</a:t>
            </a:r>
            <a:r>
              <a:rPr sz="1400" b="1" spc="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valores:</a:t>
            </a:r>
            <a:r>
              <a:rPr sz="1400" b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true/false.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Declaración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19783" y="3221735"/>
            <a:ext cx="6884670" cy="1918335"/>
            <a:chOff x="1319783" y="3221735"/>
            <a:chExt cx="6884670" cy="1918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688" y="3340067"/>
              <a:ext cx="141468" cy="1637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151" y="3221735"/>
              <a:ext cx="6607302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9783" y="3483863"/>
              <a:ext cx="415277" cy="422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635" y="3465575"/>
              <a:ext cx="662177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0739" y="3465575"/>
              <a:ext cx="435114" cy="4549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3808" y="3465575"/>
              <a:ext cx="680466" cy="4549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4723" y="3465575"/>
              <a:ext cx="491489" cy="4549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8188" y="3465575"/>
              <a:ext cx="573786" cy="454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2423" y="3465575"/>
              <a:ext cx="2167890" cy="454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688" y="4071587"/>
              <a:ext cx="141468" cy="1637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7151" y="3953255"/>
              <a:ext cx="1020318" cy="454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983" y="4215383"/>
              <a:ext cx="415277" cy="4229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4351" y="4197095"/>
              <a:ext cx="1540002" cy="4549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2319" y="4195571"/>
              <a:ext cx="470141" cy="4549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2923" y="4197095"/>
              <a:ext cx="1180338" cy="4549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983" y="4459223"/>
              <a:ext cx="415277" cy="4229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4351" y="4440935"/>
              <a:ext cx="4520946" cy="4549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983" y="4703063"/>
              <a:ext cx="415277" cy="4229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4351" y="4684775"/>
              <a:ext cx="1399794" cy="4549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82111" y="4683251"/>
              <a:ext cx="470141" cy="4549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1191" y="4684775"/>
              <a:ext cx="1235202" cy="4549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8367" y="4684775"/>
              <a:ext cx="444258" cy="4549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40580" y="4684775"/>
              <a:ext cx="1337310" cy="45491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20700" y="1898980"/>
            <a:ext cx="8579485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Una</a:t>
            </a:r>
            <a:r>
              <a:rPr sz="1800" b="1" i="1" spc="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puede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variar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su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contenido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durante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la</a:t>
            </a:r>
            <a:r>
              <a:rPr sz="1800" b="1" i="1" dirty="0">
                <a:latin typeface="Trebuchet MS"/>
                <a:cs typeface="Trebuchet MS"/>
              </a:rPr>
              <a:t> ejecución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del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algoritmo.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Una declaración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consta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palabra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5" dirty="0">
                <a:latin typeface="Trebuchet MS"/>
                <a:cs typeface="Trebuchet MS"/>
              </a:rPr>
              <a:t>var,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seguida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un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nombre </a:t>
            </a:r>
            <a:r>
              <a:rPr sz="1800" b="1" i="1" spc="-53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elegido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por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el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20" dirty="0">
                <a:latin typeface="Trebuchet MS"/>
                <a:cs typeface="Trebuchet MS"/>
              </a:rPr>
              <a:t>programador.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Se</a:t>
            </a:r>
            <a:r>
              <a:rPr sz="1600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recomienda</a:t>
            </a:r>
            <a:r>
              <a:rPr sz="1600" spc="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asignar</a:t>
            </a:r>
            <a:r>
              <a:rPr sz="160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600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Trebuchet MS"/>
                <a:cs typeface="Trebuchet MS"/>
              </a:rPr>
              <a:t>nombre</a:t>
            </a:r>
            <a:r>
              <a:rPr sz="1600" spc="3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Trebuchet MS"/>
                <a:cs typeface="Trebuchet MS"/>
              </a:rPr>
              <a:t>que</a:t>
            </a:r>
            <a:r>
              <a:rPr sz="1600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tenga relación</a:t>
            </a:r>
            <a:r>
              <a:rPr sz="1600" spc="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Trebuchet MS"/>
                <a:cs typeface="Trebuchet MS"/>
              </a:rPr>
              <a:t>con</a:t>
            </a:r>
            <a:r>
              <a:rPr sz="1600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la</a:t>
            </a:r>
            <a:r>
              <a:rPr sz="1600" spc="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variable.</a:t>
            </a:r>
            <a:endParaRPr sz="1600" dirty="0">
              <a:latin typeface="Trebuchet MS"/>
              <a:cs typeface="Trebuchet MS"/>
            </a:endParaRPr>
          </a:p>
          <a:p>
            <a:pPr marL="1276350" lvl="1" indent="-349250">
              <a:lnSpc>
                <a:spcPct val="100000"/>
              </a:lnSpc>
              <a:buFont typeface="Wingdings"/>
              <a:buChar char=""/>
              <a:tabLst>
                <a:tab pos="1275715" algn="l"/>
                <a:tab pos="1276350" algn="l"/>
              </a:tabLst>
            </a:pP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num</a:t>
            </a:r>
            <a:r>
              <a:rPr sz="1600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y</a:t>
            </a:r>
            <a:r>
              <a:rPr sz="1600" spc="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Num</a:t>
            </a:r>
            <a:r>
              <a:rPr sz="160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6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són</a:t>
            </a:r>
            <a:r>
              <a:rPr sz="1600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la</a:t>
            </a:r>
            <a:r>
              <a:rPr sz="160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Trebuchet MS"/>
                <a:cs typeface="Trebuchet MS"/>
              </a:rPr>
              <a:t>misma</a:t>
            </a:r>
            <a:r>
              <a:rPr sz="1600" spc="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Trebuchet MS"/>
                <a:cs typeface="Trebuchet MS"/>
              </a:rPr>
              <a:t>variable!!!</a:t>
            </a:r>
            <a:endParaRPr sz="16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1650" dirty="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Normas:</a:t>
            </a:r>
            <a:endParaRPr sz="1600" dirty="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1320" algn="l"/>
              </a:tabLst>
            </a:pPr>
            <a:r>
              <a:rPr lang="es-ES" sz="1600" spc="-15" dirty="0">
                <a:solidFill>
                  <a:srgbClr val="FF0000"/>
                </a:solidFill>
                <a:latin typeface="Trebuchet MS"/>
                <a:cs typeface="Trebuchet MS"/>
              </a:rPr>
              <a:t>Primera</a:t>
            </a:r>
            <a:r>
              <a:rPr lang="es-ES" sz="16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600" spc="-5" dirty="0">
                <a:solidFill>
                  <a:srgbClr val="FF0000"/>
                </a:solidFill>
                <a:latin typeface="Trebuchet MS"/>
                <a:cs typeface="Trebuchet MS"/>
              </a:rPr>
              <a:t>letra</a:t>
            </a:r>
            <a:r>
              <a:rPr lang="es-ES" sz="16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6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lang="es-ES" sz="1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s-ES" sz="1600" spc="-5" dirty="0">
                <a:solidFill>
                  <a:srgbClr val="FF0000"/>
                </a:solidFill>
                <a:latin typeface="Trebuchet MS"/>
                <a:cs typeface="Trebuchet MS"/>
              </a:rPr>
              <a:t>No puede ser un número</a:t>
            </a:r>
            <a:endParaRPr lang="es-ES" sz="1600" dirty="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1320" algn="l"/>
              </a:tabLst>
            </a:pP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6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nombre</a:t>
            </a:r>
            <a:r>
              <a:rPr sz="16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6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puede</a:t>
            </a:r>
            <a:r>
              <a:rPr sz="16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ser</a:t>
            </a:r>
            <a:r>
              <a:rPr sz="16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una</a:t>
            </a:r>
            <a:r>
              <a:rPr sz="16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palabra</a:t>
            </a:r>
            <a:r>
              <a:rPr sz="16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reservada</a:t>
            </a:r>
            <a:endParaRPr sz="1600" dirty="0">
              <a:latin typeface="Trebuchet MS"/>
              <a:cs typeface="Trebuchet MS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"/>
              <a:tabLst>
                <a:tab pos="1671320" algn="l"/>
              </a:tabLst>
            </a:pP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6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espacios</a:t>
            </a:r>
            <a:r>
              <a:rPr sz="16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Trebuchet MS"/>
                <a:cs typeface="Trebuchet MS"/>
              </a:rPr>
              <a:t>miVariable</a:t>
            </a:r>
            <a:r>
              <a:rPr sz="16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6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mi_variable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Declaración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2100" y="1533525"/>
            <a:ext cx="6849109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Ejemplo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declaraciones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asignaciones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469900" marR="5618480" algn="just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x;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y;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x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500;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el valor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la variable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x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y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124.6;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el</a:t>
            </a:r>
            <a:r>
              <a:rPr sz="1800" i="1" spc="-2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valor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124.6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 </a:t>
            </a:r>
            <a:r>
              <a:rPr sz="1800" i="1" spc="-10" dirty="0">
                <a:latin typeface="Consolas"/>
                <a:cs typeface="Consolas"/>
              </a:rPr>
              <a:t>la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variable</a:t>
            </a:r>
            <a:r>
              <a:rPr sz="1800" i="1" dirty="0">
                <a:latin typeface="Consolas"/>
                <a:cs typeface="Consolas"/>
              </a:rPr>
              <a:t> y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false;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 el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valor false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5" dirty="0">
                <a:latin typeface="Consolas"/>
                <a:cs typeface="Consolas"/>
              </a:rPr>
              <a:t> la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variable </a:t>
            </a:r>
            <a:r>
              <a:rPr sz="1800" i="1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En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p5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no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indicamos</a:t>
            </a:r>
            <a:r>
              <a:rPr sz="1800" b="1" i="1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el</a:t>
            </a:r>
            <a:r>
              <a:rPr sz="1800" b="1" i="1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tipo</a:t>
            </a:r>
            <a:r>
              <a:rPr sz="1800" b="1" i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900" i="1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se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inicializa!!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2307334"/>
            <a:ext cx="4952999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Declaración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6900" y="1685925"/>
            <a:ext cx="588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latin typeface="Trebuchet MS"/>
                <a:cs typeface="Trebuchet MS"/>
              </a:rPr>
              <a:t>Puede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hacerse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5" dirty="0">
                <a:latin typeface="Trebuchet MS"/>
                <a:cs typeface="Trebuchet MS"/>
              </a:rPr>
              <a:t> declaración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asignación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vez: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5050" y="2298850"/>
          <a:ext cx="1819274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500;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124.6;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false;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6900" y="3576320"/>
            <a:ext cx="843470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9085" marR="5080" indent="-287020">
              <a:lnSpc>
                <a:spcPts val="2110"/>
              </a:lnSpc>
              <a:spcBef>
                <a:spcPts val="2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¡¡IMPORTANTE!!</a:t>
            </a:r>
            <a:r>
              <a:rPr sz="1800" b="1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En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la</a:t>
            </a:r>
            <a:r>
              <a:rPr sz="1800" b="1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ejecución</a:t>
            </a:r>
            <a:r>
              <a:rPr sz="1800" b="1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del</a:t>
            </a:r>
            <a:r>
              <a:rPr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algoritmo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puede</a:t>
            </a:r>
            <a:r>
              <a:rPr sz="1800" b="1" i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cambiar</a:t>
            </a:r>
            <a:r>
              <a:rPr sz="1800" b="1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800" b="1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valor</a:t>
            </a:r>
            <a:r>
              <a:rPr sz="1800" b="1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1800" b="1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la </a:t>
            </a:r>
            <a:r>
              <a:rPr sz="1800" b="1" i="1" spc="-5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variable.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Declaración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6991" y="1990420"/>
            <a:ext cx="8356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El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“=“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se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utiliza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para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asignar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valores.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Le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asigna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el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</a:t>
            </a:r>
            <a:r>
              <a:rPr sz="1800" b="1" i="1" dirty="0">
                <a:latin typeface="Trebuchet MS"/>
                <a:cs typeface="Trebuchet MS"/>
              </a:rPr>
              <a:t> que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se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encuentra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Trebuchet MS"/>
                <a:cs typeface="Trebuchet MS"/>
              </a:rPr>
              <a:t>en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el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lado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derecho,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sz="1800" b="1" i="1" spc="-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del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lado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izquierdo.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800" b="1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al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rebuchet MS"/>
                <a:cs typeface="Trebuchet MS"/>
              </a:rPr>
              <a:t>revés.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191" y="2806446"/>
            <a:ext cx="1279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olas"/>
                <a:cs typeface="Consolas"/>
              </a:rPr>
              <a:t>x</a:t>
            </a:r>
            <a:r>
              <a:rPr sz="1800" i="1" spc="-5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5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124.6</a:t>
            </a:r>
            <a:r>
              <a:rPr sz="1800" i="1" spc="-4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4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683" y="3080461"/>
            <a:ext cx="115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Consolas"/>
                <a:cs typeface="Consolas"/>
              </a:rPr>
              <a:t>¡¡ER</a:t>
            </a:r>
            <a:r>
              <a:rPr sz="1800" i="1" dirty="0">
                <a:solidFill>
                  <a:srgbClr val="FF0000"/>
                </a:solidFill>
                <a:latin typeface="Consolas"/>
                <a:cs typeface="Consolas"/>
              </a:rPr>
              <a:t>RO</a:t>
            </a:r>
            <a:r>
              <a:rPr sz="1800" i="1" spc="-15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i="1" dirty="0">
                <a:solidFill>
                  <a:srgbClr val="FF0000"/>
                </a:solidFill>
                <a:latin typeface="Consolas"/>
                <a:cs typeface="Consolas"/>
              </a:rPr>
              <a:t>!!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971800"/>
            <a:ext cx="6638544" cy="3742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861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940" algn="l"/>
              </a:tabLst>
            </a:pPr>
            <a:r>
              <a:rPr sz="3600" dirty="0"/>
              <a:t>Ejemplo</a:t>
            </a:r>
            <a:r>
              <a:rPr sz="3600" spc="-55" dirty="0"/>
              <a:t> </a:t>
            </a:r>
            <a:r>
              <a:rPr sz="3600" spc="-5" dirty="0"/>
              <a:t>e</a:t>
            </a:r>
            <a:r>
              <a:rPr sz="3600" dirty="0"/>
              <a:t>n</a:t>
            </a:r>
            <a:r>
              <a:rPr sz="3600" spc="-5" dirty="0"/>
              <a:t> </a:t>
            </a:r>
            <a:r>
              <a:rPr sz="3600" spc="-15" dirty="0"/>
              <a:t>p</a:t>
            </a:r>
            <a:r>
              <a:rPr sz="3600" dirty="0"/>
              <a:t>5</a:t>
            </a:r>
            <a:r>
              <a:rPr sz="3600" spc="-25" dirty="0"/>
              <a:t> </a:t>
            </a:r>
            <a:r>
              <a:rPr sz="3600" spc="-5" dirty="0"/>
              <a:t>(varia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r>
              <a:rPr sz="3600" spc="-35" dirty="0"/>
              <a:t> </a:t>
            </a:r>
            <a:r>
              <a:rPr lang="es-ES" sz="3600" spc="-35" dirty="0"/>
              <a:t>y</a:t>
            </a:r>
            <a:r>
              <a:rPr sz="3600" dirty="0"/>
              <a:t>	</a:t>
            </a:r>
            <a:r>
              <a:rPr sz="3600" spc="-5" dirty="0"/>
              <a:t>constant</a:t>
            </a:r>
            <a:r>
              <a:rPr sz="3600" spc="-15" dirty="0"/>
              <a:t>e</a:t>
            </a:r>
            <a:r>
              <a:rPr sz="3600" spc="-10" dirty="0"/>
              <a:t>s</a:t>
            </a:r>
            <a:r>
              <a:rPr sz="360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562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Versión online del entorno de </a:t>
            </a:r>
            <a:r>
              <a:rPr sz="1800" b="1" i="1" spc="-5" dirty="0">
                <a:latin typeface="Trebuchet MS"/>
                <a:cs typeface="Trebuchet MS"/>
              </a:rPr>
              <a:t>Processing.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141220"/>
            <a:ext cx="4639056" cy="4411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3398520"/>
            <a:ext cx="4639056" cy="1405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557</Words>
  <Application>Microsoft Office PowerPoint</Application>
  <PresentationFormat>Panorámica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Datos</vt:lpstr>
      <vt:lpstr>Tipo de datos</vt:lpstr>
      <vt:lpstr>Variables</vt:lpstr>
      <vt:lpstr>Variables</vt:lpstr>
      <vt:lpstr>Declaración de variables</vt:lpstr>
      <vt:lpstr>Declaración de variables</vt:lpstr>
      <vt:lpstr>Declaración de variables</vt:lpstr>
      <vt:lpstr>Declaración de variables</vt:lpstr>
      <vt:lpstr>Ejemplo en p5 (variables y constantes)</vt:lpstr>
      <vt:lpstr>Ejemplo en p5.js</vt:lpstr>
      <vt:lpstr>Ejemplo en p5.js</vt:lpstr>
      <vt:lpstr>Ejemplo en p5.js</vt:lpstr>
      <vt:lpstr>¿Podemos añadir  interactividad?</vt:lpstr>
      <vt:lpstr>Interactividad en p5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5</cp:revision>
  <dcterms:created xsi:type="dcterms:W3CDTF">2021-03-02T12:47:13Z</dcterms:created>
  <dcterms:modified xsi:type="dcterms:W3CDTF">2023-02-13T10:12:37Z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2021-03-02T00:00:00Z</vt:filetime>
  </property>
</Properties>
</file>