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7FC6E-75FD-3041-F4FE-5AB16573A333}" v="3" dt="2023-03-13T15:15:17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i Virgili Gomà" userId="S::jordi.virgili@udl.cat::15590814-2816-4d73-aa06-1e14496f9e19" providerId="AD" clId="Web-{6CC7FC6E-75FD-3041-F4FE-5AB16573A333}"/>
    <pc:docChg chg="modSld">
      <pc:chgData name="Jordi Virgili Gomà" userId="S::jordi.virgili@udl.cat::15590814-2816-4d73-aa06-1e14496f9e19" providerId="AD" clId="Web-{6CC7FC6E-75FD-3041-F4FE-5AB16573A333}" dt="2023-03-13T15:15:16.369" v="1" actId="20577"/>
      <pc:docMkLst>
        <pc:docMk/>
      </pc:docMkLst>
      <pc:sldChg chg="modSp">
        <pc:chgData name="Jordi Virgili Gomà" userId="S::jordi.virgili@udl.cat::15590814-2816-4d73-aa06-1e14496f9e19" providerId="AD" clId="Web-{6CC7FC6E-75FD-3041-F4FE-5AB16573A333}" dt="2023-03-13T15:15:16.369" v="1" actId="20577"/>
        <pc:sldMkLst>
          <pc:docMk/>
          <pc:sldMk cId="0" sldId="256"/>
        </pc:sldMkLst>
        <pc:spChg chg="mod">
          <ac:chgData name="Jordi Virgili Gomà" userId="S::jordi.virgili@udl.cat::15590814-2816-4d73-aa06-1e14496f9e19" providerId="AD" clId="Web-{6CC7FC6E-75FD-3041-F4FE-5AB16573A333}" dt="2023-03-13T15:15:16.369" v="1" actId="20577"/>
          <ac:spMkLst>
            <pc:docMk/>
            <pc:sldMk cId="0" sldId="256"/>
            <ac:spMk id="11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3227040" y="2766600"/>
            <a:ext cx="5737680" cy="393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3227040" y="2766600"/>
            <a:ext cx="5737680" cy="393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9371160" y="0"/>
            <a:ext cx="1218960" cy="685764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noFill/>
          <a:ln w="9524">
            <a:solidFill>
              <a:srgbClr val="92278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7425360" y="3681360"/>
            <a:ext cx="4763520" cy="3176640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57" y="0"/>
                </a:moveTo>
                <a:lnTo>
                  <a:pt x="0" y="3176586"/>
                </a:lnTo>
              </a:path>
            </a:pathLst>
          </a:custGeom>
          <a:noFill/>
          <a:ln w="9524">
            <a:solidFill>
              <a:srgbClr val="92278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0"/>
            <a:ext cx="3007080" cy="685764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9" y="6857999"/>
                </a:moveTo>
                <a:lnTo>
                  <a:pt x="0" y="6857999"/>
                </a:lnTo>
                <a:lnTo>
                  <a:pt x="2043009" y="0"/>
                </a:lnTo>
                <a:lnTo>
                  <a:pt x="3007349" y="0"/>
                </a:lnTo>
                <a:lnTo>
                  <a:pt x="3007349" y="6857999"/>
                </a:lnTo>
                <a:close/>
              </a:path>
            </a:pathLst>
          </a:custGeom>
          <a:solidFill>
            <a:srgbClr val="92278F">
              <a:alpha val="3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4800" y="0"/>
            <a:ext cx="2587320" cy="685764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6" y="6857999"/>
                </a:moveTo>
                <a:lnTo>
                  <a:pt x="1207968" y="6857999"/>
                </a:lnTo>
                <a:lnTo>
                  <a:pt x="0" y="0"/>
                </a:lnTo>
                <a:lnTo>
                  <a:pt x="2587066" y="0"/>
                </a:lnTo>
                <a:lnTo>
                  <a:pt x="2587066" y="6857999"/>
                </a:lnTo>
                <a:close/>
              </a:path>
            </a:pathLst>
          </a:custGeom>
          <a:solidFill>
            <a:srgbClr val="92278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800" cy="380952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7" y="3809999"/>
                </a:moveTo>
                <a:lnTo>
                  <a:pt x="0" y="3809999"/>
                </a:lnTo>
                <a:lnTo>
                  <a:pt x="3259667" y="0"/>
                </a:lnTo>
                <a:lnTo>
                  <a:pt x="3259667" y="3809999"/>
                </a:lnTo>
                <a:close/>
              </a:path>
            </a:pathLst>
          </a:custGeom>
          <a:solidFill>
            <a:srgbClr val="92278F">
              <a:alpha val="71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7680" y="0"/>
            <a:ext cx="2851560" cy="685764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9" y="6857999"/>
                </a:moveTo>
                <a:lnTo>
                  <a:pt x="2467704" y="6857999"/>
                </a:lnTo>
                <a:lnTo>
                  <a:pt x="0" y="0"/>
                </a:lnTo>
                <a:lnTo>
                  <a:pt x="2851279" y="0"/>
                </a:lnTo>
                <a:lnTo>
                  <a:pt x="2851279" y="6857999"/>
                </a:lnTo>
                <a:close/>
              </a:path>
            </a:pathLst>
          </a:custGeom>
          <a:solidFill>
            <a:srgbClr val="6C1C6B">
              <a:alpha val="4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0"/>
            <a:ext cx="1289880" cy="685764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3" y="6857999"/>
                </a:moveTo>
                <a:lnTo>
                  <a:pt x="0" y="6857999"/>
                </a:lnTo>
                <a:lnTo>
                  <a:pt x="1018477" y="0"/>
                </a:lnTo>
                <a:lnTo>
                  <a:pt x="1290093" y="0"/>
                </a:lnTo>
                <a:lnTo>
                  <a:pt x="1290093" y="6857999"/>
                </a:lnTo>
                <a:close/>
              </a:path>
            </a:pathLst>
          </a:custGeom>
          <a:solidFill>
            <a:srgbClr val="6C1C6B">
              <a:alpha val="6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40400" y="0"/>
            <a:ext cx="1248840" cy="685764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7" y="6857999"/>
                </a:moveTo>
                <a:lnTo>
                  <a:pt x="1108014" y="6857999"/>
                </a:lnTo>
                <a:lnTo>
                  <a:pt x="0" y="0"/>
                </a:lnTo>
                <a:lnTo>
                  <a:pt x="1248457" y="0"/>
                </a:lnTo>
                <a:lnTo>
                  <a:pt x="1248457" y="6857999"/>
                </a:lnTo>
                <a:close/>
              </a:path>
            </a:pathLst>
          </a:custGeom>
          <a:solidFill>
            <a:srgbClr val="491347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8080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3268132"/>
                </a:moveTo>
                <a:lnTo>
                  <a:pt x="0" y="3268132"/>
                </a:lnTo>
                <a:lnTo>
                  <a:pt x="1817159" y="0"/>
                </a:lnTo>
                <a:lnTo>
                  <a:pt x="1817159" y="3268132"/>
                </a:lnTo>
                <a:close/>
              </a:path>
            </a:pathLst>
          </a:custGeom>
          <a:solidFill>
            <a:srgbClr val="491347">
              <a:alpha val="6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560" cy="284436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2" y="2844799"/>
                </a:moveTo>
                <a:lnTo>
                  <a:pt x="0" y="2844799"/>
                </a:lnTo>
                <a:lnTo>
                  <a:pt x="0" y="0"/>
                </a:lnTo>
                <a:lnTo>
                  <a:pt x="448732" y="2844799"/>
                </a:lnTo>
                <a:close/>
              </a:path>
            </a:pathLst>
          </a:custGeom>
          <a:solidFill>
            <a:srgbClr val="6C1C6B">
              <a:alpha val="6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5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F0F81D4-95D1-4FE3-895B-78872E073BE5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t>3/13/2023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63B0E2AF-8AA0-4227-A590-669245752DA3}" type="slidenum">
              <a:rPr lang="es-ES" sz="1800" b="0" strike="noStrike" spc="-1">
                <a:solidFill>
                  <a:srgbClr val="B2B2B2"/>
                </a:solidFill>
                <a:latin typeface="Calibri"/>
              </a:rPr>
              <a:t>‹Nº›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9371160" y="0"/>
            <a:ext cx="1218960" cy="685764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noFill/>
          <a:ln w="9524">
            <a:solidFill>
              <a:srgbClr val="92278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7425360" y="3681360"/>
            <a:ext cx="4763520" cy="3176640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57" y="0"/>
                </a:moveTo>
                <a:lnTo>
                  <a:pt x="0" y="3176586"/>
                </a:lnTo>
              </a:path>
            </a:pathLst>
          </a:custGeom>
          <a:noFill/>
          <a:ln w="9524">
            <a:solidFill>
              <a:srgbClr val="92278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9181440" y="0"/>
            <a:ext cx="3007080" cy="685764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9" y="6857999"/>
                </a:moveTo>
                <a:lnTo>
                  <a:pt x="0" y="6857999"/>
                </a:lnTo>
                <a:lnTo>
                  <a:pt x="2043009" y="0"/>
                </a:lnTo>
                <a:lnTo>
                  <a:pt x="3007349" y="0"/>
                </a:lnTo>
                <a:lnTo>
                  <a:pt x="3007349" y="6857999"/>
                </a:lnTo>
                <a:close/>
              </a:path>
            </a:pathLst>
          </a:custGeom>
          <a:solidFill>
            <a:srgbClr val="92278F">
              <a:alpha val="3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9604800" y="0"/>
            <a:ext cx="2587320" cy="685764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6" y="6857999"/>
                </a:moveTo>
                <a:lnTo>
                  <a:pt x="1207968" y="6857999"/>
                </a:lnTo>
                <a:lnTo>
                  <a:pt x="0" y="0"/>
                </a:lnTo>
                <a:lnTo>
                  <a:pt x="2587066" y="0"/>
                </a:lnTo>
                <a:lnTo>
                  <a:pt x="2587066" y="6857999"/>
                </a:lnTo>
                <a:close/>
              </a:path>
            </a:pathLst>
          </a:custGeom>
          <a:solidFill>
            <a:srgbClr val="92278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"/>
          <p:cNvSpPr/>
          <p:nvPr/>
        </p:nvSpPr>
        <p:spPr>
          <a:xfrm>
            <a:off x="8932320" y="3048120"/>
            <a:ext cx="3259800" cy="380952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7" y="3809999"/>
                </a:moveTo>
                <a:lnTo>
                  <a:pt x="0" y="3809999"/>
                </a:lnTo>
                <a:lnTo>
                  <a:pt x="3259667" y="0"/>
                </a:lnTo>
                <a:lnTo>
                  <a:pt x="3259667" y="3809999"/>
                </a:lnTo>
                <a:close/>
              </a:path>
            </a:pathLst>
          </a:custGeom>
          <a:solidFill>
            <a:srgbClr val="92278F">
              <a:alpha val="71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9337680" y="0"/>
            <a:ext cx="2851560" cy="685764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9" y="6857999"/>
                </a:moveTo>
                <a:lnTo>
                  <a:pt x="2467704" y="6857999"/>
                </a:lnTo>
                <a:lnTo>
                  <a:pt x="0" y="0"/>
                </a:lnTo>
                <a:lnTo>
                  <a:pt x="2851279" y="0"/>
                </a:lnTo>
                <a:lnTo>
                  <a:pt x="2851279" y="6857999"/>
                </a:lnTo>
                <a:close/>
              </a:path>
            </a:pathLst>
          </a:custGeom>
          <a:solidFill>
            <a:srgbClr val="6C1C6B">
              <a:alpha val="4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7"/>
          <p:cNvSpPr/>
          <p:nvPr/>
        </p:nvSpPr>
        <p:spPr>
          <a:xfrm>
            <a:off x="10898640" y="0"/>
            <a:ext cx="1289880" cy="685764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3" y="6857999"/>
                </a:moveTo>
                <a:lnTo>
                  <a:pt x="0" y="6857999"/>
                </a:lnTo>
                <a:lnTo>
                  <a:pt x="1018477" y="0"/>
                </a:lnTo>
                <a:lnTo>
                  <a:pt x="1290093" y="0"/>
                </a:lnTo>
                <a:lnTo>
                  <a:pt x="1290093" y="6857999"/>
                </a:lnTo>
                <a:close/>
              </a:path>
            </a:pathLst>
          </a:custGeom>
          <a:solidFill>
            <a:srgbClr val="6C1C6B">
              <a:alpha val="6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8"/>
          <p:cNvSpPr/>
          <p:nvPr/>
        </p:nvSpPr>
        <p:spPr>
          <a:xfrm>
            <a:off x="10940400" y="0"/>
            <a:ext cx="1248840" cy="685764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7" y="6857999"/>
                </a:moveTo>
                <a:lnTo>
                  <a:pt x="1108014" y="6857999"/>
                </a:lnTo>
                <a:lnTo>
                  <a:pt x="0" y="0"/>
                </a:lnTo>
                <a:lnTo>
                  <a:pt x="1248457" y="0"/>
                </a:lnTo>
                <a:lnTo>
                  <a:pt x="1248457" y="6857999"/>
                </a:lnTo>
                <a:close/>
              </a:path>
            </a:pathLst>
          </a:custGeom>
          <a:solidFill>
            <a:srgbClr val="491347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9"/>
          <p:cNvSpPr/>
          <p:nvPr/>
        </p:nvSpPr>
        <p:spPr>
          <a:xfrm>
            <a:off x="10371600" y="3589920"/>
            <a:ext cx="1816920" cy="3268080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3268132"/>
                </a:moveTo>
                <a:lnTo>
                  <a:pt x="0" y="3268132"/>
                </a:lnTo>
                <a:lnTo>
                  <a:pt x="1817159" y="0"/>
                </a:lnTo>
                <a:lnTo>
                  <a:pt x="1817159" y="3268132"/>
                </a:lnTo>
                <a:close/>
              </a:path>
            </a:pathLst>
          </a:custGeom>
          <a:solidFill>
            <a:srgbClr val="491347">
              <a:alpha val="6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10"/>
          <p:cNvSpPr/>
          <p:nvPr/>
        </p:nvSpPr>
        <p:spPr>
          <a:xfrm>
            <a:off x="0" y="4013280"/>
            <a:ext cx="448560" cy="284436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2" y="2844799"/>
                </a:moveTo>
                <a:lnTo>
                  <a:pt x="0" y="2844799"/>
                </a:lnTo>
                <a:lnTo>
                  <a:pt x="0" y="0"/>
                </a:lnTo>
                <a:lnTo>
                  <a:pt x="448732" y="2844799"/>
                </a:lnTo>
                <a:close/>
              </a:path>
            </a:pathLst>
          </a:custGeom>
          <a:solidFill>
            <a:srgbClr val="6C1C6B">
              <a:alpha val="6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PlaceHolder 1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5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2" name="PlaceHolder 12"/>
          <p:cNvSpPr>
            <a:spLocks noGrp="1"/>
          </p:cNvSpPr>
          <p:nvPr>
            <p:ph type="body"/>
          </p:nvPr>
        </p:nvSpPr>
        <p:spPr>
          <a:xfrm>
            <a:off x="750240" y="1929960"/>
            <a:ext cx="10690920" cy="3763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63" name="PlaceHolder 13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4" name="PlaceHolder 14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113109B4-8C11-4431-9579-FF3255B24887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t>3/13/2023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65" name="PlaceHolder 15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42ECA1D-2675-414A-8495-C9858145DB34}" type="slidenum">
              <a:rPr lang="es-ES" sz="1800" b="0" strike="noStrike" spc="-1">
                <a:solidFill>
                  <a:srgbClr val="B2B2B2"/>
                </a:solidFill>
                <a:latin typeface="Calibri"/>
              </a:rPr>
              <a:t>‹Nº›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371160" y="0"/>
            <a:ext cx="1218960" cy="685764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noFill/>
          <a:ln w="9524">
            <a:solidFill>
              <a:srgbClr val="92278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7425360" y="3681360"/>
            <a:ext cx="4763520" cy="3176640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57" y="0"/>
                </a:moveTo>
                <a:lnTo>
                  <a:pt x="0" y="3176586"/>
                </a:lnTo>
              </a:path>
            </a:pathLst>
          </a:custGeom>
          <a:noFill/>
          <a:ln w="9524">
            <a:solidFill>
              <a:srgbClr val="92278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3"/>
          <p:cNvSpPr/>
          <p:nvPr/>
        </p:nvSpPr>
        <p:spPr>
          <a:xfrm>
            <a:off x="9181440" y="0"/>
            <a:ext cx="3007080" cy="685764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9" y="6857999"/>
                </a:moveTo>
                <a:lnTo>
                  <a:pt x="0" y="6857999"/>
                </a:lnTo>
                <a:lnTo>
                  <a:pt x="2043009" y="0"/>
                </a:lnTo>
                <a:lnTo>
                  <a:pt x="3007349" y="0"/>
                </a:lnTo>
                <a:lnTo>
                  <a:pt x="3007349" y="6857999"/>
                </a:lnTo>
                <a:close/>
              </a:path>
            </a:pathLst>
          </a:custGeom>
          <a:solidFill>
            <a:srgbClr val="92278F">
              <a:alpha val="3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4"/>
          <p:cNvSpPr/>
          <p:nvPr/>
        </p:nvSpPr>
        <p:spPr>
          <a:xfrm>
            <a:off x="9604800" y="0"/>
            <a:ext cx="2587320" cy="685764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6" y="6857999"/>
                </a:moveTo>
                <a:lnTo>
                  <a:pt x="1207968" y="6857999"/>
                </a:lnTo>
                <a:lnTo>
                  <a:pt x="0" y="0"/>
                </a:lnTo>
                <a:lnTo>
                  <a:pt x="2587066" y="0"/>
                </a:lnTo>
                <a:lnTo>
                  <a:pt x="2587066" y="6857999"/>
                </a:lnTo>
                <a:close/>
              </a:path>
            </a:pathLst>
          </a:custGeom>
          <a:solidFill>
            <a:srgbClr val="92278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5"/>
          <p:cNvSpPr/>
          <p:nvPr/>
        </p:nvSpPr>
        <p:spPr>
          <a:xfrm>
            <a:off x="8932320" y="3048120"/>
            <a:ext cx="3259800" cy="380952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7" y="3809999"/>
                </a:moveTo>
                <a:lnTo>
                  <a:pt x="0" y="3809999"/>
                </a:lnTo>
                <a:lnTo>
                  <a:pt x="3259667" y="0"/>
                </a:lnTo>
                <a:lnTo>
                  <a:pt x="3259667" y="3809999"/>
                </a:lnTo>
                <a:close/>
              </a:path>
            </a:pathLst>
          </a:custGeom>
          <a:solidFill>
            <a:srgbClr val="92278F">
              <a:alpha val="71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"/>
          <p:cNvSpPr/>
          <p:nvPr/>
        </p:nvSpPr>
        <p:spPr>
          <a:xfrm>
            <a:off x="9337680" y="0"/>
            <a:ext cx="2851560" cy="685764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9" y="6857999"/>
                </a:moveTo>
                <a:lnTo>
                  <a:pt x="2467704" y="6857999"/>
                </a:lnTo>
                <a:lnTo>
                  <a:pt x="0" y="0"/>
                </a:lnTo>
                <a:lnTo>
                  <a:pt x="2851279" y="0"/>
                </a:lnTo>
                <a:lnTo>
                  <a:pt x="2851279" y="6857999"/>
                </a:lnTo>
                <a:close/>
              </a:path>
            </a:pathLst>
          </a:custGeom>
          <a:solidFill>
            <a:srgbClr val="6C1C6B">
              <a:alpha val="4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7"/>
          <p:cNvSpPr/>
          <p:nvPr/>
        </p:nvSpPr>
        <p:spPr>
          <a:xfrm>
            <a:off x="10898640" y="0"/>
            <a:ext cx="1289880" cy="685764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3" y="6857999"/>
                </a:moveTo>
                <a:lnTo>
                  <a:pt x="0" y="6857999"/>
                </a:lnTo>
                <a:lnTo>
                  <a:pt x="1018477" y="0"/>
                </a:lnTo>
                <a:lnTo>
                  <a:pt x="1290093" y="0"/>
                </a:lnTo>
                <a:lnTo>
                  <a:pt x="1290093" y="6857999"/>
                </a:lnTo>
                <a:close/>
              </a:path>
            </a:pathLst>
          </a:custGeom>
          <a:solidFill>
            <a:srgbClr val="6C1C6B">
              <a:alpha val="6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8"/>
          <p:cNvSpPr/>
          <p:nvPr/>
        </p:nvSpPr>
        <p:spPr>
          <a:xfrm>
            <a:off x="10940400" y="0"/>
            <a:ext cx="1248840" cy="685764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7" y="6857999"/>
                </a:moveTo>
                <a:lnTo>
                  <a:pt x="1108014" y="6857999"/>
                </a:lnTo>
                <a:lnTo>
                  <a:pt x="0" y="0"/>
                </a:lnTo>
                <a:lnTo>
                  <a:pt x="1248457" y="0"/>
                </a:lnTo>
                <a:lnTo>
                  <a:pt x="1248457" y="6857999"/>
                </a:lnTo>
                <a:close/>
              </a:path>
            </a:pathLst>
          </a:custGeom>
          <a:solidFill>
            <a:srgbClr val="491347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9"/>
          <p:cNvSpPr/>
          <p:nvPr/>
        </p:nvSpPr>
        <p:spPr>
          <a:xfrm>
            <a:off x="10371600" y="3589920"/>
            <a:ext cx="1816920" cy="3268080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3268132"/>
                </a:moveTo>
                <a:lnTo>
                  <a:pt x="0" y="3268132"/>
                </a:lnTo>
                <a:lnTo>
                  <a:pt x="1817159" y="0"/>
                </a:lnTo>
                <a:lnTo>
                  <a:pt x="1817159" y="3268132"/>
                </a:lnTo>
                <a:close/>
              </a:path>
            </a:pathLst>
          </a:custGeom>
          <a:solidFill>
            <a:srgbClr val="491347">
              <a:alpha val="6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0"/>
          <p:cNvSpPr/>
          <p:nvPr/>
        </p:nvSpPr>
        <p:spPr>
          <a:xfrm>
            <a:off x="0" y="0"/>
            <a:ext cx="842400" cy="5666400"/>
          </a:xfrm>
          <a:custGeom>
            <a:avLst/>
            <a:gdLst/>
            <a:ahLst/>
            <a:cxnLst/>
            <a:rect l="l" t="t" r="r" b="b"/>
            <a:pathLst>
              <a:path w="842644" h="5666740">
                <a:moveTo>
                  <a:pt x="0" y="5666154"/>
                </a:moveTo>
                <a:lnTo>
                  <a:pt x="0" y="0"/>
                </a:lnTo>
                <a:lnTo>
                  <a:pt x="842596" y="0"/>
                </a:lnTo>
                <a:lnTo>
                  <a:pt x="0" y="5666154"/>
                </a:lnTo>
                <a:close/>
              </a:path>
            </a:pathLst>
          </a:custGeom>
          <a:solidFill>
            <a:srgbClr val="6C1C6B">
              <a:alpha val="6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TextShape 11"/>
          <p:cNvSpPr txBox="1"/>
          <p:nvPr/>
        </p:nvSpPr>
        <p:spPr>
          <a:xfrm>
            <a:off x="1036440" y="1879200"/>
            <a:ext cx="8739720" cy="2500560"/>
          </a:xfrm>
          <a:prstGeom prst="rect">
            <a:avLst/>
          </a:prstGeom>
          <a:noFill/>
          <a:ln w="0">
            <a:noFill/>
          </a:ln>
        </p:spPr>
        <p:txBody>
          <a:bodyPr lIns="0" tIns="43200" rIns="0" bIns="0" anchor="t">
            <a:noAutofit/>
          </a:bodyPr>
          <a:lstStyle/>
          <a:p>
            <a:pPr marL="12065" algn="ctr">
              <a:lnSpc>
                <a:spcPts val="6449"/>
              </a:lnSpc>
              <a:spcBef>
                <a:spcPts val="340"/>
              </a:spcBef>
            </a:pPr>
            <a:r>
              <a:rPr lang="es-ES" sz="5400" b="0" strike="noStrike" spc="-12" dirty="0" err="1">
                <a:solidFill>
                  <a:srgbClr val="6C1C6B"/>
                </a:solidFill>
                <a:latin typeface="Trebuchet MS"/>
              </a:rPr>
              <a:t>Imatge</a:t>
            </a:r>
            <a:r>
              <a:rPr lang="es-ES" sz="5400" b="0" strike="noStrike" spc="-12" dirty="0">
                <a:solidFill>
                  <a:srgbClr val="6C1C6B"/>
                </a:solidFill>
                <a:latin typeface="Trebuchet MS"/>
              </a:rPr>
              <a:t>, </a:t>
            </a:r>
            <a:r>
              <a:rPr lang="es-ES" sz="5400" b="0" strike="noStrike" spc="-12" dirty="0" err="1">
                <a:solidFill>
                  <a:srgbClr val="6C1C6B"/>
                </a:solidFill>
                <a:latin typeface="Trebuchet MS"/>
              </a:rPr>
              <a:t>text</a:t>
            </a:r>
            <a:r>
              <a:rPr lang="es-ES" sz="5400" b="0" strike="noStrike" spc="-12" dirty="0">
                <a:solidFill>
                  <a:srgbClr val="6C1C6B"/>
                </a:solidFill>
                <a:latin typeface="Trebuchet MS"/>
              </a:rPr>
              <a:t> i </a:t>
            </a:r>
            <a:r>
              <a:rPr lang="es-ES" sz="5400" b="0" strike="noStrike" spc="-12" dirty="0" err="1">
                <a:solidFill>
                  <a:srgbClr val="6C1C6B"/>
                </a:solidFill>
                <a:latin typeface="Trebuchet MS"/>
              </a:rPr>
              <a:t>animació</a:t>
            </a:r>
            <a:br>
              <a:rPr dirty="0"/>
            </a:br>
            <a:r>
              <a:rPr lang="es-ES" sz="2000" b="0" strike="noStrike" spc="-7" dirty="0" err="1">
                <a:solidFill>
                  <a:srgbClr val="7F7F7F"/>
                </a:solidFill>
                <a:latin typeface="Trebuchet MS"/>
              </a:rPr>
              <a:t>DDTeC</a:t>
            </a:r>
            <a:r>
              <a:rPr lang="es-ES" sz="2000" b="0" strike="noStrike" spc="-7" dirty="0">
                <a:solidFill>
                  <a:srgbClr val="7F7F7F"/>
                </a:solidFill>
                <a:latin typeface="Trebuchet MS"/>
              </a:rPr>
              <a:t> </a:t>
            </a:r>
            <a:r>
              <a:rPr lang="es-ES" sz="2000" spc="-7" dirty="0">
                <a:solidFill>
                  <a:srgbClr val="7F7F7F"/>
                </a:solidFill>
                <a:latin typeface="Trebuchet MS"/>
              </a:rPr>
              <a:t>2022/2023</a:t>
            </a:r>
            <a:r>
              <a:rPr lang="es-ES" sz="2000" b="0" strike="noStrike" spc="-7" dirty="0">
                <a:solidFill>
                  <a:srgbClr val="7F7F7F"/>
                </a:solidFill>
                <a:latin typeface="Trebuchet MS"/>
              </a:rPr>
              <a:t> </a:t>
            </a:r>
            <a:r>
              <a:rPr lang="es-ES" sz="2000" b="0" strike="noStrike" spc="-1" dirty="0">
                <a:solidFill>
                  <a:srgbClr val="7F7F7F"/>
                </a:solidFill>
                <a:latin typeface="Trebuchet MS"/>
              </a:rPr>
              <a:t>– </a:t>
            </a:r>
            <a:r>
              <a:rPr lang="es-ES" sz="2000" b="0" strike="noStrike" spc="-7" dirty="0" err="1">
                <a:solidFill>
                  <a:srgbClr val="7F7F7F"/>
                </a:solidFill>
                <a:latin typeface="Trebuchet MS"/>
              </a:rPr>
              <a:t>Prof</a:t>
            </a:r>
            <a:r>
              <a:rPr lang="es-ES" sz="2000" b="0" strike="noStrike" spc="-7" dirty="0">
                <a:solidFill>
                  <a:srgbClr val="7F7F7F"/>
                </a:solidFill>
                <a:latin typeface="Trebuchet MS"/>
              </a:rPr>
              <a:t>: Jordi Virgili</a:t>
            </a:r>
            <a:endParaRPr lang="es-E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CustomShape 12"/>
          <p:cNvSpPr/>
          <p:nvPr/>
        </p:nvSpPr>
        <p:spPr>
          <a:xfrm>
            <a:off x="6509160" y="4399560"/>
            <a:ext cx="1294200" cy="10177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13"/>
          <p:cNvSpPr/>
          <p:nvPr/>
        </p:nvSpPr>
        <p:spPr>
          <a:xfrm>
            <a:off x="2756880" y="4399560"/>
            <a:ext cx="3628800" cy="101772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n 9"/>
          <p:cNvPicPr/>
          <p:nvPr/>
        </p:nvPicPr>
        <p:blipFill>
          <a:blip r:embed="rId2"/>
          <a:srcRect l="50578" t="22913" r="6663" b="32288"/>
          <a:stretch/>
        </p:blipFill>
        <p:spPr>
          <a:xfrm>
            <a:off x="8886600" y="4851720"/>
            <a:ext cx="3149640" cy="1855080"/>
          </a:xfrm>
          <a:prstGeom prst="rect">
            <a:avLst/>
          </a:prstGeom>
          <a:ln w="0">
            <a:noFill/>
          </a:ln>
        </p:spPr>
      </p:pic>
      <p:sp>
        <p:nvSpPr>
          <p:cNvPr id="159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ca-ES" sz="3600" b="0" strike="noStrike" spc="-7" dirty="0">
                <a:solidFill>
                  <a:srgbClr val="6C1C6B"/>
                </a:solidFill>
                <a:latin typeface="Trebuchet MS"/>
              </a:rPr>
              <a:t>Animació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105520" y="1485360"/>
            <a:ext cx="4828593" cy="20773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Part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des de la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meitat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de la pantalla inferior, i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ascendeix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fins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a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desaparèixer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i tornar a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sortir</a:t>
            </a:r>
            <a:r>
              <a:rPr lang="es-ES" spc="-1" dirty="0">
                <a:solidFill>
                  <a:srgbClr val="000000"/>
                </a:solidFill>
                <a:latin typeface="Trebuchet MS"/>
              </a:rPr>
              <a:t>.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26320" y="4734720"/>
            <a:ext cx="8622000" cy="11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62" name="Imagen 5"/>
          <p:cNvPicPr/>
          <p:nvPr/>
        </p:nvPicPr>
        <p:blipFill>
          <a:blip r:embed="rId3"/>
          <a:stretch/>
        </p:blipFill>
        <p:spPr>
          <a:xfrm>
            <a:off x="304920" y="1485360"/>
            <a:ext cx="4466520" cy="5375160"/>
          </a:xfrm>
          <a:prstGeom prst="rect">
            <a:avLst/>
          </a:prstGeom>
          <a:ln w="0">
            <a:noFill/>
          </a:ln>
        </p:spPr>
      </p:pic>
      <p:pic>
        <p:nvPicPr>
          <p:cNvPr id="163" name="Imagen 8"/>
          <p:cNvPicPr/>
          <p:nvPr/>
        </p:nvPicPr>
        <p:blipFill>
          <a:blip r:embed="rId4"/>
          <a:srcRect l="49994" t="21870" r="6076" b="31245"/>
          <a:stretch/>
        </p:blipFill>
        <p:spPr>
          <a:xfrm>
            <a:off x="6934320" y="3720960"/>
            <a:ext cx="3149640" cy="1889640"/>
          </a:xfrm>
          <a:prstGeom prst="rect">
            <a:avLst/>
          </a:prstGeom>
          <a:ln w="0">
            <a:noFill/>
          </a:ln>
        </p:spPr>
      </p:pic>
      <p:pic>
        <p:nvPicPr>
          <p:cNvPr id="164" name="Imagen 7"/>
          <p:cNvPicPr/>
          <p:nvPr/>
        </p:nvPicPr>
        <p:blipFill>
          <a:blip r:embed="rId5"/>
          <a:srcRect l="49994" t="21870" r="6663" b="31245"/>
          <a:stretch/>
        </p:blipFill>
        <p:spPr>
          <a:xfrm>
            <a:off x="4771440" y="2355840"/>
            <a:ext cx="3149640" cy="1915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ca-ES" sz="3600" b="0" strike="noStrike" spc="-7" dirty="0">
                <a:solidFill>
                  <a:srgbClr val="6C1C6B"/>
                </a:solidFill>
                <a:latin typeface="Trebuchet MS"/>
              </a:rPr>
              <a:t>Animació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62680" y="1669680"/>
            <a:ext cx="8622000" cy="9693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De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fet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qualsevol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moviment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que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realitzeu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és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una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animació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.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526320" y="4734720"/>
            <a:ext cx="8622000" cy="11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68" name="Imagen 6"/>
          <p:cNvPicPr/>
          <p:nvPr/>
        </p:nvPicPr>
        <p:blipFill>
          <a:blip r:embed="rId2"/>
          <a:srcRect l="16031" t="10413" r="22472" b="11457"/>
          <a:stretch/>
        </p:blipFill>
        <p:spPr>
          <a:xfrm>
            <a:off x="228600" y="2370240"/>
            <a:ext cx="5440320" cy="3885840"/>
          </a:xfrm>
          <a:prstGeom prst="rect">
            <a:avLst/>
          </a:prstGeom>
          <a:ln w="0">
            <a:noFill/>
          </a:ln>
        </p:spPr>
      </p:pic>
      <p:pic>
        <p:nvPicPr>
          <p:cNvPr id="169" name="Imagen 7"/>
          <p:cNvPicPr/>
          <p:nvPr/>
        </p:nvPicPr>
        <p:blipFill>
          <a:blip r:embed="rId3"/>
          <a:srcRect l="28767" t="10413" r="6076" b="12500"/>
          <a:stretch/>
        </p:blipFill>
        <p:spPr>
          <a:xfrm>
            <a:off x="5990040" y="2370240"/>
            <a:ext cx="5844600" cy="3887640"/>
          </a:xfrm>
          <a:prstGeom prst="rect">
            <a:avLst/>
          </a:prstGeom>
          <a:ln w="0">
            <a:noFill/>
          </a:ln>
        </p:spPr>
      </p:pic>
      <p:sp>
        <p:nvSpPr>
          <p:cNvPr id="170" name="CustomShape 4"/>
          <p:cNvSpPr/>
          <p:nvPr/>
        </p:nvSpPr>
        <p:spPr>
          <a:xfrm>
            <a:off x="228600" y="6403680"/>
            <a:ext cx="5257440" cy="9693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Lluna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, línea a línea 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6283800" y="6403680"/>
            <a:ext cx="5257440" cy="9693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bombolles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en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moviment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172" name="Picture 12" descr="https://lh4.googleusercontent.com/proxy/_dwjLBRa6KMojiq-m6pK2ka2iFMGSmUWkaNdl_SFNumd0898G_el8IDCWvkHLlLv1-bgMPid49t7QnaeVA"/>
          <p:cNvPicPr/>
          <p:nvPr/>
        </p:nvPicPr>
        <p:blipFill>
          <a:blip r:embed="rId4"/>
          <a:stretch/>
        </p:blipFill>
        <p:spPr>
          <a:xfrm>
            <a:off x="8912520" y="174600"/>
            <a:ext cx="1828440" cy="1828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971800" y="4295160"/>
            <a:ext cx="5737680" cy="165888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2958480">
              <a:lnSpc>
                <a:spcPct val="100000"/>
              </a:lnSpc>
              <a:spcBef>
                <a:spcPts val="99"/>
              </a:spcBef>
            </a:pPr>
            <a:r>
              <a:rPr lang="es-ES" sz="5400" b="0" strike="noStrike" spc="-7">
                <a:solidFill>
                  <a:srgbClr val="6C1C6B"/>
                </a:solidFill>
                <a:latin typeface="Trebuchet MS"/>
              </a:rPr>
              <a:t>Gràcies</a:t>
            </a:r>
            <a:r>
              <a:rPr lang="es-ES" sz="5400" b="0" strike="noStrike" spc="-7" dirty="0">
                <a:solidFill>
                  <a:srgbClr val="6C1C6B"/>
                </a:solidFill>
                <a:latin typeface="Trebuchet MS"/>
              </a:rPr>
              <a:t>!</a:t>
            </a:r>
            <a:endParaRPr lang="es-ES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4" name="Picture 2" descr="https://www.tabakalera.eu/sites/default/files/styles/width800/public/actividades/2017/01/programacion_creativa_p5-ps.jpg?itok=76TldR5y"/>
          <p:cNvPicPr/>
          <p:nvPr/>
        </p:nvPicPr>
        <p:blipFill>
          <a:blip r:embed="rId2"/>
          <a:stretch/>
        </p:blipFill>
        <p:spPr>
          <a:xfrm>
            <a:off x="914400" y="1294920"/>
            <a:ext cx="4800240" cy="2999880"/>
          </a:xfrm>
          <a:prstGeom prst="rect">
            <a:avLst/>
          </a:prstGeom>
          <a:ln w="0">
            <a:noFill/>
          </a:ln>
          <a:effectLst>
            <a:outerShdw blurRad="292100" dist="139498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ca-ES" sz="3600" b="0" strike="noStrike" spc="-7" dirty="0">
                <a:solidFill>
                  <a:srgbClr val="6C1C6B"/>
                </a:solidFill>
                <a:latin typeface="Trebuchet MS"/>
              </a:rPr>
              <a:t>Imatges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33520" y="1905120"/>
            <a:ext cx="8622000" cy="36137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Introduirem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una nova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funció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anomenada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preload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(). La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funció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preload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()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s'executa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abans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que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s'executi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la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funció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setup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().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Carreguem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les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imatges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a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l'preload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() per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assegurar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-se que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estiguin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completament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carregades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abans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que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comenci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el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nostre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programa.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Amb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la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funció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image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() es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dibuixa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la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imatge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. El primer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paràmetre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especifica la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imatge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a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dibuixar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, el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segon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i tercer especifiquen les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coordenades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x i y.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Podeu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utilitzar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una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imatge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en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xarxa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o local.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1200240" lvl="2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Si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utilitzeu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una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imatge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local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heu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d'utilitzar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un servidor local (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podeu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configurar el visual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studio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code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per a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això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ca-ES" sz="3600" spc="-7" dirty="0">
                <a:solidFill>
                  <a:srgbClr val="6C1C6B"/>
                </a:solidFill>
                <a:latin typeface="Trebuchet MS"/>
              </a:rPr>
              <a:t>Imatges</a:t>
            </a:r>
            <a:r>
              <a:rPr lang="ca-ES" sz="3600" b="0" strike="noStrike" spc="-7" dirty="0">
                <a:solidFill>
                  <a:srgbClr val="6C1C6B"/>
                </a:solidFill>
                <a:latin typeface="Trebuchet MS"/>
              </a:rPr>
              <a:t> en xarxa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Imagen 4"/>
          <p:cNvPicPr/>
          <p:nvPr/>
        </p:nvPicPr>
        <p:blipFill>
          <a:blip r:embed="rId2"/>
          <a:stretch/>
        </p:blipFill>
        <p:spPr>
          <a:xfrm>
            <a:off x="750240" y="1447920"/>
            <a:ext cx="9451800" cy="510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ca-ES" sz="3600" b="0" strike="noStrike" spc="-7">
                <a:solidFill>
                  <a:srgbClr val="6C1C6B"/>
                </a:solidFill>
                <a:latin typeface="Trebuchet MS"/>
              </a:rPr>
              <a:t>Text()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33520" y="1905120"/>
            <a:ext cx="8622000" cy="15233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Amb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la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funció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text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()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podem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escriure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un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text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en la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posició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x i y que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desitgem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.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26320" y="4734720"/>
            <a:ext cx="8622000" cy="11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39" name="Imagen 5"/>
          <p:cNvPicPr/>
          <p:nvPr/>
        </p:nvPicPr>
        <p:blipFill>
          <a:blip r:embed="rId2"/>
          <a:stretch/>
        </p:blipFill>
        <p:spPr>
          <a:xfrm>
            <a:off x="1295280" y="2901240"/>
            <a:ext cx="4735440" cy="2895480"/>
          </a:xfrm>
          <a:prstGeom prst="rect">
            <a:avLst/>
          </a:prstGeom>
          <a:ln w="0">
            <a:noFill/>
          </a:ln>
        </p:spPr>
      </p:pic>
      <p:pic>
        <p:nvPicPr>
          <p:cNvPr id="140" name="Imagen 6"/>
          <p:cNvPicPr/>
          <p:nvPr/>
        </p:nvPicPr>
        <p:blipFill>
          <a:blip r:embed="rId3"/>
          <a:stretch/>
        </p:blipFill>
        <p:spPr>
          <a:xfrm>
            <a:off x="6172200" y="2438280"/>
            <a:ext cx="3990600" cy="4190760"/>
          </a:xfrm>
          <a:prstGeom prst="rect">
            <a:avLst/>
          </a:prstGeom>
          <a:ln w="0">
            <a:noFill/>
          </a:ln>
        </p:spPr>
      </p:pic>
      <p:pic>
        <p:nvPicPr>
          <p:cNvPr id="141" name="Imagen 3"/>
          <p:cNvPicPr/>
          <p:nvPr/>
        </p:nvPicPr>
        <p:blipFill>
          <a:blip r:embed="rId4"/>
          <a:stretch/>
        </p:blipFill>
        <p:spPr>
          <a:xfrm>
            <a:off x="1896120" y="5361120"/>
            <a:ext cx="3534120" cy="1425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ca-ES" sz="3600" b="0" strike="noStrike" spc="-7" dirty="0">
                <a:solidFill>
                  <a:srgbClr val="6C1C6B"/>
                </a:solidFill>
                <a:latin typeface="Trebuchet MS"/>
              </a:rPr>
              <a:t>Text() - mida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33520" y="1905120"/>
            <a:ext cx="8622000" cy="12463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Podem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modificar la mida del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tipus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de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lletra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amb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la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funció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textSize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().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526320" y="4734720"/>
            <a:ext cx="8622000" cy="11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45" name="Imagen 3"/>
          <p:cNvPicPr/>
          <p:nvPr/>
        </p:nvPicPr>
        <p:blipFill>
          <a:blip r:embed="rId2"/>
          <a:stretch/>
        </p:blipFill>
        <p:spPr>
          <a:xfrm>
            <a:off x="750240" y="3119400"/>
            <a:ext cx="4212720" cy="2333160"/>
          </a:xfrm>
          <a:prstGeom prst="rect">
            <a:avLst/>
          </a:prstGeom>
          <a:ln w="0">
            <a:noFill/>
          </a:ln>
        </p:spPr>
      </p:pic>
      <p:pic>
        <p:nvPicPr>
          <p:cNvPr id="146" name="Imagen 4"/>
          <p:cNvPicPr/>
          <p:nvPr/>
        </p:nvPicPr>
        <p:blipFill>
          <a:blip r:embed="rId3"/>
          <a:stretch/>
        </p:blipFill>
        <p:spPr>
          <a:xfrm>
            <a:off x="4837680" y="2209680"/>
            <a:ext cx="3952440" cy="4152600"/>
          </a:xfrm>
          <a:prstGeom prst="rect">
            <a:avLst/>
          </a:prstGeom>
          <a:ln w="0">
            <a:noFill/>
          </a:ln>
        </p:spPr>
      </p:pic>
      <p:pic>
        <p:nvPicPr>
          <p:cNvPr id="147" name="Imagen 6"/>
          <p:cNvPicPr/>
          <p:nvPr/>
        </p:nvPicPr>
        <p:blipFill>
          <a:blip r:embed="rId4"/>
          <a:srcRect l="1912" t="1477" r="-1912" b="56356"/>
          <a:stretch/>
        </p:blipFill>
        <p:spPr>
          <a:xfrm>
            <a:off x="7543800" y="3974400"/>
            <a:ext cx="3990600" cy="1766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ca-ES" sz="3600" b="0" strike="noStrike" spc="-7">
                <a:solidFill>
                  <a:srgbClr val="6C1C6B"/>
                </a:solidFill>
                <a:latin typeface="Trebuchet MS"/>
              </a:rPr>
              <a:t>Webfont / Custom Font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09480" y="1600200"/>
            <a:ext cx="8622000" cy="25082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Si no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vols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limitar-te a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fer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servir les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típiques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fonts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pots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utilitzar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una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webfont</a:t>
            </a:r>
            <a:endParaRPr lang="es-ES" sz="1800" b="0" strike="noStrike" spc="-1" dirty="0">
              <a:solidFill>
                <a:srgbClr val="000000"/>
              </a:solidFill>
              <a:latin typeface="Trebuchet MS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Per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utilitzar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una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font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web en el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vostre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programa,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haureu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vincular-la al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vostre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arxiu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index.html (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head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Wingdings"/>
              </a:rPr>
              <a:t>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link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).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4F81BD"/>
              </a:buClr>
              <a:buFont typeface="Wingdings" charset="2"/>
              <a:buChar char=""/>
            </a:pPr>
            <a:r>
              <a:rPr lang="es-ES" sz="1400" b="1" strike="noStrike" spc="-1" dirty="0">
                <a:solidFill>
                  <a:srgbClr val="4F81BD"/>
                </a:solidFill>
                <a:latin typeface="Trebuchet MS"/>
              </a:rPr>
              <a:t>&lt;link </a:t>
            </a:r>
            <a:r>
              <a:rPr lang="es-ES" sz="1400" b="1" strike="noStrike" spc="-1" dirty="0" err="1">
                <a:solidFill>
                  <a:srgbClr val="4F81BD"/>
                </a:solidFill>
                <a:latin typeface="Trebuchet MS"/>
              </a:rPr>
              <a:t>href</a:t>
            </a:r>
            <a:r>
              <a:rPr lang="es-ES" sz="1400" b="1" strike="noStrike" spc="-1" dirty="0">
                <a:solidFill>
                  <a:srgbClr val="4F81BD"/>
                </a:solidFill>
                <a:latin typeface="Trebuchet MS"/>
              </a:rPr>
              <a:t>=“aquí va la </a:t>
            </a:r>
            <a:r>
              <a:rPr lang="es-ES" sz="1400" b="1" strike="noStrike" spc="-1" dirty="0" err="1">
                <a:solidFill>
                  <a:srgbClr val="4F81BD"/>
                </a:solidFill>
                <a:latin typeface="Trebuchet MS"/>
              </a:rPr>
              <a:t>url</a:t>
            </a:r>
            <a:r>
              <a:rPr lang="es-ES" sz="1400" b="1" strike="noStrike" spc="-1" dirty="0">
                <a:solidFill>
                  <a:srgbClr val="4F81BD"/>
                </a:solidFill>
                <a:latin typeface="Trebuchet MS"/>
              </a:rPr>
              <a:t>” </a:t>
            </a:r>
            <a:r>
              <a:rPr lang="es-ES" sz="1400" b="1" strike="noStrike" spc="-1" dirty="0" err="1">
                <a:solidFill>
                  <a:srgbClr val="4F81BD"/>
                </a:solidFill>
                <a:latin typeface="Trebuchet MS"/>
              </a:rPr>
              <a:t>rel</a:t>
            </a:r>
            <a:r>
              <a:rPr lang="es-ES" sz="1400" b="1" strike="noStrike" spc="-1" dirty="0">
                <a:solidFill>
                  <a:srgbClr val="4F81BD"/>
                </a:solidFill>
                <a:latin typeface="Trebuchet MS"/>
              </a:rPr>
              <a:t>=“</a:t>
            </a:r>
            <a:r>
              <a:rPr lang="es-ES" sz="1400" b="1" strike="noStrike" spc="-1" dirty="0" err="1">
                <a:solidFill>
                  <a:srgbClr val="4F81BD"/>
                </a:solidFill>
                <a:latin typeface="Trebuchet MS"/>
              </a:rPr>
              <a:t>stylesheet</a:t>
            </a:r>
            <a:r>
              <a:rPr lang="es-ES" sz="1400" b="1" strike="noStrike" spc="-1" dirty="0">
                <a:solidFill>
                  <a:srgbClr val="4F81BD"/>
                </a:solidFill>
                <a:latin typeface="Trebuchet MS"/>
              </a:rPr>
              <a:t>” </a:t>
            </a:r>
            <a:r>
              <a:rPr lang="es-ES" sz="1400" b="1" strike="noStrike" spc="-1" dirty="0" err="1">
                <a:solidFill>
                  <a:srgbClr val="4F81BD"/>
                </a:solidFill>
                <a:latin typeface="Trebuchet MS"/>
              </a:rPr>
              <a:t>type</a:t>
            </a:r>
            <a:r>
              <a:rPr lang="es-ES" sz="1400" b="1" strike="noStrike" spc="-1" dirty="0">
                <a:solidFill>
                  <a:srgbClr val="4F81BD"/>
                </a:solidFill>
                <a:latin typeface="Trebuchet MS"/>
              </a:rPr>
              <a:t>=“</a:t>
            </a:r>
            <a:r>
              <a:rPr lang="es-ES" sz="1400" b="1" strike="noStrike" spc="-1" dirty="0" err="1">
                <a:solidFill>
                  <a:srgbClr val="4F81BD"/>
                </a:solidFill>
                <a:latin typeface="Trebuchet MS"/>
              </a:rPr>
              <a:t>text</a:t>
            </a:r>
            <a:r>
              <a:rPr lang="es-ES" sz="1400" b="1" strike="noStrike" spc="-1" dirty="0">
                <a:solidFill>
                  <a:srgbClr val="4F81BD"/>
                </a:solidFill>
                <a:latin typeface="Trebuchet MS"/>
              </a:rPr>
              <a:t>/</a:t>
            </a:r>
            <a:r>
              <a:rPr lang="es-ES" sz="1400" b="1" strike="noStrike" spc="-1" dirty="0" err="1">
                <a:solidFill>
                  <a:srgbClr val="4F81BD"/>
                </a:solidFill>
                <a:latin typeface="Trebuchet MS"/>
              </a:rPr>
              <a:t>css</a:t>
            </a:r>
            <a:r>
              <a:rPr lang="es-ES" sz="1400" b="1" strike="noStrike" spc="-1" dirty="0">
                <a:solidFill>
                  <a:srgbClr val="4F81BD"/>
                </a:solidFill>
                <a:latin typeface="Trebuchet MS"/>
              </a:rPr>
              <a:t>”&gt;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150" name="Imagen 3"/>
          <p:cNvPicPr/>
          <p:nvPr/>
        </p:nvPicPr>
        <p:blipFill>
          <a:blip r:embed="rId2"/>
          <a:srcRect t="31180"/>
          <a:stretch/>
        </p:blipFill>
        <p:spPr>
          <a:xfrm>
            <a:off x="1828800" y="3657600"/>
            <a:ext cx="4436640" cy="2973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750240" y="605160"/>
            <a:ext cx="848124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ca-ES" sz="3600" b="0" strike="noStrike" spc="-7" dirty="0">
                <a:solidFill>
                  <a:srgbClr val="6C1C6B"/>
                </a:solidFill>
                <a:latin typeface="Trebuchet MS"/>
              </a:rPr>
              <a:t>Editar text – establir traç i farciment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Imagen 5"/>
          <p:cNvPicPr/>
          <p:nvPr/>
        </p:nvPicPr>
        <p:blipFill>
          <a:blip r:embed="rId2"/>
          <a:stretch/>
        </p:blipFill>
        <p:spPr>
          <a:xfrm>
            <a:off x="746280" y="1523880"/>
            <a:ext cx="9616320" cy="449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750240" y="605160"/>
            <a:ext cx="848124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ca-ES" sz="3600" b="0" strike="noStrike" spc="-7" dirty="0">
                <a:solidFill>
                  <a:srgbClr val="6C1C6B"/>
                </a:solidFill>
                <a:latin typeface="Trebuchet MS"/>
              </a:rPr>
              <a:t>Editar text – escriure dins d’una caixa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09480" y="1600200"/>
            <a:ext cx="8622000" cy="5667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També es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pot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configurar el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text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perquè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s'imprimeixi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dins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d'un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quadre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afegint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el 4t i 5è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paràmetre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que especifiquen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l'ample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i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l'alt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 de el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Trebuchet MS"/>
              </a:rPr>
              <a:t>quadre</a:t>
            </a: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55" name="Imagen 3"/>
          <p:cNvPicPr/>
          <p:nvPr/>
        </p:nvPicPr>
        <p:blipFill>
          <a:blip r:embed="rId2"/>
          <a:stretch/>
        </p:blipFill>
        <p:spPr>
          <a:xfrm>
            <a:off x="990720" y="2625120"/>
            <a:ext cx="8556840" cy="3242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750240" y="605160"/>
            <a:ext cx="917568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ca-ES" sz="3600" b="0" strike="noStrike" spc="-7" dirty="0">
                <a:solidFill>
                  <a:srgbClr val="6C1C6B"/>
                </a:solidFill>
                <a:latin typeface="Trebuchet MS"/>
              </a:rPr>
              <a:t>Editar text – guardar text en una variable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Imagen 2"/>
          <p:cNvPicPr/>
          <p:nvPr/>
        </p:nvPicPr>
        <p:blipFill>
          <a:blip r:embed="rId2"/>
          <a:stretch/>
        </p:blipFill>
        <p:spPr>
          <a:xfrm>
            <a:off x="750240" y="1600200"/>
            <a:ext cx="9761760" cy="4190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</TotalTime>
  <Words>304</Words>
  <Application>Microsoft Office PowerPoint</Application>
  <PresentationFormat>Panorámica</PresentationFormat>
  <Paragraphs>47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Perfiles laborales vinculados  a las redes sociales DDTeC 2019/2020 – Prof: Mercè Teixidó</dc:title>
  <dc:subject/>
  <dc:creator>Mercè Teixidó</dc:creator>
  <dc:description/>
  <cp:lastModifiedBy>Virgili, Jordi</cp:lastModifiedBy>
  <cp:revision>107</cp:revision>
  <dcterms:created xsi:type="dcterms:W3CDTF">2020-01-08T09:21:02Z</dcterms:created>
  <dcterms:modified xsi:type="dcterms:W3CDTF">2023-03-13T15:15:24Z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PresentationFormat">
    <vt:lpwstr>Panorámica</vt:lpwstr>
  </property>
  <property fmtid="{D5CDD505-2E9C-101B-9397-08002B2CF9AE}" pid="4" name="Slides">
    <vt:r8>16</vt:r8>
  </property>
</Properties>
</file>