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57FFF-612D-4131-9822-541BEF5B3F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B00EA1-1A07-490C-A736-8012538BAC24}">
      <dgm:prSet/>
      <dgm:spPr/>
      <dgm:t>
        <a:bodyPr/>
        <a:lstStyle/>
        <a:p>
          <a:r>
            <a:rPr lang="es-VE" baseline="0"/>
            <a:t>Alcance a una audiencia más amplia</a:t>
          </a:r>
          <a:endParaRPr lang="en-US"/>
        </a:p>
      </dgm:t>
    </dgm:pt>
    <dgm:pt modelId="{5D600270-8966-477F-89A1-61E8532685DB}" type="parTrans" cxnId="{91D38D21-7185-47ED-86DB-3C54214AEC5A}">
      <dgm:prSet/>
      <dgm:spPr/>
      <dgm:t>
        <a:bodyPr/>
        <a:lstStyle/>
        <a:p>
          <a:endParaRPr lang="en-US"/>
        </a:p>
      </dgm:t>
    </dgm:pt>
    <dgm:pt modelId="{165D1453-61A8-4596-B925-DB11BB23966E}" type="sibTrans" cxnId="{91D38D21-7185-47ED-86DB-3C54214AEC5A}">
      <dgm:prSet/>
      <dgm:spPr/>
      <dgm:t>
        <a:bodyPr/>
        <a:lstStyle/>
        <a:p>
          <a:endParaRPr lang="en-US"/>
        </a:p>
      </dgm:t>
    </dgm:pt>
    <dgm:pt modelId="{A84D7EDB-46B6-4D1A-B320-FACEE5D4A0B4}">
      <dgm:prSet/>
      <dgm:spPr/>
      <dgm:t>
        <a:bodyPr/>
        <a:lstStyle/>
        <a:p>
          <a:r>
            <a:rPr lang="es-VE" baseline="0"/>
            <a:t>Retención de audiencia</a:t>
          </a:r>
          <a:endParaRPr lang="en-US"/>
        </a:p>
      </dgm:t>
    </dgm:pt>
    <dgm:pt modelId="{4F30666F-7E41-4D1D-B431-1728CB190176}" type="parTrans" cxnId="{C65193DC-B3F1-4BE6-9555-0135B5BCB794}">
      <dgm:prSet/>
      <dgm:spPr/>
      <dgm:t>
        <a:bodyPr/>
        <a:lstStyle/>
        <a:p>
          <a:endParaRPr lang="en-US"/>
        </a:p>
      </dgm:t>
    </dgm:pt>
    <dgm:pt modelId="{ECF442AA-DBE9-4221-909D-66B5DD5879D7}" type="sibTrans" cxnId="{C65193DC-B3F1-4BE6-9555-0135B5BCB794}">
      <dgm:prSet/>
      <dgm:spPr/>
      <dgm:t>
        <a:bodyPr/>
        <a:lstStyle/>
        <a:p>
          <a:endParaRPr lang="en-US"/>
        </a:p>
      </dgm:t>
    </dgm:pt>
    <dgm:pt modelId="{6E948375-45A0-4030-97DC-ACB73B891A51}">
      <dgm:prSet/>
      <dgm:spPr/>
      <dgm:t>
        <a:bodyPr/>
        <a:lstStyle/>
        <a:p>
          <a:r>
            <a:rPr lang="es-VE" baseline="0"/>
            <a:t>Inclusión social</a:t>
          </a:r>
          <a:endParaRPr lang="en-US"/>
        </a:p>
      </dgm:t>
    </dgm:pt>
    <dgm:pt modelId="{9B196825-CFBE-40F7-A887-5F8F7F12C87E}" type="parTrans" cxnId="{2C9DF11D-2486-4BD7-8853-306D55274514}">
      <dgm:prSet/>
      <dgm:spPr/>
      <dgm:t>
        <a:bodyPr/>
        <a:lstStyle/>
        <a:p>
          <a:endParaRPr lang="en-US"/>
        </a:p>
      </dgm:t>
    </dgm:pt>
    <dgm:pt modelId="{DD0DBE0A-DAA5-4B90-95F7-642174D8AAD1}" type="sibTrans" cxnId="{2C9DF11D-2486-4BD7-8853-306D55274514}">
      <dgm:prSet/>
      <dgm:spPr/>
      <dgm:t>
        <a:bodyPr/>
        <a:lstStyle/>
        <a:p>
          <a:endParaRPr lang="en-US"/>
        </a:p>
      </dgm:t>
    </dgm:pt>
    <dgm:pt modelId="{B6683743-CC9A-4B67-80D3-95BAFA26895A}">
      <dgm:prSet/>
      <dgm:spPr/>
      <dgm:t>
        <a:bodyPr/>
        <a:lstStyle/>
        <a:p>
          <a:r>
            <a:rPr lang="es-VE" baseline="0"/>
            <a:t>Reputación profesional</a:t>
          </a:r>
          <a:endParaRPr lang="en-US"/>
        </a:p>
      </dgm:t>
    </dgm:pt>
    <dgm:pt modelId="{052D29E4-C3D2-4567-ABD5-E8ABB1B73008}" type="parTrans" cxnId="{6330756D-1939-4BEE-8867-C897CCE54969}">
      <dgm:prSet/>
      <dgm:spPr/>
      <dgm:t>
        <a:bodyPr/>
        <a:lstStyle/>
        <a:p>
          <a:endParaRPr lang="en-US"/>
        </a:p>
      </dgm:t>
    </dgm:pt>
    <dgm:pt modelId="{CF442586-B4A7-4C43-8EA4-95998B452779}" type="sibTrans" cxnId="{6330756D-1939-4BEE-8867-C897CCE54969}">
      <dgm:prSet/>
      <dgm:spPr/>
      <dgm:t>
        <a:bodyPr/>
        <a:lstStyle/>
        <a:p>
          <a:endParaRPr lang="en-US"/>
        </a:p>
      </dgm:t>
    </dgm:pt>
    <dgm:pt modelId="{E912E44E-F62A-4E19-8518-21E56737D25F}" type="pres">
      <dgm:prSet presAssocID="{11557FFF-612D-4131-9822-541BEF5B3F51}" presName="root" presStyleCnt="0">
        <dgm:presLayoutVars>
          <dgm:dir/>
          <dgm:resizeHandles val="exact"/>
        </dgm:presLayoutVars>
      </dgm:prSet>
      <dgm:spPr/>
    </dgm:pt>
    <dgm:pt modelId="{027AF61E-3DFD-4C54-9983-540578D883D3}" type="pres">
      <dgm:prSet presAssocID="{B2B00EA1-1A07-490C-A736-8012538BAC24}" presName="compNode" presStyleCnt="0"/>
      <dgm:spPr/>
    </dgm:pt>
    <dgm:pt modelId="{246E3371-0ED1-4F97-BF7E-0CC0127BDEE7}" type="pres">
      <dgm:prSet presAssocID="{B2B00EA1-1A07-490C-A736-8012538BAC24}" presName="bgRect" presStyleLbl="bgShp" presStyleIdx="0" presStyleCnt="4"/>
      <dgm:spPr/>
    </dgm:pt>
    <dgm:pt modelId="{6B561C8A-74D4-4AFC-896B-B8F35687E3D6}" type="pres">
      <dgm:prSet presAssocID="{B2B00EA1-1A07-490C-A736-8012538BAC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3224CB80-2E6A-4D19-B0B8-5DEF6723CEA4}" type="pres">
      <dgm:prSet presAssocID="{B2B00EA1-1A07-490C-A736-8012538BAC24}" presName="spaceRect" presStyleCnt="0"/>
      <dgm:spPr/>
    </dgm:pt>
    <dgm:pt modelId="{985AD433-A71D-4365-8CD3-67A256CADC83}" type="pres">
      <dgm:prSet presAssocID="{B2B00EA1-1A07-490C-A736-8012538BAC24}" presName="parTx" presStyleLbl="revTx" presStyleIdx="0" presStyleCnt="4">
        <dgm:presLayoutVars>
          <dgm:chMax val="0"/>
          <dgm:chPref val="0"/>
        </dgm:presLayoutVars>
      </dgm:prSet>
      <dgm:spPr/>
    </dgm:pt>
    <dgm:pt modelId="{F8A6C0E2-F609-4551-B9BE-9772414134DD}" type="pres">
      <dgm:prSet presAssocID="{165D1453-61A8-4596-B925-DB11BB23966E}" presName="sibTrans" presStyleCnt="0"/>
      <dgm:spPr/>
    </dgm:pt>
    <dgm:pt modelId="{FE6C1247-0DD0-47EB-AB5F-C59A6F2E4A50}" type="pres">
      <dgm:prSet presAssocID="{A84D7EDB-46B6-4D1A-B320-FACEE5D4A0B4}" presName="compNode" presStyleCnt="0"/>
      <dgm:spPr/>
    </dgm:pt>
    <dgm:pt modelId="{B21DF37D-6DEE-40D4-A238-6F6E29AF34CD}" type="pres">
      <dgm:prSet presAssocID="{A84D7EDB-46B6-4D1A-B320-FACEE5D4A0B4}" presName="bgRect" presStyleLbl="bgShp" presStyleIdx="1" presStyleCnt="4"/>
      <dgm:spPr/>
    </dgm:pt>
    <dgm:pt modelId="{592E21C5-6427-4DE8-A044-5D0EEBF79873}" type="pres">
      <dgm:prSet presAssocID="{A84D7EDB-46B6-4D1A-B320-FACEE5D4A0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66E34CC-B1CF-44B6-A041-A18A373A495E}" type="pres">
      <dgm:prSet presAssocID="{A84D7EDB-46B6-4D1A-B320-FACEE5D4A0B4}" presName="spaceRect" presStyleCnt="0"/>
      <dgm:spPr/>
    </dgm:pt>
    <dgm:pt modelId="{09A2EE2A-2D14-4AA5-8A54-3D3C1F6A8152}" type="pres">
      <dgm:prSet presAssocID="{A84D7EDB-46B6-4D1A-B320-FACEE5D4A0B4}" presName="parTx" presStyleLbl="revTx" presStyleIdx="1" presStyleCnt="4">
        <dgm:presLayoutVars>
          <dgm:chMax val="0"/>
          <dgm:chPref val="0"/>
        </dgm:presLayoutVars>
      </dgm:prSet>
      <dgm:spPr/>
    </dgm:pt>
    <dgm:pt modelId="{7F54A824-11AE-44EC-B737-757FAC04AA1A}" type="pres">
      <dgm:prSet presAssocID="{ECF442AA-DBE9-4221-909D-66B5DD5879D7}" presName="sibTrans" presStyleCnt="0"/>
      <dgm:spPr/>
    </dgm:pt>
    <dgm:pt modelId="{A130BA92-6D09-4125-983E-0F7E8AAA7B0F}" type="pres">
      <dgm:prSet presAssocID="{6E948375-45A0-4030-97DC-ACB73B891A51}" presName="compNode" presStyleCnt="0"/>
      <dgm:spPr/>
    </dgm:pt>
    <dgm:pt modelId="{360FD882-49C1-447D-97CD-BA890CA37350}" type="pres">
      <dgm:prSet presAssocID="{6E948375-45A0-4030-97DC-ACB73B891A51}" presName="bgRect" presStyleLbl="bgShp" presStyleIdx="2" presStyleCnt="4"/>
      <dgm:spPr/>
    </dgm:pt>
    <dgm:pt modelId="{9046DBFA-82F9-41BE-A168-CE0DDEA5ED29}" type="pres">
      <dgm:prSet presAssocID="{6E948375-45A0-4030-97DC-ACB73B891A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1015B46-7687-47B6-853B-122626D85F3E}" type="pres">
      <dgm:prSet presAssocID="{6E948375-45A0-4030-97DC-ACB73B891A51}" presName="spaceRect" presStyleCnt="0"/>
      <dgm:spPr/>
    </dgm:pt>
    <dgm:pt modelId="{48CD78B6-673B-45BC-9997-7E91D510B091}" type="pres">
      <dgm:prSet presAssocID="{6E948375-45A0-4030-97DC-ACB73B891A51}" presName="parTx" presStyleLbl="revTx" presStyleIdx="2" presStyleCnt="4">
        <dgm:presLayoutVars>
          <dgm:chMax val="0"/>
          <dgm:chPref val="0"/>
        </dgm:presLayoutVars>
      </dgm:prSet>
      <dgm:spPr/>
    </dgm:pt>
    <dgm:pt modelId="{BED553D5-88CD-4537-B26B-DB04BF0408D2}" type="pres">
      <dgm:prSet presAssocID="{DD0DBE0A-DAA5-4B90-95F7-642174D8AAD1}" presName="sibTrans" presStyleCnt="0"/>
      <dgm:spPr/>
    </dgm:pt>
    <dgm:pt modelId="{931C099B-26C0-4989-8FAD-F0E22F686E84}" type="pres">
      <dgm:prSet presAssocID="{B6683743-CC9A-4B67-80D3-95BAFA26895A}" presName="compNode" presStyleCnt="0"/>
      <dgm:spPr/>
    </dgm:pt>
    <dgm:pt modelId="{57F189A1-7242-4DA7-8A7B-B463EB1E5515}" type="pres">
      <dgm:prSet presAssocID="{B6683743-CC9A-4B67-80D3-95BAFA26895A}" presName="bgRect" presStyleLbl="bgShp" presStyleIdx="3" presStyleCnt="4"/>
      <dgm:spPr/>
    </dgm:pt>
    <dgm:pt modelId="{73022B46-0614-418E-9A7C-20312CC170CE}" type="pres">
      <dgm:prSet presAssocID="{B6683743-CC9A-4B67-80D3-95BAFA2689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85922C-4F22-413D-AF99-68A43F842B3D}" type="pres">
      <dgm:prSet presAssocID="{B6683743-CC9A-4B67-80D3-95BAFA26895A}" presName="spaceRect" presStyleCnt="0"/>
      <dgm:spPr/>
    </dgm:pt>
    <dgm:pt modelId="{DE64CA4C-61E0-44D5-81E0-1ECEE1BC9A87}" type="pres">
      <dgm:prSet presAssocID="{B6683743-CC9A-4B67-80D3-95BAFA2689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941A0D-47EC-4FBA-AB07-9628148B9A64}" type="presOf" srcId="{B2B00EA1-1A07-490C-A736-8012538BAC24}" destId="{985AD433-A71D-4365-8CD3-67A256CADC83}" srcOrd="0" destOrd="0" presId="urn:microsoft.com/office/officeart/2018/2/layout/IconVerticalSolidList"/>
    <dgm:cxn modelId="{D329D415-D5D5-4C43-AC80-39492D716E3F}" type="presOf" srcId="{A84D7EDB-46B6-4D1A-B320-FACEE5D4A0B4}" destId="{09A2EE2A-2D14-4AA5-8A54-3D3C1F6A8152}" srcOrd="0" destOrd="0" presId="urn:microsoft.com/office/officeart/2018/2/layout/IconVerticalSolidList"/>
    <dgm:cxn modelId="{2C9DF11D-2486-4BD7-8853-306D55274514}" srcId="{11557FFF-612D-4131-9822-541BEF5B3F51}" destId="{6E948375-45A0-4030-97DC-ACB73B891A51}" srcOrd="2" destOrd="0" parTransId="{9B196825-CFBE-40F7-A887-5F8F7F12C87E}" sibTransId="{DD0DBE0A-DAA5-4B90-95F7-642174D8AAD1}"/>
    <dgm:cxn modelId="{91D38D21-7185-47ED-86DB-3C54214AEC5A}" srcId="{11557FFF-612D-4131-9822-541BEF5B3F51}" destId="{B2B00EA1-1A07-490C-A736-8012538BAC24}" srcOrd="0" destOrd="0" parTransId="{5D600270-8966-477F-89A1-61E8532685DB}" sibTransId="{165D1453-61A8-4596-B925-DB11BB23966E}"/>
    <dgm:cxn modelId="{6330756D-1939-4BEE-8867-C897CCE54969}" srcId="{11557FFF-612D-4131-9822-541BEF5B3F51}" destId="{B6683743-CC9A-4B67-80D3-95BAFA26895A}" srcOrd="3" destOrd="0" parTransId="{052D29E4-C3D2-4567-ABD5-E8ABB1B73008}" sibTransId="{CF442586-B4A7-4C43-8EA4-95998B452779}"/>
    <dgm:cxn modelId="{414AD756-1239-405E-AFE2-C2C7E840A3A1}" type="presOf" srcId="{11557FFF-612D-4131-9822-541BEF5B3F51}" destId="{E912E44E-F62A-4E19-8518-21E56737D25F}" srcOrd="0" destOrd="0" presId="urn:microsoft.com/office/officeart/2018/2/layout/IconVerticalSolidList"/>
    <dgm:cxn modelId="{3EA529CF-AA00-449D-9A95-751DDFFC3A76}" type="presOf" srcId="{B6683743-CC9A-4B67-80D3-95BAFA26895A}" destId="{DE64CA4C-61E0-44D5-81E0-1ECEE1BC9A87}" srcOrd="0" destOrd="0" presId="urn:microsoft.com/office/officeart/2018/2/layout/IconVerticalSolidList"/>
    <dgm:cxn modelId="{C65193DC-B3F1-4BE6-9555-0135B5BCB794}" srcId="{11557FFF-612D-4131-9822-541BEF5B3F51}" destId="{A84D7EDB-46B6-4D1A-B320-FACEE5D4A0B4}" srcOrd="1" destOrd="0" parTransId="{4F30666F-7E41-4D1D-B431-1728CB190176}" sibTransId="{ECF442AA-DBE9-4221-909D-66B5DD5879D7}"/>
    <dgm:cxn modelId="{3D702DE5-C57C-47A0-A34F-F696A2A0AF2D}" type="presOf" srcId="{6E948375-45A0-4030-97DC-ACB73B891A51}" destId="{48CD78B6-673B-45BC-9997-7E91D510B091}" srcOrd="0" destOrd="0" presId="urn:microsoft.com/office/officeart/2018/2/layout/IconVerticalSolidList"/>
    <dgm:cxn modelId="{8ACD3BDC-91EF-4D61-AB39-1DBC33F628DC}" type="presParOf" srcId="{E912E44E-F62A-4E19-8518-21E56737D25F}" destId="{027AF61E-3DFD-4C54-9983-540578D883D3}" srcOrd="0" destOrd="0" presId="urn:microsoft.com/office/officeart/2018/2/layout/IconVerticalSolidList"/>
    <dgm:cxn modelId="{BF1B56B8-7DAC-4295-8E29-071C47162218}" type="presParOf" srcId="{027AF61E-3DFD-4C54-9983-540578D883D3}" destId="{246E3371-0ED1-4F97-BF7E-0CC0127BDEE7}" srcOrd="0" destOrd="0" presId="urn:microsoft.com/office/officeart/2018/2/layout/IconVerticalSolidList"/>
    <dgm:cxn modelId="{293CACD7-BF57-481E-96E4-3F8E6E528AF8}" type="presParOf" srcId="{027AF61E-3DFD-4C54-9983-540578D883D3}" destId="{6B561C8A-74D4-4AFC-896B-B8F35687E3D6}" srcOrd="1" destOrd="0" presId="urn:microsoft.com/office/officeart/2018/2/layout/IconVerticalSolidList"/>
    <dgm:cxn modelId="{E89CE7F3-24BF-4F64-B322-83D0E5933CFD}" type="presParOf" srcId="{027AF61E-3DFD-4C54-9983-540578D883D3}" destId="{3224CB80-2E6A-4D19-B0B8-5DEF6723CEA4}" srcOrd="2" destOrd="0" presId="urn:microsoft.com/office/officeart/2018/2/layout/IconVerticalSolidList"/>
    <dgm:cxn modelId="{31EFADD3-E3BD-4425-9843-1DC534D998D9}" type="presParOf" srcId="{027AF61E-3DFD-4C54-9983-540578D883D3}" destId="{985AD433-A71D-4365-8CD3-67A256CADC83}" srcOrd="3" destOrd="0" presId="urn:microsoft.com/office/officeart/2018/2/layout/IconVerticalSolidList"/>
    <dgm:cxn modelId="{5F660A28-E5F4-4D69-872E-ED9E2966BF66}" type="presParOf" srcId="{E912E44E-F62A-4E19-8518-21E56737D25F}" destId="{F8A6C0E2-F609-4551-B9BE-9772414134DD}" srcOrd="1" destOrd="0" presId="urn:microsoft.com/office/officeart/2018/2/layout/IconVerticalSolidList"/>
    <dgm:cxn modelId="{981A50EC-F1E7-4B88-90AD-09825B6C67F7}" type="presParOf" srcId="{E912E44E-F62A-4E19-8518-21E56737D25F}" destId="{FE6C1247-0DD0-47EB-AB5F-C59A6F2E4A50}" srcOrd="2" destOrd="0" presId="urn:microsoft.com/office/officeart/2018/2/layout/IconVerticalSolidList"/>
    <dgm:cxn modelId="{F6B0762B-5D19-4169-987E-F9144C788322}" type="presParOf" srcId="{FE6C1247-0DD0-47EB-AB5F-C59A6F2E4A50}" destId="{B21DF37D-6DEE-40D4-A238-6F6E29AF34CD}" srcOrd="0" destOrd="0" presId="urn:microsoft.com/office/officeart/2018/2/layout/IconVerticalSolidList"/>
    <dgm:cxn modelId="{8F7B9943-6F50-4FD5-A5D3-6FA333166949}" type="presParOf" srcId="{FE6C1247-0DD0-47EB-AB5F-C59A6F2E4A50}" destId="{592E21C5-6427-4DE8-A044-5D0EEBF79873}" srcOrd="1" destOrd="0" presId="urn:microsoft.com/office/officeart/2018/2/layout/IconVerticalSolidList"/>
    <dgm:cxn modelId="{8702F021-3DB7-4B51-8A89-F22459D623B5}" type="presParOf" srcId="{FE6C1247-0DD0-47EB-AB5F-C59A6F2E4A50}" destId="{F66E34CC-B1CF-44B6-A041-A18A373A495E}" srcOrd="2" destOrd="0" presId="urn:microsoft.com/office/officeart/2018/2/layout/IconVerticalSolidList"/>
    <dgm:cxn modelId="{CBDB7B7D-58E5-40F3-B52B-E8B6E0C6DFE5}" type="presParOf" srcId="{FE6C1247-0DD0-47EB-AB5F-C59A6F2E4A50}" destId="{09A2EE2A-2D14-4AA5-8A54-3D3C1F6A8152}" srcOrd="3" destOrd="0" presId="urn:microsoft.com/office/officeart/2018/2/layout/IconVerticalSolidList"/>
    <dgm:cxn modelId="{052E52CE-BD7F-48A3-AEE2-5875E0868C46}" type="presParOf" srcId="{E912E44E-F62A-4E19-8518-21E56737D25F}" destId="{7F54A824-11AE-44EC-B737-757FAC04AA1A}" srcOrd="3" destOrd="0" presId="urn:microsoft.com/office/officeart/2018/2/layout/IconVerticalSolidList"/>
    <dgm:cxn modelId="{9D0E2C5A-32F8-4429-AF53-92F474163DE1}" type="presParOf" srcId="{E912E44E-F62A-4E19-8518-21E56737D25F}" destId="{A130BA92-6D09-4125-983E-0F7E8AAA7B0F}" srcOrd="4" destOrd="0" presId="urn:microsoft.com/office/officeart/2018/2/layout/IconVerticalSolidList"/>
    <dgm:cxn modelId="{40B9C425-8D24-4523-ABF2-322AA065A5D7}" type="presParOf" srcId="{A130BA92-6D09-4125-983E-0F7E8AAA7B0F}" destId="{360FD882-49C1-447D-97CD-BA890CA37350}" srcOrd="0" destOrd="0" presId="urn:microsoft.com/office/officeart/2018/2/layout/IconVerticalSolidList"/>
    <dgm:cxn modelId="{1CA62EA2-902C-4922-8D80-84E704F0BB4F}" type="presParOf" srcId="{A130BA92-6D09-4125-983E-0F7E8AAA7B0F}" destId="{9046DBFA-82F9-41BE-A168-CE0DDEA5ED29}" srcOrd="1" destOrd="0" presId="urn:microsoft.com/office/officeart/2018/2/layout/IconVerticalSolidList"/>
    <dgm:cxn modelId="{BD9865E8-C4FC-4618-A71E-B886D2FD6E31}" type="presParOf" srcId="{A130BA92-6D09-4125-983E-0F7E8AAA7B0F}" destId="{C1015B46-7687-47B6-853B-122626D85F3E}" srcOrd="2" destOrd="0" presId="urn:microsoft.com/office/officeart/2018/2/layout/IconVerticalSolidList"/>
    <dgm:cxn modelId="{9BB2C2F3-D094-4C82-832E-8A5C2F0FA647}" type="presParOf" srcId="{A130BA92-6D09-4125-983E-0F7E8AAA7B0F}" destId="{48CD78B6-673B-45BC-9997-7E91D510B091}" srcOrd="3" destOrd="0" presId="urn:microsoft.com/office/officeart/2018/2/layout/IconVerticalSolidList"/>
    <dgm:cxn modelId="{D8511162-07C8-4E03-AFEA-E39CE10D7C80}" type="presParOf" srcId="{E912E44E-F62A-4E19-8518-21E56737D25F}" destId="{BED553D5-88CD-4537-B26B-DB04BF0408D2}" srcOrd="5" destOrd="0" presId="urn:microsoft.com/office/officeart/2018/2/layout/IconVerticalSolidList"/>
    <dgm:cxn modelId="{9DC17FA0-7C85-4503-9065-9BFFBC8268BB}" type="presParOf" srcId="{E912E44E-F62A-4E19-8518-21E56737D25F}" destId="{931C099B-26C0-4989-8FAD-F0E22F686E84}" srcOrd="6" destOrd="0" presId="urn:microsoft.com/office/officeart/2018/2/layout/IconVerticalSolidList"/>
    <dgm:cxn modelId="{084243AA-021A-4939-B5FF-C2D4AF2E4A4F}" type="presParOf" srcId="{931C099B-26C0-4989-8FAD-F0E22F686E84}" destId="{57F189A1-7242-4DA7-8A7B-B463EB1E5515}" srcOrd="0" destOrd="0" presId="urn:microsoft.com/office/officeart/2018/2/layout/IconVerticalSolidList"/>
    <dgm:cxn modelId="{01D4EF3E-0E1A-4C65-9351-B2E394E731BE}" type="presParOf" srcId="{931C099B-26C0-4989-8FAD-F0E22F686E84}" destId="{73022B46-0614-418E-9A7C-20312CC170CE}" srcOrd="1" destOrd="0" presId="urn:microsoft.com/office/officeart/2018/2/layout/IconVerticalSolidList"/>
    <dgm:cxn modelId="{8277CE2C-9E6B-4B5E-B358-B905D88721B1}" type="presParOf" srcId="{931C099B-26C0-4989-8FAD-F0E22F686E84}" destId="{EE85922C-4F22-413D-AF99-68A43F842B3D}" srcOrd="2" destOrd="0" presId="urn:microsoft.com/office/officeart/2018/2/layout/IconVerticalSolidList"/>
    <dgm:cxn modelId="{3FE48179-173D-4142-B968-2F4F853BD6B9}" type="presParOf" srcId="{931C099B-26C0-4989-8FAD-F0E22F686E84}" destId="{DE64CA4C-61E0-44D5-81E0-1ECEE1BC9A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403E6-4337-414A-A6E1-99D3C78754A2}" type="doc">
      <dgm:prSet loTypeId="urn:microsoft.com/office/officeart/2005/8/layout/hierarchy1" loCatId="hierarchy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B2AB7A-DD5F-4906-B6BD-C2FDB4987702}">
      <dgm:prSet/>
      <dgm:spPr/>
      <dgm:t>
        <a:bodyPr/>
        <a:lstStyle/>
        <a:p>
          <a:r>
            <a:rPr lang="es-VE"/>
            <a:t>Contraste de colores adecuado</a:t>
          </a:r>
          <a:endParaRPr lang="en-US"/>
        </a:p>
      </dgm:t>
    </dgm:pt>
    <dgm:pt modelId="{A1FF8236-8B07-4017-8BEF-2221F4B6E0F8}" type="parTrans" cxnId="{B631F59C-59B6-43DF-BEF8-69FCBA8D3AF6}">
      <dgm:prSet/>
      <dgm:spPr/>
      <dgm:t>
        <a:bodyPr/>
        <a:lstStyle/>
        <a:p>
          <a:endParaRPr lang="en-US"/>
        </a:p>
      </dgm:t>
    </dgm:pt>
    <dgm:pt modelId="{966E2C74-B1CA-42E2-BBC6-D2B3946C17B1}" type="sibTrans" cxnId="{B631F59C-59B6-43DF-BEF8-69FCBA8D3AF6}">
      <dgm:prSet/>
      <dgm:spPr/>
      <dgm:t>
        <a:bodyPr/>
        <a:lstStyle/>
        <a:p>
          <a:endParaRPr lang="en-US"/>
        </a:p>
      </dgm:t>
    </dgm:pt>
    <dgm:pt modelId="{9D11536C-171A-4EA5-BF6B-1417B7F04AF7}">
      <dgm:prSet/>
      <dgm:spPr/>
      <dgm:t>
        <a:bodyPr/>
        <a:lstStyle/>
        <a:p>
          <a:r>
            <a:rPr lang="es-VE"/>
            <a:t>Tipografía legible </a:t>
          </a:r>
          <a:endParaRPr lang="en-US"/>
        </a:p>
      </dgm:t>
    </dgm:pt>
    <dgm:pt modelId="{6CDEF161-FFA2-4E87-843F-6C42AC6ADC8B}" type="parTrans" cxnId="{4FAA2FAB-0943-4301-88B4-02FA2142E093}">
      <dgm:prSet/>
      <dgm:spPr/>
      <dgm:t>
        <a:bodyPr/>
        <a:lstStyle/>
        <a:p>
          <a:endParaRPr lang="en-US"/>
        </a:p>
      </dgm:t>
    </dgm:pt>
    <dgm:pt modelId="{16544C60-E4F7-49FA-A06C-6632DB0E1461}" type="sibTrans" cxnId="{4FAA2FAB-0943-4301-88B4-02FA2142E093}">
      <dgm:prSet/>
      <dgm:spPr/>
      <dgm:t>
        <a:bodyPr/>
        <a:lstStyle/>
        <a:p>
          <a:endParaRPr lang="en-US"/>
        </a:p>
      </dgm:t>
    </dgm:pt>
    <dgm:pt modelId="{22B61FF4-45F4-4842-8508-1FFFBB6B92B2}">
      <dgm:prSet/>
      <dgm:spPr/>
      <dgm:t>
        <a:bodyPr/>
        <a:lstStyle/>
        <a:p>
          <a:r>
            <a:rPr lang="es-VE"/>
            <a:t>Navegación simplificada</a:t>
          </a:r>
          <a:endParaRPr lang="en-US"/>
        </a:p>
      </dgm:t>
    </dgm:pt>
    <dgm:pt modelId="{7F55943D-FE2E-499D-89D0-E802044340A5}" type="parTrans" cxnId="{27A899E2-7DED-4862-A838-7D1C794B919A}">
      <dgm:prSet/>
      <dgm:spPr/>
      <dgm:t>
        <a:bodyPr/>
        <a:lstStyle/>
        <a:p>
          <a:endParaRPr lang="en-US"/>
        </a:p>
      </dgm:t>
    </dgm:pt>
    <dgm:pt modelId="{A35D24A4-0782-4EC0-89AF-B7906B9010B3}" type="sibTrans" cxnId="{27A899E2-7DED-4862-A838-7D1C794B919A}">
      <dgm:prSet/>
      <dgm:spPr/>
      <dgm:t>
        <a:bodyPr/>
        <a:lstStyle/>
        <a:p>
          <a:endParaRPr lang="en-US"/>
        </a:p>
      </dgm:t>
    </dgm:pt>
    <dgm:pt modelId="{186DE53F-3887-4795-B8C7-24DA923AD5B9}">
      <dgm:prSet/>
      <dgm:spPr/>
      <dgm:t>
        <a:bodyPr/>
        <a:lstStyle/>
        <a:p>
          <a:r>
            <a:rPr lang="es-VE"/>
            <a:t>Botones y enlaces accesibles</a:t>
          </a:r>
          <a:endParaRPr lang="en-US"/>
        </a:p>
      </dgm:t>
    </dgm:pt>
    <dgm:pt modelId="{5134B3DD-15FE-4224-9FDF-29A0542708D8}" type="parTrans" cxnId="{B167CF43-1925-45D4-AC43-3A0427836B37}">
      <dgm:prSet/>
      <dgm:spPr/>
      <dgm:t>
        <a:bodyPr/>
        <a:lstStyle/>
        <a:p>
          <a:endParaRPr lang="en-US"/>
        </a:p>
      </dgm:t>
    </dgm:pt>
    <dgm:pt modelId="{073B9C69-044E-45DF-B0CA-1DCF02D4EB98}" type="sibTrans" cxnId="{B167CF43-1925-45D4-AC43-3A0427836B37}">
      <dgm:prSet/>
      <dgm:spPr/>
      <dgm:t>
        <a:bodyPr/>
        <a:lstStyle/>
        <a:p>
          <a:endParaRPr lang="en-US"/>
        </a:p>
      </dgm:t>
    </dgm:pt>
    <dgm:pt modelId="{CAEBC43A-27CE-408C-A732-F45E7A293B0B}" type="pres">
      <dgm:prSet presAssocID="{BEC403E6-4337-414A-A6E1-99D3C78754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5599CF-FEFD-4B0E-93D2-60AF63724720}" type="pres">
      <dgm:prSet presAssocID="{8EB2AB7A-DD5F-4906-B6BD-C2FDB4987702}" presName="hierRoot1" presStyleCnt="0"/>
      <dgm:spPr/>
    </dgm:pt>
    <dgm:pt modelId="{C4F6E0F2-5390-4AB4-840D-739A7B085FCD}" type="pres">
      <dgm:prSet presAssocID="{8EB2AB7A-DD5F-4906-B6BD-C2FDB4987702}" presName="composite" presStyleCnt="0"/>
      <dgm:spPr/>
    </dgm:pt>
    <dgm:pt modelId="{48087F99-A528-483C-B253-A6565194BE43}" type="pres">
      <dgm:prSet presAssocID="{8EB2AB7A-DD5F-4906-B6BD-C2FDB4987702}" presName="background" presStyleLbl="node0" presStyleIdx="0" presStyleCnt="4"/>
      <dgm:spPr/>
    </dgm:pt>
    <dgm:pt modelId="{B9217552-0BE4-4845-92D7-09B535A4CB92}" type="pres">
      <dgm:prSet presAssocID="{8EB2AB7A-DD5F-4906-B6BD-C2FDB4987702}" presName="text" presStyleLbl="fgAcc0" presStyleIdx="0" presStyleCnt="4">
        <dgm:presLayoutVars>
          <dgm:chPref val="3"/>
        </dgm:presLayoutVars>
      </dgm:prSet>
      <dgm:spPr/>
    </dgm:pt>
    <dgm:pt modelId="{0FAA96C1-AD09-402B-BCED-A88E87160EEB}" type="pres">
      <dgm:prSet presAssocID="{8EB2AB7A-DD5F-4906-B6BD-C2FDB4987702}" presName="hierChild2" presStyleCnt="0"/>
      <dgm:spPr/>
    </dgm:pt>
    <dgm:pt modelId="{A1F79122-AEB8-4C79-927F-5D4837FA38CC}" type="pres">
      <dgm:prSet presAssocID="{9D11536C-171A-4EA5-BF6B-1417B7F04AF7}" presName="hierRoot1" presStyleCnt="0"/>
      <dgm:spPr/>
    </dgm:pt>
    <dgm:pt modelId="{93E1E439-97F2-4F94-871F-E20EBAD5E4C2}" type="pres">
      <dgm:prSet presAssocID="{9D11536C-171A-4EA5-BF6B-1417B7F04AF7}" presName="composite" presStyleCnt="0"/>
      <dgm:spPr/>
    </dgm:pt>
    <dgm:pt modelId="{0584D277-F260-4C93-98F8-A48AFF01F974}" type="pres">
      <dgm:prSet presAssocID="{9D11536C-171A-4EA5-BF6B-1417B7F04AF7}" presName="background" presStyleLbl="node0" presStyleIdx="1" presStyleCnt="4"/>
      <dgm:spPr/>
    </dgm:pt>
    <dgm:pt modelId="{39E17124-3A14-403C-BAD2-73F04729A360}" type="pres">
      <dgm:prSet presAssocID="{9D11536C-171A-4EA5-BF6B-1417B7F04AF7}" presName="text" presStyleLbl="fgAcc0" presStyleIdx="1" presStyleCnt="4">
        <dgm:presLayoutVars>
          <dgm:chPref val="3"/>
        </dgm:presLayoutVars>
      </dgm:prSet>
      <dgm:spPr/>
    </dgm:pt>
    <dgm:pt modelId="{66CFEC51-5041-48FD-A469-F2B7A84F4E5C}" type="pres">
      <dgm:prSet presAssocID="{9D11536C-171A-4EA5-BF6B-1417B7F04AF7}" presName="hierChild2" presStyleCnt="0"/>
      <dgm:spPr/>
    </dgm:pt>
    <dgm:pt modelId="{3C2A4691-0464-4610-8633-D705CBEE3B9B}" type="pres">
      <dgm:prSet presAssocID="{22B61FF4-45F4-4842-8508-1FFFBB6B92B2}" presName="hierRoot1" presStyleCnt="0"/>
      <dgm:spPr/>
    </dgm:pt>
    <dgm:pt modelId="{52B9FBC1-D1C7-4304-8846-EEE4BD541B95}" type="pres">
      <dgm:prSet presAssocID="{22B61FF4-45F4-4842-8508-1FFFBB6B92B2}" presName="composite" presStyleCnt="0"/>
      <dgm:spPr/>
    </dgm:pt>
    <dgm:pt modelId="{FE2B42DF-026E-4804-A963-E8049AF6D32C}" type="pres">
      <dgm:prSet presAssocID="{22B61FF4-45F4-4842-8508-1FFFBB6B92B2}" presName="background" presStyleLbl="node0" presStyleIdx="2" presStyleCnt="4"/>
      <dgm:spPr/>
    </dgm:pt>
    <dgm:pt modelId="{135C8A05-99E2-41EC-9B1A-CE014680A5FC}" type="pres">
      <dgm:prSet presAssocID="{22B61FF4-45F4-4842-8508-1FFFBB6B92B2}" presName="text" presStyleLbl="fgAcc0" presStyleIdx="2" presStyleCnt="4">
        <dgm:presLayoutVars>
          <dgm:chPref val="3"/>
        </dgm:presLayoutVars>
      </dgm:prSet>
      <dgm:spPr/>
    </dgm:pt>
    <dgm:pt modelId="{07758000-4381-469D-9F0D-916433A51B9B}" type="pres">
      <dgm:prSet presAssocID="{22B61FF4-45F4-4842-8508-1FFFBB6B92B2}" presName="hierChild2" presStyleCnt="0"/>
      <dgm:spPr/>
    </dgm:pt>
    <dgm:pt modelId="{378D780B-CF66-47EE-9390-14716F5F9DC2}" type="pres">
      <dgm:prSet presAssocID="{186DE53F-3887-4795-B8C7-24DA923AD5B9}" presName="hierRoot1" presStyleCnt="0"/>
      <dgm:spPr/>
    </dgm:pt>
    <dgm:pt modelId="{9FCAA3AD-0999-4C3B-82FD-ACF175D9C7DC}" type="pres">
      <dgm:prSet presAssocID="{186DE53F-3887-4795-B8C7-24DA923AD5B9}" presName="composite" presStyleCnt="0"/>
      <dgm:spPr/>
    </dgm:pt>
    <dgm:pt modelId="{87023F0C-B802-4C21-AC42-1ED4B59BB9D1}" type="pres">
      <dgm:prSet presAssocID="{186DE53F-3887-4795-B8C7-24DA923AD5B9}" presName="background" presStyleLbl="node0" presStyleIdx="3" presStyleCnt="4"/>
      <dgm:spPr/>
    </dgm:pt>
    <dgm:pt modelId="{14607503-25FB-4F8F-889E-BBDF8ECCABE0}" type="pres">
      <dgm:prSet presAssocID="{186DE53F-3887-4795-B8C7-24DA923AD5B9}" presName="text" presStyleLbl="fgAcc0" presStyleIdx="3" presStyleCnt="4">
        <dgm:presLayoutVars>
          <dgm:chPref val="3"/>
        </dgm:presLayoutVars>
      </dgm:prSet>
      <dgm:spPr/>
    </dgm:pt>
    <dgm:pt modelId="{9DC3DDF7-A3B5-40FB-8CF3-4241BE62E262}" type="pres">
      <dgm:prSet presAssocID="{186DE53F-3887-4795-B8C7-24DA923AD5B9}" presName="hierChild2" presStyleCnt="0"/>
      <dgm:spPr/>
    </dgm:pt>
  </dgm:ptLst>
  <dgm:cxnLst>
    <dgm:cxn modelId="{686CDB24-FA75-4042-B5EF-E5C3D8D1BEF2}" type="presOf" srcId="{186DE53F-3887-4795-B8C7-24DA923AD5B9}" destId="{14607503-25FB-4F8F-889E-BBDF8ECCABE0}" srcOrd="0" destOrd="0" presId="urn:microsoft.com/office/officeart/2005/8/layout/hierarchy1"/>
    <dgm:cxn modelId="{B167CF43-1925-45D4-AC43-3A0427836B37}" srcId="{BEC403E6-4337-414A-A6E1-99D3C78754A2}" destId="{186DE53F-3887-4795-B8C7-24DA923AD5B9}" srcOrd="3" destOrd="0" parTransId="{5134B3DD-15FE-4224-9FDF-29A0542708D8}" sibTransId="{073B9C69-044E-45DF-B0CA-1DCF02D4EB98}"/>
    <dgm:cxn modelId="{8DACB799-C276-4312-8A3D-3C437569A210}" type="presOf" srcId="{8EB2AB7A-DD5F-4906-B6BD-C2FDB4987702}" destId="{B9217552-0BE4-4845-92D7-09B535A4CB92}" srcOrd="0" destOrd="0" presId="urn:microsoft.com/office/officeart/2005/8/layout/hierarchy1"/>
    <dgm:cxn modelId="{B631F59C-59B6-43DF-BEF8-69FCBA8D3AF6}" srcId="{BEC403E6-4337-414A-A6E1-99D3C78754A2}" destId="{8EB2AB7A-DD5F-4906-B6BD-C2FDB4987702}" srcOrd="0" destOrd="0" parTransId="{A1FF8236-8B07-4017-8BEF-2221F4B6E0F8}" sibTransId="{966E2C74-B1CA-42E2-BBC6-D2B3946C17B1}"/>
    <dgm:cxn modelId="{4FAA2FAB-0943-4301-88B4-02FA2142E093}" srcId="{BEC403E6-4337-414A-A6E1-99D3C78754A2}" destId="{9D11536C-171A-4EA5-BF6B-1417B7F04AF7}" srcOrd="1" destOrd="0" parTransId="{6CDEF161-FFA2-4E87-843F-6C42AC6ADC8B}" sibTransId="{16544C60-E4F7-49FA-A06C-6632DB0E1461}"/>
    <dgm:cxn modelId="{1E557BAF-6B95-45E8-8AED-B8E6D2146AB9}" type="presOf" srcId="{9D11536C-171A-4EA5-BF6B-1417B7F04AF7}" destId="{39E17124-3A14-403C-BAD2-73F04729A360}" srcOrd="0" destOrd="0" presId="urn:microsoft.com/office/officeart/2005/8/layout/hierarchy1"/>
    <dgm:cxn modelId="{27A899E2-7DED-4862-A838-7D1C794B919A}" srcId="{BEC403E6-4337-414A-A6E1-99D3C78754A2}" destId="{22B61FF4-45F4-4842-8508-1FFFBB6B92B2}" srcOrd="2" destOrd="0" parTransId="{7F55943D-FE2E-499D-89D0-E802044340A5}" sibTransId="{A35D24A4-0782-4EC0-89AF-B7906B9010B3}"/>
    <dgm:cxn modelId="{5AF62BF9-0F9A-49D2-8F82-84F8553A4D4B}" type="presOf" srcId="{BEC403E6-4337-414A-A6E1-99D3C78754A2}" destId="{CAEBC43A-27CE-408C-A732-F45E7A293B0B}" srcOrd="0" destOrd="0" presId="urn:microsoft.com/office/officeart/2005/8/layout/hierarchy1"/>
    <dgm:cxn modelId="{A0AB93F9-2929-442C-B94C-7A44FAE9A4AF}" type="presOf" srcId="{22B61FF4-45F4-4842-8508-1FFFBB6B92B2}" destId="{135C8A05-99E2-41EC-9B1A-CE014680A5FC}" srcOrd="0" destOrd="0" presId="urn:microsoft.com/office/officeart/2005/8/layout/hierarchy1"/>
    <dgm:cxn modelId="{18EDF51D-8B3C-4A68-BE97-20EABE408FAA}" type="presParOf" srcId="{CAEBC43A-27CE-408C-A732-F45E7A293B0B}" destId="{875599CF-FEFD-4B0E-93D2-60AF63724720}" srcOrd="0" destOrd="0" presId="urn:microsoft.com/office/officeart/2005/8/layout/hierarchy1"/>
    <dgm:cxn modelId="{56F2B2B9-F0C9-4CEB-8539-965B9AB1CAC0}" type="presParOf" srcId="{875599CF-FEFD-4B0E-93D2-60AF63724720}" destId="{C4F6E0F2-5390-4AB4-840D-739A7B085FCD}" srcOrd="0" destOrd="0" presId="urn:microsoft.com/office/officeart/2005/8/layout/hierarchy1"/>
    <dgm:cxn modelId="{9EE2754E-1982-4363-BB07-7AA1A9D19945}" type="presParOf" srcId="{C4F6E0F2-5390-4AB4-840D-739A7B085FCD}" destId="{48087F99-A528-483C-B253-A6565194BE43}" srcOrd="0" destOrd="0" presId="urn:microsoft.com/office/officeart/2005/8/layout/hierarchy1"/>
    <dgm:cxn modelId="{298CB858-94C1-4831-96EC-A83C7AA3DD8D}" type="presParOf" srcId="{C4F6E0F2-5390-4AB4-840D-739A7B085FCD}" destId="{B9217552-0BE4-4845-92D7-09B535A4CB92}" srcOrd="1" destOrd="0" presId="urn:microsoft.com/office/officeart/2005/8/layout/hierarchy1"/>
    <dgm:cxn modelId="{F45A6AAB-E903-4356-A236-422155821AD2}" type="presParOf" srcId="{875599CF-FEFD-4B0E-93D2-60AF63724720}" destId="{0FAA96C1-AD09-402B-BCED-A88E87160EEB}" srcOrd="1" destOrd="0" presId="urn:microsoft.com/office/officeart/2005/8/layout/hierarchy1"/>
    <dgm:cxn modelId="{8F98E1A2-7951-4BD5-903D-46D78C70C810}" type="presParOf" srcId="{CAEBC43A-27CE-408C-A732-F45E7A293B0B}" destId="{A1F79122-AEB8-4C79-927F-5D4837FA38CC}" srcOrd="1" destOrd="0" presId="urn:microsoft.com/office/officeart/2005/8/layout/hierarchy1"/>
    <dgm:cxn modelId="{F5233A80-9879-4062-82FE-E26BF58957BD}" type="presParOf" srcId="{A1F79122-AEB8-4C79-927F-5D4837FA38CC}" destId="{93E1E439-97F2-4F94-871F-E20EBAD5E4C2}" srcOrd="0" destOrd="0" presId="urn:microsoft.com/office/officeart/2005/8/layout/hierarchy1"/>
    <dgm:cxn modelId="{1B53E256-402F-4DE2-889B-E88AA23588AE}" type="presParOf" srcId="{93E1E439-97F2-4F94-871F-E20EBAD5E4C2}" destId="{0584D277-F260-4C93-98F8-A48AFF01F974}" srcOrd="0" destOrd="0" presId="urn:microsoft.com/office/officeart/2005/8/layout/hierarchy1"/>
    <dgm:cxn modelId="{47CBE8E4-A8AF-4A18-9125-7235EA05075C}" type="presParOf" srcId="{93E1E439-97F2-4F94-871F-E20EBAD5E4C2}" destId="{39E17124-3A14-403C-BAD2-73F04729A360}" srcOrd="1" destOrd="0" presId="urn:microsoft.com/office/officeart/2005/8/layout/hierarchy1"/>
    <dgm:cxn modelId="{D22C3D83-BAED-479D-B0B7-5B2C9CD9580A}" type="presParOf" srcId="{A1F79122-AEB8-4C79-927F-5D4837FA38CC}" destId="{66CFEC51-5041-48FD-A469-F2B7A84F4E5C}" srcOrd="1" destOrd="0" presId="urn:microsoft.com/office/officeart/2005/8/layout/hierarchy1"/>
    <dgm:cxn modelId="{41611227-45AF-4752-86A0-C1C2458DA9A6}" type="presParOf" srcId="{CAEBC43A-27CE-408C-A732-F45E7A293B0B}" destId="{3C2A4691-0464-4610-8633-D705CBEE3B9B}" srcOrd="2" destOrd="0" presId="urn:microsoft.com/office/officeart/2005/8/layout/hierarchy1"/>
    <dgm:cxn modelId="{F246A346-2C27-4125-A8C3-F876979FE3F2}" type="presParOf" srcId="{3C2A4691-0464-4610-8633-D705CBEE3B9B}" destId="{52B9FBC1-D1C7-4304-8846-EEE4BD541B95}" srcOrd="0" destOrd="0" presId="urn:microsoft.com/office/officeart/2005/8/layout/hierarchy1"/>
    <dgm:cxn modelId="{B30619C3-6B60-456D-A11E-A35B3D6CFC8F}" type="presParOf" srcId="{52B9FBC1-D1C7-4304-8846-EEE4BD541B95}" destId="{FE2B42DF-026E-4804-A963-E8049AF6D32C}" srcOrd="0" destOrd="0" presId="urn:microsoft.com/office/officeart/2005/8/layout/hierarchy1"/>
    <dgm:cxn modelId="{DE9F5391-03A1-4D7B-B5A7-B691F414CE2D}" type="presParOf" srcId="{52B9FBC1-D1C7-4304-8846-EEE4BD541B95}" destId="{135C8A05-99E2-41EC-9B1A-CE014680A5FC}" srcOrd="1" destOrd="0" presId="urn:microsoft.com/office/officeart/2005/8/layout/hierarchy1"/>
    <dgm:cxn modelId="{C85D580D-B7DA-4C1C-9917-EAF37706B995}" type="presParOf" srcId="{3C2A4691-0464-4610-8633-D705CBEE3B9B}" destId="{07758000-4381-469D-9F0D-916433A51B9B}" srcOrd="1" destOrd="0" presId="urn:microsoft.com/office/officeart/2005/8/layout/hierarchy1"/>
    <dgm:cxn modelId="{9A8FB26F-BCF7-4186-9FAD-4AF32675DB52}" type="presParOf" srcId="{CAEBC43A-27CE-408C-A732-F45E7A293B0B}" destId="{378D780B-CF66-47EE-9390-14716F5F9DC2}" srcOrd="3" destOrd="0" presId="urn:microsoft.com/office/officeart/2005/8/layout/hierarchy1"/>
    <dgm:cxn modelId="{FEBD96F3-B3DF-481F-AA56-D596EAEAFC24}" type="presParOf" srcId="{378D780B-CF66-47EE-9390-14716F5F9DC2}" destId="{9FCAA3AD-0999-4C3B-82FD-ACF175D9C7DC}" srcOrd="0" destOrd="0" presId="urn:microsoft.com/office/officeart/2005/8/layout/hierarchy1"/>
    <dgm:cxn modelId="{3C2E02CC-41BB-486A-945E-4945179EE642}" type="presParOf" srcId="{9FCAA3AD-0999-4C3B-82FD-ACF175D9C7DC}" destId="{87023F0C-B802-4C21-AC42-1ED4B59BB9D1}" srcOrd="0" destOrd="0" presId="urn:microsoft.com/office/officeart/2005/8/layout/hierarchy1"/>
    <dgm:cxn modelId="{CA03A2A6-F8AE-4584-8B57-45D8DA764512}" type="presParOf" srcId="{9FCAA3AD-0999-4C3B-82FD-ACF175D9C7DC}" destId="{14607503-25FB-4F8F-889E-BBDF8ECCABE0}" srcOrd="1" destOrd="0" presId="urn:microsoft.com/office/officeart/2005/8/layout/hierarchy1"/>
    <dgm:cxn modelId="{AD84F152-1DDA-467F-ACF1-C825CA2ECE90}" type="presParOf" srcId="{378D780B-CF66-47EE-9390-14716F5F9DC2}" destId="{9DC3DDF7-A3B5-40FB-8CF3-4241BE62E2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E3371-0ED1-4F97-BF7E-0CC0127BDEE7}">
      <dsp:nvSpPr>
        <dsp:cNvPr id="0" name=""/>
        <dsp:cNvSpPr/>
      </dsp:nvSpPr>
      <dsp:spPr>
        <a:xfrm>
          <a:off x="0" y="2305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61C8A-74D4-4AFC-896B-B8F35687E3D6}">
      <dsp:nvSpPr>
        <dsp:cNvPr id="0" name=""/>
        <dsp:cNvSpPr/>
      </dsp:nvSpPr>
      <dsp:spPr>
        <a:xfrm>
          <a:off x="353416" y="265177"/>
          <a:ext cx="642576" cy="642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AD433-A71D-4365-8CD3-67A256CADC83}">
      <dsp:nvSpPr>
        <dsp:cNvPr id="0" name=""/>
        <dsp:cNvSpPr/>
      </dsp:nvSpPr>
      <dsp:spPr>
        <a:xfrm>
          <a:off x="1349410" y="2305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200" kern="1200" baseline="0"/>
            <a:t>Alcance a una audiencia más amplia</a:t>
          </a:r>
          <a:endParaRPr lang="en-US" sz="2200" kern="1200"/>
        </a:p>
      </dsp:txBody>
      <dsp:txXfrm>
        <a:off x="1349410" y="2305"/>
        <a:ext cx="4578164" cy="1168320"/>
      </dsp:txXfrm>
    </dsp:sp>
    <dsp:sp modelId="{B21DF37D-6DEE-40D4-A238-6F6E29AF34CD}">
      <dsp:nvSpPr>
        <dsp:cNvPr id="0" name=""/>
        <dsp:cNvSpPr/>
      </dsp:nvSpPr>
      <dsp:spPr>
        <a:xfrm>
          <a:off x="0" y="1462705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21C5-6427-4DE8-A044-5D0EEBF79873}">
      <dsp:nvSpPr>
        <dsp:cNvPr id="0" name=""/>
        <dsp:cNvSpPr/>
      </dsp:nvSpPr>
      <dsp:spPr>
        <a:xfrm>
          <a:off x="353416" y="1725578"/>
          <a:ext cx="642576" cy="642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2EE2A-2D14-4AA5-8A54-3D3C1F6A8152}">
      <dsp:nvSpPr>
        <dsp:cNvPr id="0" name=""/>
        <dsp:cNvSpPr/>
      </dsp:nvSpPr>
      <dsp:spPr>
        <a:xfrm>
          <a:off x="1349410" y="1462705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200" kern="1200" baseline="0"/>
            <a:t>Retención de audiencia</a:t>
          </a:r>
          <a:endParaRPr lang="en-US" sz="2200" kern="1200"/>
        </a:p>
      </dsp:txBody>
      <dsp:txXfrm>
        <a:off x="1349410" y="1462705"/>
        <a:ext cx="4578164" cy="1168320"/>
      </dsp:txXfrm>
    </dsp:sp>
    <dsp:sp modelId="{360FD882-49C1-447D-97CD-BA890CA37350}">
      <dsp:nvSpPr>
        <dsp:cNvPr id="0" name=""/>
        <dsp:cNvSpPr/>
      </dsp:nvSpPr>
      <dsp:spPr>
        <a:xfrm>
          <a:off x="0" y="2923106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6DBFA-82F9-41BE-A168-CE0DDEA5ED29}">
      <dsp:nvSpPr>
        <dsp:cNvPr id="0" name=""/>
        <dsp:cNvSpPr/>
      </dsp:nvSpPr>
      <dsp:spPr>
        <a:xfrm>
          <a:off x="353416" y="3185978"/>
          <a:ext cx="642576" cy="642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D78B6-673B-45BC-9997-7E91D510B091}">
      <dsp:nvSpPr>
        <dsp:cNvPr id="0" name=""/>
        <dsp:cNvSpPr/>
      </dsp:nvSpPr>
      <dsp:spPr>
        <a:xfrm>
          <a:off x="1349410" y="2923106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200" kern="1200" baseline="0"/>
            <a:t>Inclusión social</a:t>
          </a:r>
          <a:endParaRPr lang="en-US" sz="2200" kern="1200"/>
        </a:p>
      </dsp:txBody>
      <dsp:txXfrm>
        <a:off x="1349410" y="2923106"/>
        <a:ext cx="4578164" cy="1168320"/>
      </dsp:txXfrm>
    </dsp:sp>
    <dsp:sp modelId="{57F189A1-7242-4DA7-8A7B-B463EB1E5515}">
      <dsp:nvSpPr>
        <dsp:cNvPr id="0" name=""/>
        <dsp:cNvSpPr/>
      </dsp:nvSpPr>
      <dsp:spPr>
        <a:xfrm>
          <a:off x="0" y="4383507"/>
          <a:ext cx="5927575" cy="1168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22B46-0614-418E-9A7C-20312CC170CE}">
      <dsp:nvSpPr>
        <dsp:cNvPr id="0" name=""/>
        <dsp:cNvSpPr/>
      </dsp:nvSpPr>
      <dsp:spPr>
        <a:xfrm>
          <a:off x="353416" y="4646379"/>
          <a:ext cx="642576" cy="642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4CA4C-61E0-44D5-81E0-1ECEE1BC9A87}">
      <dsp:nvSpPr>
        <dsp:cNvPr id="0" name=""/>
        <dsp:cNvSpPr/>
      </dsp:nvSpPr>
      <dsp:spPr>
        <a:xfrm>
          <a:off x="1349410" y="4383507"/>
          <a:ext cx="4578164" cy="116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7" tIns="123647" rIns="123647" bIns="123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200" kern="1200" baseline="0"/>
            <a:t>Reputación profesional</a:t>
          </a:r>
          <a:endParaRPr lang="en-US" sz="2200" kern="1200"/>
        </a:p>
      </dsp:txBody>
      <dsp:txXfrm>
        <a:off x="1349410" y="4383507"/>
        <a:ext cx="4578164" cy="1168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87F99-A528-483C-B253-A6565194BE43}">
      <dsp:nvSpPr>
        <dsp:cNvPr id="0" name=""/>
        <dsp:cNvSpPr/>
      </dsp:nvSpPr>
      <dsp:spPr>
        <a:xfrm>
          <a:off x="1785" y="2055919"/>
          <a:ext cx="1274840" cy="80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217552-0BE4-4845-92D7-09B535A4CB92}">
      <dsp:nvSpPr>
        <dsp:cNvPr id="0" name=""/>
        <dsp:cNvSpPr/>
      </dsp:nvSpPr>
      <dsp:spPr>
        <a:xfrm>
          <a:off x="143434" y="2190485"/>
          <a:ext cx="1274840" cy="809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/>
            <a:t>Contraste de colores adecuado</a:t>
          </a:r>
          <a:endParaRPr lang="en-US" sz="1600" kern="1200"/>
        </a:p>
      </dsp:txBody>
      <dsp:txXfrm>
        <a:off x="167144" y="2214195"/>
        <a:ext cx="1227420" cy="762103"/>
      </dsp:txXfrm>
    </dsp:sp>
    <dsp:sp modelId="{0584D277-F260-4C93-98F8-A48AFF01F974}">
      <dsp:nvSpPr>
        <dsp:cNvPr id="0" name=""/>
        <dsp:cNvSpPr/>
      </dsp:nvSpPr>
      <dsp:spPr>
        <a:xfrm>
          <a:off x="1559923" y="2055919"/>
          <a:ext cx="1274840" cy="80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E17124-3A14-403C-BAD2-73F04729A360}">
      <dsp:nvSpPr>
        <dsp:cNvPr id="0" name=""/>
        <dsp:cNvSpPr/>
      </dsp:nvSpPr>
      <dsp:spPr>
        <a:xfrm>
          <a:off x="1701572" y="2190485"/>
          <a:ext cx="1274840" cy="809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/>
            <a:t>Tipografía legible </a:t>
          </a:r>
          <a:endParaRPr lang="en-US" sz="1600" kern="1200"/>
        </a:p>
      </dsp:txBody>
      <dsp:txXfrm>
        <a:off x="1725282" y="2214195"/>
        <a:ext cx="1227420" cy="762103"/>
      </dsp:txXfrm>
    </dsp:sp>
    <dsp:sp modelId="{FE2B42DF-026E-4804-A963-E8049AF6D32C}">
      <dsp:nvSpPr>
        <dsp:cNvPr id="0" name=""/>
        <dsp:cNvSpPr/>
      </dsp:nvSpPr>
      <dsp:spPr>
        <a:xfrm>
          <a:off x="3118061" y="2055919"/>
          <a:ext cx="1274840" cy="80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5C8A05-99E2-41EC-9B1A-CE014680A5FC}">
      <dsp:nvSpPr>
        <dsp:cNvPr id="0" name=""/>
        <dsp:cNvSpPr/>
      </dsp:nvSpPr>
      <dsp:spPr>
        <a:xfrm>
          <a:off x="3259710" y="2190485"/>
          <a:ext cx="1274840" cy="809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/>
            <a:t>Navegación simplificada</a:t>
          </a:r>
          <a:endParaRPr lang="en-US" sz="1600" kern="1200"/>
        </a:p>
      </dsp:txBody>
      <dsp:txXfrm>
        <a:off x="3283420" y="2214195"/>
        <a:ext cx="1227420" cy="762103"/>
      </dsp:txXfrm>
    </dsp:sp>
    <dsp:sp modelId="{87023F0C-B802-4C21-AC42-1ED4B59BB9D1}">
      <dsp:nvSpPr>
        <dsp:cNvPr id="0" name=""/>
        <dsp:cNvSpPr/>
      </dsp:nvSpPr>
      <dsp:spPr>
        <a:xfrm>
          <a:off x="4676199" y="2055919"/>
          <a:ext cx="1274840" cy="80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607503-25FB-4F8F-889E-BBDF8ECCABE0}">
      <dsp:nvSpPr>
        <dsp:cNvPr id="0" name=""/>
        <dsp:cNvSpPr/>
      </dsp:nvSpPr>
      <dsp:spPr>
        <a:xfrm>
          <a:off x="4817848" y="2190485"/>
          <a:ext cx="1274840" cy="80952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/>
            <a:t>Botones y enlaces accesibles</a:t>
          </a:r>
          <a:endParaRPr lang="en-US" sz="1600" kern="1200"/>
        </a:p>
      </dsp:txBody>
      <dsp:txXfrm>
        <a:off x="4841558" y="2214195"/>
        <a:ext cx="1227420" cy="762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9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2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5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51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2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944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55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6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8B9BD-8B02-B63F-17C5-C28937791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62F7E-2052-00C1-530B-F2BCE1D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s-VE" dirty="0"/>
              <a:t>Accesibilidad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5EE2-A719-2F14-84AF-D13B993E6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endParaRPr lang="es-V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4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5097D-3936-F8BE-6A73-BF325A9F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VE" sz="5600"/>
              <a:t>Accesibilidad Móvil en Portafolios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80573-2971-2D4E-8536-0086144F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2" y="2835775"/>
            <a:ext cx="4728064" cy="32741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B3FF-050F-5D63-C405-78D23DCF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Diseño Adaptable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Compatibilidad con tecnologías de asistencia</a:t>
            </a:r>
          </a:p>
        </p:txBody>
      </p:sp>
    </p:spTree>
    <p:extLst>
      <p:ext uri="{BB962C8B-B14F-4D97-AF65-F5344CB8AC3E}">
        <p14:creationId xmlns:p14="http://schemas.microsoft.com/office/powerpoint/2010/main" val="384169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C7D7F-BE6A-F4E4-9258-EEC653CC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E669C-697D-9207-FD5E-CB7369FC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VE" sz="3100"/>
              <a:t>Prácticas para Contenido Multimedia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2BBE-9B6D-5C81-66E4-7E0FB012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Incluir subtítulos y transcripciones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Ofrecer controles accesibles</a:t>
            </a:r>
          </a:p>
        </p:txBody>
      </p:sp>
    </p:spTree>
    <p:extLst>
      <p:ext uri="{BB962C8B-B14F-4D97-AF65-F5344CB8AC3E}">
        <p14:creationId xmlns:p14="http://schemas.microsoft.com/office/powerpoint/2010/main" val="329127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uáles son los errores más comunes en accesibilidad web y cómo detectarlos?">
            <a:extLst>
              <a:ext uri="{FF2B5EF4-FFF2-40B4-BE49-F238E27FC236}">
                <a16:creationId xmlns:a16="http://schemas.microsoft.com/office/drawing/2014/main" id="{B5418DF2-327A-FE8B-0C5C-8DDA6CC9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9" r="-1" b="4949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E9597-0B03-DD33-6EE0-8C6E2F9A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>
            <a:normAutofit/>
          </a:bodyPr>
          <a:lstStyle/>
          <a:p>
            <a:r>
              <a:rPr lang="es-VE" sz="3100"/>
              <a:t>Errores Comunes en Accesibilidad web y como evitarlos</a:t>
            </a:r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77BC-76CE-DA35-0D78-52C175E3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3071909"/>
            <a:ext cx="4924426" cy="27954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VE" dirty="0"/>
              <a:t>Falta de texto alternativo en imágenes</a:t>
            </a:r>
            <a:endParaRPr lang="es-VE"/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VE" dirty="0"/>
              <a:t>Mala estructuración del contenido</a:t>
            </a:r>
            <a:endParaRPr lang="es-VE"/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VE" dirty="0"/>
              <a:t>Navegación inaccesible</a:t>
            </a:r>
            <a:endParaRPr lang="es-VE"/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s-VE" dirty="0"/>
              <a:t>Uso de colores inadecuados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619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Ringrazio Tastiera Di Computer - Fotografie stock e altre immagini di Thank  You - Thank You, Tecnologia, Gratitudine - iStock">
            <a:extLst>
              <a:ext uri="{FF2B5EF4-FFF2-40B4-BE49-F238E27FC236}">
                <a16:creationId xmlns:a16="http://schemas.microsoft.com/office/drawing/2014/main" id="{BB5E2637-8BF2-6B61-509F-88FC595A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D619B-3BC8-1783-BF6B-CFCC6795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s-VE" dirty="0"/>
              <a:t>Gracias por su atención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E2552-E229-B5AD-A925-F2FE1BED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endParaRPr lang="es-V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05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62E1-92E9-A9D5-5F6E-50F567A2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s-VE">
                <a:solidFill>
                  <a:schemeClr val="tx1"/>
                </a:solidFill>
              </a:rPr>
              <a:t>¿Que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BCB8-8517-AEE6-6537-19315901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/>
              <a:t>¿Que es la accesibilidad web?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/>
              <a:t>En el contexto de portafolios web</a:t>
            </a:r>
          </a:p>
        </p:txBody>
      </p:sp>
      <p:pic>
        <p:nvPicPr>
          <p:cNvPr id="2050" name="Picture 2" descr="Por qué es importante la accesibilidad de tu web - Dlega Online, Marketing  Online">
            <a:extLst>
              <a:ext uri="{FF2B5EF4-FFF2-40B4-BE49-F238E27FC236}">
                <a16:creationId xmlns:a16="http://schemas.microsoft.com/office/drawing/2014/main" id="{7974DE5F-10F9-923A-B3C1-8E9037A1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9" r="29025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6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7B7C4-68FF-F64F-EA20-28C260C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VE" sz="3600" dirty="0"/>
              <a:t>Por que la accesibilidad es crucial para un Portafolio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EEFC3E4-308F-9833-6BF7-0666EA9D9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675149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49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603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49E63-753C-EB34-FC2A-A8DF1DA3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2016268"/>
          </a:xfrm>
        </p:spPr>
        <p:txBody>
          <a:bodyPr>
            <a:normAutofit/>
          </a:bodyPr>
          <a:lstStyle/>
          <a:p>
            <a:r>
              <a:rPr lang="es-VE" dirty="0"/>
              <a:t>Principios básicos</a:t>
            </a:r>
          </a:p>
        </p:txBody>
      </p:sp>
      <p:pic>
        <p:nvPicPr>
          <p:cNvPr id="4098" name="Picture 2" descr="Accesibilidad web, ¿qué es y cómo diseñar una página web accesible?">
            <a:extLst>
              <a:ext uri="{FF2B5EF4-FFF2-40B4-BE49-F238E27FC236}">
                <a16:creationId xmlns:a16="http://schemas.microsoft.com/office/drawing/2014/main" id="{4B38052F-1853-BCBA-85DA-1DD0CE54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r="7894" b="-3"/>
          <a:stretch/>
        </p:blipFill>
        <p:spPr bwMode="auto">
          <a:xfrm>
            <a:off x="20" y="1"/>
            <a:ext cx="4657324" cy="26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sitting at a desk working on a computer&#10;&#10;Description automatically generated">
            <a:extLst>
              <a:ext uri="{FF2B5EF4-FFF2-40B4-BE49-F238E27FC236}">
                <a16:creationId xmlns:a16="http://schemas.microsoft.com/office/drawing/2014/main" id="{55A0C01E-6A76-C745-E714-6F245494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00" r="18222" b="2"/>
          <a:stretch/>
        </p:blipFill>
        <p:spPr>
          <a:xfrm>
            <a:off x="-1523" y="2603362"/>
            <a:ext cx="4657344" cy="4254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B03-3E9F-98B0-2311-F5153720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3246829"/>
            <a:ext cx="5927577" cy="2934896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Perceptibilidad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Operabilidad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Comprensión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Robustez</a:t>
            </a:r>
          </a:p>
        </p:txBody>
      </p:sp>
    </p:spTree>
    <p:extLst>
      <p:ext uri="{BB962C8B-B14F-4D97-AF65-F5344CB8AC3E}">
        <p14:creationId xmlns:p14="http://schemas.microsoft.com/office/powerpoint/2010/main" val="419889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5141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4" name="Rectangle 514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9BBA5-3F6C-4A4F-C0ED-E2B26082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Buenas Practicas</a:t>
            </a:r>
          </a:p>
        </p:txBody>
      </p:sp>
      <p:pic>
        <p:nvPicPr>
          <p:cNvPr id="5126" name="Picture 6" descr="Accessible Web">
            <a:extLst>
              <a:ext uri="{FF2B5EF4-FFF2-40B4-BE49-F238E27FC236}">
                <a16:creationId xmlns:a16="http://schemas.microsoft.com/office/drawing/2014/main" id="{A7AF2756-63A5-F733-AC4D-5ED78695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605" y="639233"/>
            <a:ext cx="2547452" cy="25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ebsite Accessibility Compliance | WCAG 2.1 AA Level | Akiko Design">
            <a:extLst>
              <a:ext uri="{FF2B5EF4-FFF2-40B4-BE49-F238E27FC236}">
                <a16:creationId xmlns:a16="http://schemas.microsoft.com/office/drawing/2014/main" id="{547899CB-B808-C1E5-AF46-D5394B44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4093" y="3671314"/>
            <a:ext cx="3370476" cy="25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30" name="Content Placeholder 2">
            <a:extLst>
              <a:ext uri="{FF2B5EF4-FFF2-40B4-BE49-F238E27FC236}">
                <a16:creationId xmlns:a16="http://schemas.microsoft.com/office/drawing/2014/main" id="{0374B7C2-5FE5-714A-F234-80630F6040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6302128"/>
              </p:ext>
            </p:extLst>
          </p:nvPr>
        </p:nvGraphicFramePr>
        <p:xfrm>
          <a:off x="-7812" y="1161991"/>
          <a:ext cx="6094474" cy="50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77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243F1-45AA-B18E-4547-28420D12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es-VE" sz="3100"/>
              <a:t>El papel de las imágenes en la accesibilidad</a:t>
            </a:r>
          </a:p>
        </p:txBody>
      </p:sp>
      <p:pic>
        <p:nvPicPr>
          <p:cNvPr id="6146" name="Picture 2" descr="Image Alt Text: What It Is, How to Write It, and Why It Matters to SEO">
            <a:extLst>
              <a:ext uri="{FF2B5EF4-FFF2-40B4-BE49-F238E27FC236}">
                <a16:creationId xmlns:a16="http://schemas.microsoft.com/office/drawing/2014/main" id="{93BBDF4A-89CD-96E9-94B2-846354734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7684" y="664433"/>
            <a:ext cx="3547621" cy="23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3886-79E1-9E1B-870B-D1440EE8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4924426" cy="27954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Texto Alternativo (Alt Text)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Imágenes accesibles</a:t>
            </a:r>
          </a:p>
        </p:txBody>
      </p:sp>
      <p:pic>
        <p:nvPicPr>
          <p:cNvPr id="6148" name="Picture 4" descr="Image Alt Text: Why It Is Important for SEO? | Mangools">
            <a:extLst>
              <a:ext uri="{FF2B5EF4-FFF2-40B4-BE49-F238E27FC236}">
                <a16:creationId xmlns:a16="http://schemas.microsoft.com/office/drawing/2014/main" id="{955E986F-E062-7388-655D-BFEF524E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466" y="3504142"/>
            <a:ext cx="4764057" cy="2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2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603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5166A-6F91-BB5F-B35C-C355C522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2016268"/>
          </a:xfrm>
        </p:spPr>
        <p:txBody>
          <a:bodyPr>
            <a:normAutofit/>
          </a:bodyPr>
          <a:lstStyle/>
          <a:p>
            <a:r>
              <a:rPr lang="es-VE" sz="3600"/>
              <a:t>Accesibilidad en la navegación y Estructura del Portafolio</a:t>
            </a:r>
          </a:p>
        </p:txBody>
      </p:sp>
      <p:pic>
        <p:nvPicPr>
          <p:cNvPr id="7172" name="Picture 4" descr="ARIA Accessibility: Enhancing Web Usability for All | AudioEye">
            <a:extLst>
              <a:ext uri="{FF2B5EF4-FFF2-40B4-BE49-F238E27FC236}">
                <a16:creationId xmlns:a16="http://schemas.microsoft.com/office/drawing/2014/main" id="{D80F8047-206F-AE20-5DC8-63FDE049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/>
          <a:stretch/>
        </p:blipFill>
        <p:spPr bwMode="auto">
          <a:xfrm>
            <a:off x="20" y="1"/>
            <a:ext cx="4657324" cy="26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A032D-CD47-C280-27B1-3D4E881A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788" r="2" b="2"/>
          <a:stretch/>
        </p:blipFill>
        <p:spPr>
          <a:xfrm>
            <a:off x="0" y="2603363"/>
            <a:ext cx="4657344" cy="4254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CF1A-175D-C919-A697-30A12EF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3246829"/>
            <a:ext cx="5927577" cy="2934896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VE" dirty="0"/>
              <a:t>Navegación con teclado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Uso de ARIA (</a:t>
            </a:r>
            <a:r>
              <a:rPr lang="es-VE" dirty="0" err="1"/>
              <a:t>Accessible</a:t>
            </a:r>
            <a:r>
              <a:rPr lang="es-VE" dirty="0"/>
              <a:t> </a:t>
            </a:r>
            <a:r>
              <a:rPr lang="es-VE" dirty="0" err="1"/>
              <a:t>Rich</a:t>
            </a:r>
            <a:r>
              <a:rPr lang="es-VE" dirty="0"/>
              <a:t> Internet </a:t>
            </a:r>
            <a:r>
              <a:rPr lang="es-VE" dirty="0" err="1"/>
              <a:t>Pressence</a:t>
            </a:r>
            <a:r>
              <a:rPr lang="es-V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Estructuración semántica del contenido</a:t>
            </a:r>
          </a:p>
        </p:txBody>
      </p:sp>
    </p:spTree>
    <p:extLst>
      <p:ext uri="{BB962C8B-B14F-4D97-AF65-F5344CB8AC3E}">
        <p14:creationId xmlns:p14="http://schemas.microsoft.com/office/powerpoint/2010/main" val="224766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7" name="Rectangle 820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F9E6B-E1D1-8C7B-50BB-C5DB750A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s-VE" sz="2600">
                <a:solidFill>
                  <a:schemeClr val="tx1"/>
                </a:solidFill>
              </a:rPr>
              <a:t>Herramientas y Recursos para Comprobar la accesibilidad de tu Portafolio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007E-4B89-FADA-B94A-52DDCC15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WAVE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 err="1"/>
              <a:t>Lighthouse</a:t>
            </a:r>
            <a:endParaRPr lang="es-V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 err="1"/>
              <a:t>Axe</a:t>
            </a:r>
            <a:endParaRPr lang="es-V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 err="1"/>
              <a:t>Accessibility</a:t>
            </a:r>
            <a:r>
              <a:rPr lang="es-VE" dirty="0"/>
              <a:t> </a:t>
            </a:r>
            <a:r>
              <a:rPr lang="es-VE" dirty="0" err="1"/>
              <a:t>Insights</a:t>
            </a:r>
            <a:endParaRPr lang="es-V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 err="1"/>
              <a:t>Screen</a:t>
            </a:r>
            <a:r>
              <a:rPr lang="es-VE" dirty="0"/>
              <a:t> Reader </a:t>
            </a:r>
            <a:r>
              <a:rPr lang="es-VE" dirty="0" err="1"/>
              <a:t>Testing</a:t>
            </a:r>
            <a:endParaRPr lang="es-VE" dirty="0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8444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8" descr="Accessibility Insights (@A11yInsights) / X">
            <a:extLst>
              <a:ext uri="{FF2B5EF4-FFF2-40B4-BE49-F238E27FC236}">
                <a16:creationId xmlns:a16="http://schemas.microsoft.com/office/drawing/2014/main" id="{0E7A9C1A-84A3-69A7-C9F9-4B0BD168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822" y="813311"/>
            <a:ext cx="2199295" cy="21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oogle Lighthouse Explained | Americaneagle.com">
            <a:extLst>
              <a:ext uri="{FF2B5EF4-FFF2-40B4-BE49-F238E27FC236}">
                <a16:creationId xmlns:a16="http://schemas.microsoft.com/office/drawing/2014/main" id="{22FED54E-820B-72F8-05E4-885618FF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7545" y="1096470"/>
            <a:ext cx="2199295" cy="163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AVE Web Accessibility Evaluation Tool - Webguide">
            <a:extLst>
              <a:ext uri="{FF2B5EF4-FFF2-40B4-BE49-F238E27FC236}">
                <a16:creationId xmlns:a16="http://schemas.microsoft.com/office/drawing/2014/main" id="{14F3098A-4105-4AB5-8290-8B9E54BD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29" y="3671314"/>
            <a:ext cx="4528805" cy="25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1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1F587-FA5D-326F-B834-B44E8E6A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s-VE" sz="3100"/>
              <a:t>Impacto de la Accesibilidad en la usabilidad y la experiencia del usuario</a:t>
            </a:r>
          </a:p>
        </p:txBody>
      </p:sp>
      <p:pic>
        <p:nvPicPr>
          <p:cNvPr id="9218" name="Picture 2" descr="8 claves para mejorar el posicionamiento SEO de tu web">
            <a:extLst>
              <a:ext uri="{FF2B5EF4-FFF2-40B4-BE49-F238E27FC236}">
                <a16:creationId xmlns:a16="http://schemas.microsoft.com/office/drawing/2014/main" id="{5947D2DE-2CD9-E48B-FE88-254C61FE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0" r="30030"/>
          <a:stretch/>
        </p:blipFill>
        <p:spPr bwMode="auto">
          <a:xfrm>
            <a:off x="20" y="10"/>
            <a:ext cx="46573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51C8-1E4B-D76D-5FF8-09256FC1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Mejora de la experiencia del usuario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Reducción de barreras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dirty="0"/>
              <a:t>SEO y posicionamiento web</a:t>
            </a:r>
          </a:p>
        </p:txBody>
      </p:sp>
    </p:spTree>
    <p:extLst>
      <p:ext uri="{BB962C8B-B14F-4D97-AF65-F5344CB8AC3E}">
        <p14:creationId xmlns:p14="http://schemas.microsoft.com/office/powerpoint/2010/main" val="370770697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Demi Cond</vt:lpstr>
      <vt:lpstr>Franklin Gothic Medium</vt:lpstr>
      <vt:lpstr>Wingdings</vt:lpstr>
      <vt:lpstr>JuxtaposeVTI</vt:lpstr>
      <vt:lpstr>Accesibilidad web</vt:lpstr>
      <vt:lpstr>¿Que es?</vt:lpstr>
      <vt:lpstr>Por que la accesibilidad es crucial para un Portafolio</vt:lpstr>
      <vt:lpstr>Principios básicos</vt:lpstr>
      <vt:lpstr>Buenas Practicas</vt:lpstr>
      <vt:lpstr>El papel de las imágenes en la accesibilidad</vt:lpstr>
      <vt:lpstr>Accesibilidad en la navegación y Estructura del Portafolio</vt:lpstr>
      <vt:lpstr>Herramientas y Recursos para Comprobar la accesibilidad de tu Portafolio</vt:lpstr>
      <vt:lpstr>Impacto de la Accesibilidad en la usabilidad y la experiencia del usuario</vt:lpstr>
      <vt:lpstr>Accesibilidad Móvil en Portafolios</vt:lpstr>
      <vt:lpstr>Prácticas para Contenido Multimedia</vt:lpstr>
      <vt:lpstr>Errores Comunes en Accesibilidad web y como evitarlos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Garro</dc:creator>
  <cp:lastModifiedBy>Jordi Garro</cp:lastModifiedBy>
  <cp:revision>1</cp:revision>
  <dcterms:created xsi:type="dcterms:W3CDTF">2024-11-14T19:36:37Z</dcterms:created>
  <dcterms:modified xsi:type="dcterms:W3CDTF">2024-11-14T21:02:55Z</dcterms:modified>
</cp:coreProperties>
</file>