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1" r:id="rId3"/>
    <p:sldId id="353" r:id="rId4"/>
    <p:sldId id="352" r:id="rId5"/>
    <p:sldId id="354" r:id="rId6"/>
    <p:sldId id="355" r:id="rId7"/>
    <p:sldId id="358" r:id="rId8"/>
    <p:sldId id="357" r:id="rId9"/>
    <p:sldId id="35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C6221-C973-4610-AA7A-532CCEBF8908}" v="72" dt="2025-01-30T17:55:1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696C6221-C973-4610-AA7A-532CCEBF8908}"/>
    <pc:docChg chg="custSel addSld modSld">
      <pc:chgData name="Dr. Manel Puig i Vidal" userId="0d549d0e-cb25-4ad8-b3a5-db046c349dfe" providerId="ADAL" clId="{696C6221-C973-4610-AA7A-532CCEBF8908}" dt="2025-01-30T17:55:21.460" v="151" actId="1076"/>
      <pc:docMkLst>
        <pc:docMk/>
      </pc:docMkLst>
      <pc:sldChg chg="addSp modSp new mod">
        <pc:chgData name="Dr. Manel Puig i Vidal" userId="0d549d0e-cb25-4ad8-b3a5-db046c349dfe" providerId="ADAL" clId="{696C6221-C973-4610-AA7A-532CCEBF8908}" dt="2025-01-29T16:01:40.077" v="93" actId="1036"/>
        <pc:sldMkLst>
          <pc:docMk/>
          <pc:sldMk cId="3112103802" sldId="356"/>
        </pc:sldMkLst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6" creationId="{33769E5F-76A5-F9C5-387F-4E63B5A8975A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7" creationId="{1B4B4429-B792-7A7A-64D5-5B6DA82BDEE9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8" creationId="{CB64852E-94C4-84BA-B5C9-004D0BACCBFB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9" creationId="{75E9212E-F864-E6F4-75B6-3E72B5494939}"/>
          </ac:spMkLst>
        </pc:spChg>
        <pc:spChg chg="add mod">
          <ac:chgData name="Dr. Manel Puig i Vidal" userId="0d549d0e-cb25-4ad8-b3a5-db046c349dfe" providerId="ADAL" clId="{696C6221-C973-4610-AA7A-532CCEBF8908}" dt="2025-01-29T16:01:26.955" v="66" actId="1076"/>
          <ac:spMkLst>
            <pc:docMk/>
            <pc:sldMk cId="3112103802" sldId="356"/>
            <ac:spMk id="10" creationId="{244869C9-1C5A-126F-4276-162B668A3617}"/>
          </ac:spMkLst>
        </pc:sp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2" creationId="{27F53F86-8929-62FA-1180-9E6C1B141371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3" creationId="{481638E5-F016-EC81-286C-32C66E607E2B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4" creationId="{53263C7B-6266-D3F5-D6DB-036E58FDF9AB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5" creationId="{0CCB1E01-6FF2-D752-F10B-CF9C9EA00BE7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1026" creationId="{7770ED66-4724-4F1D-B12D-6BFE5807E36A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1028" creationId="{C5A75DE3-5DAF-CC07-90DF-C2CC6790E715}"/>
          </ac:picMkLst>
        </pc:picChg>
      </pc:sldChg>
      <pc:sldChg chg="addSp modSp new mod">
        <pc:chgData name="Dr. Manel Puig i Vidal" userId="0d549d0e-cb25-4ad8-b3a5-db046c349dfe" providerId="ADAL" clId="{696C6221-C973-4610-AA7A-532CCEBF8908}" dt="2025-01-29T16:03:17.433" v="105" actId="1076"/>
        <pc:sldMkLst>
          <pc:docMk/>
          <pc:sldMk cId="261780092" sldId="357"/>
        </pc:sldMkLst>
        <pc:spChg chg="add mod">
          <ac:chgData name="Dr. Manel Puig i Vidal" userId="0d549d0e-cb25-4ad8-b3a5-db046c349dfe" providerId="ADAL" clId="{696C6221-C973-4610-AA7A-532CCEBF8908}" dt="2025-01-29T16:02:09.706" v="97" actId="1076"/>
          <ac:spMkLst>
            <pc:docMk/>
            <pc:sldMk cId="261780092" sldId="357"/>
            <ac:spMk id="2" creationId="{F3D1F933-A6C0-7DD2-C4DE-83450CBE4AF3}"/>
          </ac:spMkLst>
        </pc:spChg>
        <pc:spChg chg="add mod">
          <ac:chgData name="Dr. Manel Puig i Vidal" userId="0d549d0e-cb25-4ad8-b3a5-db046c349dfe" providerId="ADAL" clId="{696C6221-C973-4610-AA7A-532CCEBF8908}" dt="2025-01-29T16:02:46.392" v="100" actId="1076"/>
          <ac:spMkLst>
            <pc:docMk/>
            <pc:sldMk cId="261780092" sldId="357"/>
            <ac:spMk id="7" creationId="{314AEB46-CA46-8F09-512C-E409FBF5989A}"/>
          </ac:spMkLst>
        </pc:spChg>
        <pc:spChg chg="add mod">
          <ac:chgData name="Dr. Manel Puig i Vidal" userId="0d549d0e-cb25-4ad8-b3a5-db046c349dfe" providerId="ADAL" clId="{696C6221-C973-4610-AA7A-532CCEBF8908}" dt="2025-01-29T16:03:17.433" v="105" actId="1076"/>
          <ac:spMkLst>
            <pc:docMk/>
            <pc:sldMk cId="261780092" sldId="357"/>
            <ac:spMk id="10" creationId="{E2C30547-6CB0-F527-7036-17906E1047D0}"/>
          </ac:spMkLst>
        </pc:sp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3" creationId="{F1E71D71-EEBF-CB85-F2BF-48306F584947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4" creationId="{52C2CAC5-2D49-F16D-13ED-C08D823F5C1F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5" creationId="{B7BA89A0-C0BA-EF9B-74E6-3308712FCA45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6" creationId="{55B2E632-9B64-B277-D019-40F5E2554E9C}"/>
          </ac:picMkLst>
        </pc:picChg>
        <pc:picChg chg="add mod">
          <ac:chgData name="Dr. Manel Puig i Vidal" userId="0d549d0e-cb25-4ad8-b3a5-db046c349dfe" providerId="ADAL" clId="{696C6221-C973-4610-AA7A-532CCEBF8908}" dt="2025-01-29T16:03:06.056" v="102" actId="1076"/>
          <ac:picMkLst>
            <pc:docMk/>
            <pc:sldMk cId="261780092" sldId="357"/>
            <ac:picMk id="8" creationId="{A4F16BCA-254B-A547-7F57-AC6F456911E8}"/>
          </ac:picMkLst>
        </pc:picChg>
        <pc:picChg chg="add mod">
          <ac:chgData name="Dr. Manel Puig i Vidal" userId="0d549d0e-cb25-4ad8-b3a5-db046c349dfe" providerId="ADAL" clId="{696C6221-C973-4610-AA7A-532CCEBF8908}" dt="2025-01-29T16:03:06.056" v="102" actId="1076"/>
          <ac:picMkLst>
            <pc:docMk/>
            <pc:sldMk cId="261780092" sldId="357"/>
            <ac:picMk id="9" creationId="{2CCDA836-0E0D-0E31-1664-27A9DEFB7A12}"/>
          </ac:picMkLst>
        </pc:picChg>
      </pc:sldChg>
      <pc:sldChg chg="addSp delSp modSp new mod">
        <pc:chgData name="Dr. Manel Puig i Vidal" userId="0d549d0e-cb25-4ad8-b3a5-db046c349dfe" providerId="ADAL" clId="{696C6221-C973-4610-AA7A-532CCEBF8908}" dt="2025-01-30T17:55:21.460" v="151" actId="1076"/>
        <pc:sldMkLst>
          <pc:docMk/>
          <pc:sldMk cId="2591072468" sldId="358"/>
        </pc:sldMkLst>
        <pc:spChg chg="add del">
          <ac:chgData name="Dr. Manel Puig i Vidal" userId="0d549d0e-cb25-4ad8-b3a5-db046c349dfe" providerId="ADAL" clId="{696C6221-C973-4610-AA7A-532CCEBF8908}" dt="2025-01-29T16:07:03.577" v="108" actId="478"/>
          <ac:spMkLst>
            <pc:docMk/>
            <pc:sldMk cId="2591072468" sldId="358"/>
            <ac:spMk id="2" creationId="{8C5AF2A2-D488-68AF-A005-3159C4866C3A}"/>
          </ac:spMkLst>
        </pc:spChg>
        <pc:spChg chg="add del">
          <ac:chgData name="Dr. Manel Puig i Vidal" userId="0d549d0e-cb25-4ad8-b3a5-db046c349dfe" providerId="ADAL" clId="{696C6221-C973-4610-AA7A-532CCEBF8908}" dt="2025-01-29T16:07:21.320" v="110" actId="478"/>
          <ac:spMkLst>
            <pc:docMk/>
            <pc:sldMk cId="2591072468" sldId="358"/>
            <ac:spMk id="3" creationId="{C4F034C5-E1F1-AC79-7F91-67D64E74DAE5}"/>
          </ac:spMkLst>
        </pc:spChg>
        <pc:spChg chg="add del mod">
          <ac:chgData name="Dr. Manel Puig i Vidal" userId="0d549d0e-cb25-4ad8-b3a5-db046c349dfe" providerId="ADAL" clId="{696C6221-C973-4610-AA7A-532CCEBF8908}" dt="2025-01-29T16:09:03.169" v="129" actId="478"/>
          <ac:spMkLst>
            <pc:docMk/>
            <pc:sldMk cId="2591072468" sldId="358"/>
            <ac:spMk id="7" creationId="{30938815-55A2-F92D-C8B6-311F2F8E9542}"/>
          </ac:spMkLst>
        </pc:spChg>
        <pc:spChg chg="add mod">
          <ac:chgData name="Dr. Manel Puig i Vidal" userId="0d549d0e-cb25-4ad8-b3a5-db046c349dfe" providerId="ADAL" clId="{696C6221-C973-4610-AA7A-532CCEBF8908}" dt="2025-01-30T17:55:05.307" v="146" actId="1076"/>
          <ac:spMkLst>
            <pc:docMk/>
            <pc:sldMk cId="2591072468" sldId="358"/>
            <ac:spMk id="8" creationId="{5B23A227-2E02-CEB8-E6CA-752032AFCA4B}"/>
          </ac:spMkLst>
        </pc:spChg>
        <pc:picChg chg="add mod">
          <ac:chgData name="Dr. Manel Puig i Vidal" userId="0d549d0e-cb25-4ad8-b3a5-db046c349dfe" providerId="ADAL" clId="{696C6221-C973-4610-AA7A-532CCEBF8908}" dt="2025-01-30T17:55:00.818" v="145" actId="1076"/>
          <ac:picMkLst>
            <pc:docMk/>
            <pc:sldMk cId="2591072468" sldId="358"/>
            <ac:picMk id="2" creationId="{80A1E132-7A8C-61C0-9F27-B766920364C7}"/>
          </ac:picMkLst>
        </pc:picChg>
        <pc:picChg chg="add mod">
          <ac:chgData name="Dr. Manel Puig i Vidal" userId="0d549d0e-cb25-4ad8-b3a5-db046c349dfe" providerId="ADAL" clId="{696C6221-C973-4610-AA7A-532CCEBF8908}" dt="2025-01-30T17:55:21.460" v="151" actId="1076"/>
          <ac:picMkLst>
            <pc:docMk/>
            <pc:sldMk cId="2591072468" sldId="358"/>
            <ac:picMk id="3" creationId="{3F117977-E9B3-1771-7E25-87952590DAF2}"/>
          </ac:picMkLst>
        </pc:picChg>
        <pc:picChg chg="add del mod modCrop">
          <ac:chgData name="Dr. Manel Puig i Vidal" userId="0d549d0e-cb25-4ad8-b3a5-db046c349dfe" providerId="ADAL" clId="{696C6221-C973-4610-AA7A-532CCEBF8908}" dt="2025-01-29T16:08:31.609" v="122" actId="478"/>
          <ac:picMkLst>
            <pc:docMk/>
            <pc:sldMk cId="2591072468" sldId="358"/>
            <ac:picMk id="4" creationId="{BAFCC6CA-5DFA-27ED-F853-C9FE679ED6FC}"/>
          </ac:picMkLst>
        </pc:picChg>
        <pc:picChg chg="add mod modCrop">
          <ac:chgData name="Dr. Manel Puig i Vidal" userId="0d549d0e-cb25-4ad8-b3a5-db046c349dfe" providerId="ADAL" clId="{696C6221-C973-4610-AA7A-532CCEBF8908}" dt="2025-01-30T17:54:57.586" v="144" actId="1076"/>
          <ac:picMkLst>
            <pc:docMk/>
            <pc:sldMk cId="2591072468" sldId="358"/>
            <ac:picMk id="5" creationId="{3098A33D-1C12-4881-3672-523E644205B3}"/>
          </ac:picMkLst>
        </pc:picChg>
        <pc:picChg chg="add mod">
          <ac:chgData name="Dr. Manel Puig i Vidal" userId="0d549d0e-cb25-4ad8-b3a5-db046c349dfe" providerId="ADAL" clId="{696C6221-C973-4610-AA7A-532CCEBF8908}" dt="2025-01-30T17:55:08.995" v="147" actId="1076"/>
          <ac:picMkLst>
            <pc:docMk/>
            <pc:sldMk cId="2591072468" sldId="358"/>
            <ac:picMk id="6" creationId="{8A194EAF-CEFE-8DBE-335A-504134F8E97D}"/>
          </ac:picMkLst>
        </pc:picChg>
        <pc:picChg chg="add mod modCrop">
          <ac:chgData name="Dr. Manel Puig i Vidal" userId="0d549d0e-cb25-4ad8-b3a5-db046c349dfe" providerId="ADAL" clId="{696C6221-C973-4610-AA7A-532CCEBF8908}" dt="2025-01-30T17:55:08.995" v="147" actId="1076"/>
          <ac:picMkLst>
            <pc:docMk/>
            <pc:sldMk cId="2591072468" sldId="358"/>
            <ac:picMk id="9" creationId="{CBDFD260-C708-976E-752C-09D3AD7C26DE}"/>
          </ac:picMkLst>
        </pc:picChg>
      </pc:sldChg>
    </pc:docChg>
  </pc:docChgLst>
  <pc:docChgLst>
    <pc:chgData name="Dr. Manel Puig i Vidal" userId="0d549d0e-cb25-4ad8-b3a5-db046c349dfe" providerId="ADAL" clId="{8F19AE49-CED4-4E09-8B0A-F362924A50A8}"/>
    <pc:docChg chg="custSel addSld modSld sldOrd modMainMaster">
      <pc:chgData name="Dr. Manel Puig i Vidal" userId="0d549d0e-cb25-4ad8-b3a5-db046c349dfe" providerId="ADAL" clId="{8F19AE49-CED4-4E09-8B0A-F362924A50A8}" dt="2025-01-07T20:43:03.522" v="884" actId="20577"/>
      <pc:docMkLst>
        <pc:docMk/>
      </pc:docMkLst>
      <pc:sldChg chg="addSp modSp new mod">
        <pc:chgData name="Dr. Manel Puig i Vidal" userId="0d549d0e-cb25-4ad8-b3a5-db046c349dfe" providerId="ADAL" clId="{8F19AE49-CED4-4E09-8B0A-F362924A50A8}" dt="2025-01-07T17:02:13.934" v="40" actId="113"/>
        <pc:sldMkLst>
          <pc:docMk/>
          <pc:sldMk cId="406178355" sldId="256"/>
        </pc:sldMkLst>
        <pc:spChg chg="mod">
          <ac:chgData name="Dr. Manel Puig i Vidal" userId="0d549d0e-cb25-4ad8-b3a5-db046c349dfe" providerId="ADAL" clId="{8F19AE49-CED4-4E09-8B0A-F362924A50A8}" dt="2025-01-07T17:02:13.934" v="40" actId="113"/>
          <ac:spMkLst>
            <pc:docMk/>
            <pc:sldMk cId="406178355" sldId="256"/>
            <ac:spMk id="2" creationId="{EC4661F4-FA36-228E-8FE0-3253F134A9F1}"/>
          </ac:spMkLst>
        </pc:spChg>
        <pc:spChg chg="mod">
          <ac:chgData name="Dr. Manel Puig i Vidal" userId="0d549d0e-cb25-4ad8-b3a5-db046c349dfe" providerId="ADAL" clId="{8F19AE49-CED4-4E09-8B0A-F362924A50A8}" dt="2025-01-07T17:01:51.857" v="35" actId="20577"/>
          <ac:spMkLst>
            <pc:docMk/>
            <pc:sldMk cId="406178355" sldId="256"/>
            <ac:spMk id="3" creationId="{4649CD6B-24E1-08A4-3847-58654801D457}"/>
          </ac:spMkLst>
        </pc:spChg>
        <pc:picChg chg="add mod">
          <ac:chgData name="Dr. Manel Puig i Vidal" userId="0d549d0e-cb25-4ad8-b3a5-db046c349dfe" providerId="ADAL" clId="{8F19AE49-CED4-4E09-8B0A-F362924A50A8}" dt="2025-01-07T17:02:03.414" v="37" actId="1076"/>
          <ac:picMkLst>
            <pc:docMk/>
            <pc:sldMk cId="406178355" sldId="256"/>
            <ac:picMk id="4" creationId="{01C6F3AB-FC9A-D9DE-2473-5792B1D509F0}"/>
          </ac:picMkLst>
        </pc:picChg>
      </pc:sldChg>
      <pc:sldChg chg="addSp delSp modSp add mod">
        <pc:chgData name="Dr. Manel Puig i Vidal" userId="0d549d0e-cb25-4ad8-b3a5-db046c349dfe" providerId="ADAL" clId="{8F19AE49-CED4-4E09-8B0A-F362924A50A8}" dt="2025-01-07T18:19:50.152" v="155" actId="2711"/>
        <pc:sldMkLst>
          <pc:docMk/>
          <pc:sldMk cId="64809998" sldId="351"/>
        </pc:sldMkLst>
        <pc:spChg chg="mod">
          <ac:chgData name="Dr. Manel Puig i Vidal" userId="0d549d0e-cb25-4ad8-b3a5-db046c349dfe" providerId="ADAL" clId="{8F19AE49-CED4-4E09-8B0A-F362924A50A8}" dt="2025-01-07T17:01:14.483" v="2"/>
          <ac:spMkLst>
            <pc:docMk/>
            <pc:sldMk cId="64809998" sldId="351"/>
            <ac:spMk id="2" creationId="{33757566-4978-CB89-EF00-BF8FF489D125}"/>
          </ac:spMkLst>
        </pc:spChg>
        <pc:spChg chg="mod">
          <ac:chgData name="Dr. Manel Puig i Vidal" userId="0d549d0e-cb25-4ad8-b3a5-db046c349dfe" providerId="ADAL" clId="{8F19AE49-CED4-4E09-8B0A-F362924A50A8}" dt="2025-01-07T17:01:14.483" v="2"/>
          <ac:spMkLst>
            <pc:docMk/>
            <pc:sldMk cId="64809998" sldId="351"/>
            <ac:spMk id="3" creationId="{BC1A8729-DEA1-C0B3-870F-1DCDAAE08744}"/>
          </ac:spMkLst>
        </pc:spChg>
        <pc:spChg chg="mod">
          <ac:chgData name="Dr. Manel Puig i Vidal" userId="0d549d0e-cb25-4ad8-b3a5-db046c349dfe" providerId="ADAL" clId="{8F19AE49-CED4-4E09-8B0A-F362924A50A8}" dt="2025-01-07T17:01:14.483" v="2"/>
          <ac:spMkLst>
            <pc:docMk/>
            <pc:sldMk cId="64809998" sldId="351"/>
            <ac:spMk id="4" creationId="{9C46B640-6818-E43A-6849-E61218BBDB43}"/>
          </ac:spMkLst>
        </pc:spChg>
        <pc:spChg chg="mod">
          <ac:chgData name="Dr. Manel Puig i Vidal" userId="0d549d0e-cb25-4ad8-b3a5-db046c349dfe" providerId="ADAL" clId="{8F19AE49-CED4-4E09-8B0A-F362924A50A8}" dt="2025-01-07T17:02:58.331" v="68" actId="1036"/>
          <ac:spMkLst>
            <pc:docMk/>
            <pc:sldMk cId="64809998" sldId="351"/>
            <ac:spMk id="5" creationId="{B90D26FB-0297-C560-1E06-0A36201DD4AB}"/>
          </ac:spMkLst>
        </pc:spChg>
        <pc:spChg chg="mod">
          <ac:chgData name="Dr. Manel Puig i Vidal" userId="0d549d0e-cb25-4ad8-b3a5-db046c349dfe" providerId="ADAL" clId="{8F19AE49-CED4-4E09-8B0A-F362924A50A8}" dt="2025-01-07T18:19:50.152" v="155" actId="2711"/>
          <ac:spMkLst>
            <pc:docMk/>
            <pc:sldMk cId="64809998" sldId="351"/>
            <ac:spMk id="6" creationId="{65DADD8B-58BC-E346-59F1-C4A8B98BF097}"/>
          </ac:spMkLst>
        </pc:spChg>
        <pc:spChg chg="mod">
          <ac:chgData name="Dr. Manel Puig i Vidal" userId="0d549d0e-cb25-4ad8-b3a5-db046c349dfe" providerId="ADAL" clId="{8F19AE49-CED4-4E09-8B0A-F362924A50A8}" dt="2025-01-07T18:19:50.152" v="155" actId="2711"/>
          <ac:spMkLst>
            <pc:docMk/>
            <pc:sldMk cId="64809998" sldId="351"/>
            <ac:spMk id="9" creationId="{40686E74-BCEB-2C6F-4159-B86CED95E100}"/>
          </ac:spMkLst>
        </pc:spChg>
        <pc:spChg chg="add mod">
          <ac:chgData name="Dr. Manel Puig i Vidal" userId="0d549d0e-cb25-4ad8-b3a5-db046c349dfe" providerId="ADAL" clId="{8F19AE49-CED4-4E09-8B0A-F362924A50A8}" dt="2025-01-07T18:19:50.152" v="155" actId="2711"/>
          <ac:spMkLst>
            <pc:docMk/>
            <pc:sldMk cId="64809998" sldId="351"/>
            <ac:spMk id="10" creationId="{6C370E61-00F5-3D42-7486-772E3A979D33}"/>
          </ac:spMkLst>
        </pc:spChg>
        <pc:picChg chg="mod">
          <ac:chgData name="Dr. Manel Puig i Vidal" userId="0d549d0e-cb25-4ad8-b3a5-db046c349dfe" providerId="ADAL" clId="{8F19AE49-CED4-4E09-8B0A-F362924A50A8}" dt="2025-01-07T18:19:33.096" v="154" actId="1076"/>
          <ac:picMkLst>
            <pc:docMk/>
            <pc:sldMk cId="64809998" sldId="351"/>
            <ac:picMk id="1026" creationId="{C1AED66E-C767-978F-C8D5-9AE7DB0D094D}"/>
          </ac:picMkLst>
        </pc:picChg>
      </pc:sldChg>
      <pc:sldChg chg="addSp delSp modSp new mod">
        <pc:chgData name="Dr. Manel Puig i Vidal" userId="0d549d0e-cb25-4ad8-b3a5-db046c349dfe" providerId="ADAL" clId="{8F19AE49-CED4-4E09-8B0A-F362924A50A8}" dt="2025-01-07T18:56:32.918" v="332" actId="1076"/>
        <pc:sldMkLst>
          <pc:docMk/>
          <pc:sldMk cId="2860579076" sldId="352"/>
        </pc:sldMkLst>
        <pc:spChg chg="add mod">
          <ac:chgData name="Dr. Manel Puig i Vidal" userId="0d549d0e-cb25-4ad8-b3a5-db046c349dfe" providerId="ADAL" clId="{8F19AE49-CED4-4E09-8B0A-F362924A50A8}" dt="2025-01-07T18:39:04.010" v="325" actId="12"/>
          <ac:spMkLst>
            <pc:docMk/>
            <pc:sldMk cId="2860579076" sldId="352"/>
            <ac:spMk id="3" creationId="{86774049-770F-4CF0-0DDE-3DF9CDD4B7A2}"/>
          </ac:spMkLst>
        </pc:spChg>
        <pc:spChg chg="add mod">
          <ac:chgData name="Dr. Manel Puig i Vidal" userId="0d549d0e-cb25-4ad8-b3a5-db046c349dfe" providerId="ADAL" clId="{8F19AE49-CED4-4E09-8B0A-F362924A50A8}" dt="2025-01-07T17:03:26.225" v="73"/>
          <ac:spMkLst>
            <pc:docMk/>
            <pc:sldMk cId="2860579076" sldId="352"/>
            <ac:spMk id="4" creationId="{F6A9DE15-13B0-6A8F-7499-539CC273752E}"/>
          </ac:spMkLst>
        </pc:spChg>
        <pc:spChg chg="add mod">
          <ac:chgData name="Dr. Manel Puig i Vidal" userId="0d549d0e-cb25-4ad8-b3a5-db046c349dfe" providerId="ADAL" clId="{8F19AE49-CED4-4E09-8B0A-F362924A50A8}" dt="2025-01-07T18:56:32.918" v="332" actId="1076"/>
          <ac:spMkLst>
            <pc:docMk/>
            <pc:sldMk cId="2860579076" sldId="352"/>
            <ac:spMk id="9" creationId="{1CADEB12-A28C-5244-0C2B-3A786FE1B46A}"/>
          </ac:spMkLst>
        </pc:spChg>
        <pc:picChg chg="add mod">
          <ac:chgData name="Dr. Manel Puig i Vidal" userId="0d549d0e-cb25-4ad8-b3a5-db046c349dfe" providerId="ADAL" clId="{8F19AE49-CED4-4E09-8B0A-F362924A50A8}" dt="2025-01-07T17:03:29.662" v="74" actId="1076"/>
          <ac:picMkLst>
            <pc:docMk/>
            <pc:sldMk cId="2860579076" sldId="352"/>
            <ac:picMk id="5" creationId="{E86C8AAC-647F-AAE5-D4A8-9B374D2ACA5E}"/>
          </ac:picMkLst>
        </pc:picChg>
        <pc:picChg chg="add mod">
          <ac:chgData name="Dr. Manel Puig i Vidal" userId="0d549d0e-cb25-4ad8-b3a5-db046c349dfe" providerId="ADAL" clId="{8F19AE49-CED4-4E09-8B0A-F362924A50A8}" dt="2025-01-07T17:03:31.408" v="75" actId="1076"/>
          <ac:picMkLst>
            <pc:docMk/>
            <pc:sldMk cId="2860579076" sldId="352"/>
            <ac:picMk id="6" creationId="{36AA5464-F9AC-1074-DCAA-C7E130EF3B05}"/>
          </ac:picMkLst>
        </pc:picChg>
      </pc:sldChg>
      <pc:sldChg chg="addSp delSp modSp add mod ord">
        <pc:chgData name="Dr. Manel Puig i Vidal" userId="0d549d0e-cb25-4ad8-b3a5-db046c349dfe" providerId="ADAL" clId="{8F19AE49-CED4-4E09-8B0A-F362924A50A8}" dt="2025-01-07T18:35:46.252" v="297" actId="11"/>
        <pc:sldMkLst>
          <pc:docMk/>
          <pc:sldMk cId="3869370634" sldId="353"/>
        </pc:sldMkLst>
        <pc:spChg chg="mod">
          <ac:chgData name="Dr. Manel Puig i Vidal" userId="0d549d0e-cb25-4ad8-b3a5-db046c349dfe" providerId="ADAL" clId="{8F19AE49-CED4-4E09-8B0A-F362924A50A8}" dt="2025-01-07T18:35:46.252" v="297" actId="11"/>
          <ac:spMkLst>
            <pc:docMk/>
            <pc:sldMk cId="3869370634" sldId="353"/>
            <ac:spMk id="3" creationId="{1BD184C5-6EC5-F070-9215-EA22B7014C73}"/>
          </ac:spMkLst>
        </pc:spChg>
        <pc:picChg chg="mod">
          <ac:chgData name="Dr. Manel Puig i Vidal" userId="0d549d0e-cb25-4ad8-b3a5-db046c349dfe" providerId="ADAL" clId="{8F19AE49-CED4-4E09-8B0A-F362924A50A8}" dt="2025-01-07T18:20:23.384" v="158" actId="14100"/>
          <ac:picMkLst>
            <pc:docMk/>
            <pc:sldMk cId="3869370634" sldId="353"/>
            <ac:picMk id="5" creationId="{A75038B5-F93B-FFE4-5BEC-A7DB9A97206C}"/>
          </ac:picMkLst>
        </pc:picChg>
        <pc:picChg chg="mod">
          <ac:chgData name="Dr. Manel Puig i Vidal" userId="0d549d0e-cb25-4ad8-b3a5-db046c349dfe" providerId="ADAL" clId="{8F19AE49-CED4-4E09-8B0A-F362924A50A8}" dt="2025-01-07T18:20:31.338" v="161" actId="14100"/>
          <ac:picMkLst>
            <pc:docMk/>
            <pc:sldMk cId="3869370634" sldId="353"/>
            <ac:picMk id="6" creationId="{5B155A8B-91C8-D72D-F58D-11E9ECF18F99}"/>
          </ac:picMkLst>
        </pc:picChg>
      </pc:sldChg>
      <pc:sldChg chg="addSp modSp new mod">
        <pc:chgData name="Dr. Manel Puig i Vidal" userId="0d549d0e-cb25-4ad8-b3a5-db046c349dfe" providerId="ADAL" clId="{8F19AE49-CED4-4E09-8B0A-F362924A50A8}" dt="2025-01-07T19:27:47.396" v="438" actId="1076"/>
        <pc:sldMkLst>
          <pc:docMk/>
          <pc:sldMk cId="2176756607" sldId="354"/>
        </pc:sldMkLst>
        <pc:spChg chg="add mod">
          <ac:chgData name="Dr. Manel Puig i Vidal" userId="0d549d0e-cb25-4ad8-b3a5-db046c349dfe" providerId="ADAL" clId="{8F19AE49-CED4-4E09-8B0A-F362924A50A8}" dt="2025-01-07T19:15:14.650" v="351" actId="6549"/>
          <ac:spMkLst>
            <pc:docMk/>
            <pc:sldMk cId="2176756607" sldId="354"/>
            <ac:spMk id="2" creationId="{1B20BD6C-0AAE-C385-5AB0-0C41AD330BFD}"/>
          </ac:spMkLst>
        </pc:spChg>
        <pc:spChg chg="add mod">
          <ac:chgData name="Dr. Manel Puig i Vidal" userId="0d549d0e-cb25-4ad8-b3a5-db046c349dfe" providerId="ADAL" clId="{8F19AE49-CED4-4E09-8B0A-F362924A50A8}" dt="2025-01-07T19:13:01.910" v="340"/>
          <ac:spMkLst>
            <pc:docMk/>
            <pc:sldMk cId="2176756607" sldId="354"/>
            <ac:spMk id="3" creationId="{D54D27D5-A3B2-2264-E98A-42879C314689}"/>
          </ac:spMkLst>
        </pc:spChg>
        <pc:spChg chg="add mod">
          <ac:chgData name="Dr. Manel Puig i Vidal" userId="0d549d0e-cb25-4ad8-b3a5-db046c349dfe" providerId="ADAL" clId="{8F19AE49-CED4-4E09-8B0A-F362924A50A8}" dt="2025-01-07T19:27:47.396" v="438" actId="1076"/>
          <ac:spMkLst>
            <pc:docMk/>
            <pc:sldMk cId="2176756607" sldId="354"/>
            <ac:spMk id="5" creationId="{0659B705-075C-3769-2E7E-80891C21D802}"/>
          </ac:spMkLst>
        </pc:spChg>
        <pc:picChg chg="add mod">
          <ac:chgData name="Dr. Manel Puig i Vidal" userId="0d549d0e-cb25-4ad8-b3a5-db046c349dfe" providerId="ADAL" clId="{8F19AE49-CED4-4E09-8B0A-F362924A50A8}" dt="2025-01-07T19:13:01.910" v="340"/>
          <ac:picMkLst>
            <pc:docMk/>
            <pc:sldMk cId="2176756607" sldId="354"/>
            <ac:picMk id="4" creationId="{801F6422-5FCD-3952-1DA8-CA4269FEF351}"/>
          </ac:picMkLst>
        </pc:picChg>
      </pc:sldChg>
      <pc:sldChg chg="addSp modSp new mod">
        <pc:chgData name="Dr. Manel Puig i Vidal" userId="0d549d0e-cb25-4ad8-b3a5-db046c349dfe" providerId="ADAL" clId="{8F19AE49-CED4-4E09-8B0A-F362924A50A8}" dt="2025-01-07T20:43:03.522" v="884" actId="20577"/>
        <pc:sldMkLst>
          <pc:docMk/>
          <pc:sldMk cId="3026758067" sldId="355"/>
        </pc:sldMkLst>
        <pc:spChg chg="add mod">
          <ac:chgData name="Dr. Manel Puig i Vidal" userId="0d549d0e-cb25-4ad8-b3a5-db046c349dfe" providerId="ADAL" clId="{8F19AE49-CED4-4E09-8B0A-F362924A50A8}" dt="2025-01-07T20:43:03.522" v="884" actId="20577"/>
          <ac:spMkLst>
            <pc:docMk/>
            <pc:sldMk cId="3026758067" sldId="355"/>
            <ac:spMk id="2" creationId="{8C6E293D-9425-540D-58D5-A2CF27168AF2}"/>
          </ac:spMkLst>
        </pc:spChg>
      </pc:sldChg>
      <pc:sldMasterChg chg="modSp modSldLayout">
        <pc:chgData name="Dr. Manel Puig i Vidal" userId="0d549d0e-cb25-4ad8-b3a5-db046c349dfe" providerId="ADAL" clId="{8F19AE49-CED4-4E09-8B0A-F362924A50A8}" dt="2025-01-07T17:01:14.483" v="2"/>
        <pc:sldMasterMkLst>
          <pc:docMk/>
          <pc:sldMasterMk cId="1231820426" sldId="2147483648"/>
        </pc:sldMasterMkLst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106864960" sldId="2147483649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40300084" sldId="2147483651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092604956" sldId="2147483652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05667071" sldId="2147483653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1385272746" sldId="2147483656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678850688" sldId="2147483657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344090761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2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1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2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811FA-9E99-4BD6-BDB1-D476B95AB92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40283-5383-4364-BFA2-E725385003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espressif.com/projects/arduino-esp32/en/latest/installing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61F4-FA36-228E-8FE0-3253F134A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76594"/>
            <a:ext cx="5905123" cy="1297061"/>
          </a:xfrm>
        </p:spPr>
        <p:txBody>
          <a:bodyPr/>
          <a:lstStyle/>
          <a:p>
            <a:r>
              <a:rPr lang="es-ES" b="1" dirty="0"/>
              <a:t>ESP32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9CD6B-24E1-08A4-3847-58654801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79" y="4643187"/>
            <a:ext cx="6858000" cy="1655762"/>
          </a:xfrm>
        </p:spPr>
        <p:txBody>
          <a:bodyPr/>
          <a:lstStyle/>
          <a:p>
            <a:endParaRPr lang="es-ES" dirty="0"/>
          </a:p>
          <a:p>
            <a:pPr algn="r"/>
            <a:r>
              <a:rPr lang="en-GB" dirty="0"/>
              <a:t>Dr. Manel Puig i Vidal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C6F3AB-FC9A-D9DE-2473-5792B1D50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93" y="3872800"/>
            <a:ext cx="2636912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7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57566-4978-CB89-EF00-BF8FF489D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01DA-B18C-4391-A8D7-0CE3F049FD3B}" type="datetime1">
              <a:rPr lang="es-ES" smtClean="0"/>
              <a:t>30/01/2025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A8729-DEA1-C0B3-870F-1DCDAAE0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Dr. Manel Puig i Vidal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B640-6818-E43A-6849-E61218BB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3B9E-51AF-47CE-BBDC-D34924A28EC2}" type="slidenum">
              <a:rPr lang="es-ES" smtClean="0"/>
              <a:t>2</a:t>
            </a:fld>
            <a:endParaRPr lang="es-ES"/>
          </a:p>
        </p:txBody>
      </p:sp>
      <p:sp>
        <p:nvSpPr>
          <p:cNvPr id="5" name="CuadroTexto 1">
            <a:extLst>
              <a:ext uri="{FF2B5EF4-FFF2-40B4-BE49-F238E27FC236}">
                <a16:creationId xmlns:a16="http://schemas.microsoft.com/office/drawing/2014/main" id="{B90D26FB-0297-C560-1E06-0A36201DD4AB}"/>
              </a:ext>
            </a:extLst>
          </p:cNvPr>
          <p:cNvSpPr txBox="1"/>
          <p:nvPr/>
        </p:nvSpPr>
        <p:spPr>
          <a:xfrm>
            <a:off x="683568" y="226988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/>
              <a:t>ESP32</a:t>
            </a:r>
            <a:endParaRPr lang="es-E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ADD8B-58BC-E346-59F1-C4A8B98BF097}"/>
              </a:ext>
            </a:extLst>
          </p:cNvPr>
          <p:cNvSpPr txBox="1"/>
          <p:nvPr/>
        </p:nvSpPr>
        <p:spPr>
          <a:xfrm>
            <a:off x="719572" y="771559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ESP32 is a popular and versatile microcontroller development board that is widely used for various Internet of Things (IoT) applications.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AED66E-C767-978F-C8D5-9AE7DB0D0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50" y="1940314"/>
            <a:ext cx="2808655" cy="280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686E74-BCEB-2C6F-4159-B86CED95E100}"/>
              </a:ext>
            </a:extLst>
          </p:cNvPr>
          <p:cNvSpPr txBox="1"/>
          <p:nvPr/>
        </p:nvSpPr>
        <p:spPr>
          <a:xfrm>
            <a:off x="3437866" y="1583834"/>
            <a:ext cx="5796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key features of the ESP32 board include:</a:t>
            </a:r>
          </a:p>
          <a:p>
            <a:pPr algn="l">
              <a:buFont typeface="+mj-lt"/>
              <a:buAutoNum type="arabicPeriod"/>
            </a:pPr>
            <a:r>
              <a:rPr lang="en-GB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Dual-Core Processor: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Xtensa LX6 Microprocessor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High processing power (up to 240 MHz clock speed)</a:t>
            </a:r>
          </a:p>
          <a:p>
            <a:pPr algn="l">
              <a:buFont typeface="+mj-lt"/>
              <a:buAutoNum type="arabicPeriod"/>
            </a:pPr>
            <a:endParaRPr lang="en-GB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GB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Wi-Fi (802.11 b/g/n):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 GHz frequency band.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various Wi-Fi modes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Station,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 Point,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Station+AP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Enables seamless internet connectivity.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70E61-00F5-3D42-7486-772E3A979D33}"/>
              </a:ext>
            </a:extLst>
          </p:cNvPr>
          <p:cNvSpPr txBox="1"/>
          <p:nvPr/>
        </p:nvSpPr>
        <p:spPr>
          <a:xfrm>
            <a:off x="323474" y="5271393"/>
            <a:ext cx="75258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Integrated Bluetooth (v4.2 BR/EDR and BLE):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Bluetooth Classic and Bluetooth Low Energy support.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Suitable for short-range communication and IoT applications.</a:t>
            </a:r>
          </a:p>
          <a:p>
            <a:pPr algn="l">
              <a:buFont typeface="+mj-lt"/>
              <a:buAutoNum type="arabicPeriod"/>
            </a:pPr>
            <a:endParaRPr lang="en-GB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E041E-F928-3B28-1D10-20A652BEA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D184C5-6EC5-F070-9215-EA22B7014C73}"/>
              </a:ext>
            </a:extLst>
          </p:cNvPr>
          <p:cNvSpPr txBox="1"/>
          <p:nvPr/>
        </p:nvSpPr>
        <p:spPr>
          <a:xfrm>
            <a:off x="556787" y="3328344"/>
            <a:ext cx="85872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4"/>
            </a:pPr>
            <a:r>
              <a:rPr lang="en-GB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Integrated Peripherals: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buFont typeface="+mj-lt"/>
              <a:buAutoNum type="arabicPeriod" startAt="4"/>
            </a:pPr>
            <a:endParaRPr lang="en-GB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ADC (Analog-to-Digital Converter), DAC (Digital-to-Analog Converter).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(Inter-Integrated Circuit),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SPI 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(Serial Peripheral Interface),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  <a:r>
              <a:rPr lang="en-GB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(Universal Asynchronous Receiver-Transmitter)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communication interfaces.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PWM (Pulse Width Modulation), Timers, Capacitive Touch Sensors.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GPIO (General Purpose Input/Output) pins for versatile interfacing. 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GB" altLang="en-US" b="1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Memory: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endParaRPr lang="en-GB" altLang="en-US" b="1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SRAM</a:t>
            </a:r>
            <a:r>
              <a:rPr lang="en-GB" alt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(working memory): 520KB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Flash memory (</a:t>
            </a:r>
            <a:r>
              <a:rPr lang="en-GB" dirty="0"/>
              <a:t>for storing the program code and data)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4MB, 8MB or 16MB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1">
            <a:extLst>
              <a:ext uri="{FF2B5EF4-FFF2-40B4-BE49-F238E27FC236}">
                <a16:creationId xmlns:a16="http://schemas.microsoft.com/office/drawing/2014/main" id="{CEDD14A0-FBE5-0BE7-D620-399019D8772B}"/>
              </a:ext>
            </a:extLst>
          </p:cNvPr>
          <p:cNvSpPr txBox="1"/>
          <p:nvPr/>
        </p:nvSpPr>
        <p:spPr>
          <a:xfrm>
            <a:off x="683568" y="226988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/>
              <a:t>ESP32</a:t>
            </a:r>
            <a:endParaRPr lang="es-ES" sz="28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5038B5-F93B-FFE4-5BEC-A7DB9A97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68" y="792088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▷ Especificaciones del módulo ESP32">
            <a:extLst>
              <a:ext uri="{FF2B5EF4-FFF2-40B4-BE49-F238E27FC236}">
                <a16:creationId xmlns:a16="http://schemas.microsoft.com/office/drawing/2014/main" id="{5B155A8B-91C8-D72D-F58D-11E9ECF18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946" y="363985"/>
            <a:ext cx="6166429" cy="306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7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74049-770F-4CF0-0DDE-3DF9CDD4B7A2}"/>
              </a:ext>
            </a:extLst>
          </p:cNvPr>
          <p:cNvSpPr txBox="1"/>
          <p:nvPr/>
        </p:nvSpPr>
        <p:spPr>
          <a:xfrm>
            <a:off x="330450" y="3356572"/>
            <a:ext cx="82069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 startAt="6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 Low Power Consumption:</a:t>
            </a:r>
            <a:r>
              <a:rPr lang="en-GB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lvl="1"/>
            <a:r>
              <a:rPr lang="en-GB" dirty="0">
                <a:solidFill>
                  <a:srgbClr val="374151"/>
                </a:solidFill>
                <a:latin typeface="Söhne"/>
              </a:rPr>
              <a:t>making it suitable for battery-powered applications.</a:t>
            </a:r>
          </a:p>
          <a:p>
            <a:pPr lvl="1"/>
            <a:endParaRPr lang="en-GB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 startAt="6"/>
            </a:pPr>
            <a:r>
              <a:rPr lang="en-GB" b="1" dirty="0">
                <a:solidFill>
                  <a:srgbClr val="374151"/>
                </a:solidFill>
                <a:latin typeface="Söhne"/>
              </a:rPr>
              <a:t> Rich Development Ecosystem: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Well-supported by </a:t>
            </a:r>
            <a:r>
              <a:rPr lang="en-GB" dirty="0" err="1"/>
              <a:t>Espressif's</a:t>
            </a:r>
            <a:r>
              <a:rPr lang="en-GB" dirty="0"/>
              <a:t> ESP-IDF (IoT Development Framework).</a:t>
            </a:r>
            <a:endParaRPr lang="en-GB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Arduino IDE compatibility for easier programming.</a:t>
            </a:r>
            <a:endParaRPr lang="en-GB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Large community and extensive documentation.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GB" b="1" dirty="0"/>
              <a:t>Cost-Effective:</a:t>
            </a:r>
            <a:r>
              <a:rPr lang="en-GB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Relatively low cost makes it accessible for hobbyists and professionals.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rgbClr val="374151"/>
              </a:solidFill>
              <a:latin typeface="Söhne"/>
            </a:endParaRPr>
          </a:p>
          <a:p>
            <a:pPr lvl="2"/>
            <a:endParaRPr lang="en-GB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CuadroTexto 1">
            <a:extLst>
              <a:ext uri="{FF2B5EF4-FFF2-40B4-BE49-F238E27FC236}">
                <a16:creationId xmlns:a16="http://schemas.microsoft.com/office/drawing/2014/main" id="{F6A9DE15-13B0-6A8F-7499-539CC273752E}"/>
              </a:ext>
            </a:extLst>
          </p:cNvPr>
          <p:cNvSpPr txBox="1"/>
          <p:nvPr/>
        </p:nvSpPr>
        <p:spPr>
          <a:xfrm>
            <a:off x="683568" y="226988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/>
              <a:t>ESP32</a:t>
            </a:r>
            <a:endParaRPr lang="es-ES" sz="2800" b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86C8AAC-647F-AAE5-D4A8-9B374D2AC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68" y="792088"/>
            <a:ext cx="2636912" cy="26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▷ Especificaciones del módulo ESP32">
            <a:extLst>
              <a:ext uri="{FF2B5EF4-FFF2-40B4-BE49-F238E27FC236}">
                <a16:creationId xmlns:a16="http://schemas.microsoft.com/office/drawing/2014/main" id="{36AA5464-F9AC-1074-DCAA-C7E130EF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75" y="792088"/>
            <a:ext cx="4570404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ADEB12-A28C-5244-0C2B-3A786FE1B46A}"/>
              </a:ext>
            </a:extLst>
          </p:cNvPr>
          <p:cNvSpPr txBox="1"/>
          <p:nvPr/>
        </p:nvSpPr>
        <p:spPr>
          <a:xfrm>
            <a:off x="1907704" y="268868"/>
            <a:ext cx="6053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hlinkClick r:id="rId4"/>
              </a:rPr>
              <a:t>https://docs.espressif.com/projects/arduino-esp32/en/latest/installing.html</a:t>
            </a:r>
            <a:endParaRPr lang="en-GB" sz="1400" i="1" dirty="0"/>
          </a:p>
          <a:p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86057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0BD6C-0AAE-C385-5AB0-0C41AD330BFD}"/>
              </a:ext>
            </a:extLst>
          </p:cNvPr>
          <p:cNvSpPr txBox="1"/>
          <p:nvPr/>
        </p:nvSpPr>
        <p:spPr>
          <a:xfrm>
            <a:off x="2090787" y="480423"/>
            <a:ext cx="68268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Wi-Fi modes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/>
              <a:t>Station Mode (STA):</a:t>
            </a:r>
            <a:r>
              <a:rPr lang="en-GB" dirty="0"/>
              <a:t> In this mode, the ESP32 connects to an existing Wi-Fi network as a client.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/>
              <a:t>Access Point Mode (AP):</a:t>
            </a:r>
            <a:r>
              <a:rPr lang="en-GB" dirty="0"/>
              <a:t> In this mode, the ESP32 acts as a Wi-Fi hotspot, allowing other devices to connect to it. </a:t>
            </a:r>
            <a:r>
              <a:rPr lang="en-GB" b="1" dirty="0"/>
              <a:t>Station + Access Point Mode (STA+AP):</a:t>
            </a:r>
            <a:r>
              <a:rPr lang="en-GB" dirty="0"/>
              <a:t> This mode combines both Station and Access Point modes. The ESP32 can connect to an existing Wi-Fi network while simultaneously acting as a Wi-Fi hotspot for other devices. </a:t>
            </a:r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D54D27D5-A3B2-2264-E98A-42879C314689}"/>
              </a:ext>
            </a:extLst>
          </p:cNvPr>
          <p:cNvSpPr txBox="1"/>
          <p:nvPr/>
        </p:nvSpPr>
        <p:spPr>
          <a:xfrm>
            <a:off x="683568" y="226988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2400" b="1" dirty="0"/>
              <a:t>ESP32</a:t>
            </a:r>
            <a:endParaRPr lang="es-ES" sz="28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1F6422-5FCD-3952-1DA8-CA4269FEF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68" y="792088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59B705-075C-3769-2E7E-80891C21D802}"/>
              </a:ext>
            </a:extLst>
          </p:cNvPr>
          <p:cNvSpPr txBox="1"/>
          <p:nvPr/>
        </p:nvSpPr>
        <p:spPr>
          <a:xfrm>
            <a:off x="468533" y="3178703"/>
            <a:ext cx="8351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MQTT (</a:t>
            </a:r>
            <a:r>
              <a:rPr lang="en-GB" b="1" dirty="0"/>
              <a:t>Message Queuing Telemetry Transport):</a:t>
            </a:r>
          </a:p>
          <a:p>
            <a:r>
              <a:rPr lang="en-GB" dirty="0"/>
              <a:t>Is a lightweight messaging protocol designed for machine-to-machine (M2M) communication and the Internet of Things (IoT).</a:t>
            </a:r>
          </a:p>
          <a:p>
            <a:r>
              <a:rPr lang="en-GB" dirty="0" err="1"/>
              <a:t>Exemple</a:t>
            </a:r>
            <a:r>
              <a:rPr lang="en-GB" dirty="0"/>
              <a:t>: weather station that measures temperature and humidity: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The weather station (a "client") "publishes" its readings to a topic called "weather/station1".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Your phone and a display in your house (also "clients") "subscribe" to the "weather/station1" topic.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The MQTT "broker" manage the topics and messaging transmission.</a:t>
            </a:r>
          </a:p>
          <a:p>
            <a:r>
              <a:rPr lang="en-GB" dirty="0"/>
              <a:t>Everyone who's interested in the weather data gets it in real-time.</a:t>
            </a:r>
          </a:p>
          <a:p>
            <a:endParaRPr lang="en-GB" dirty="0"/>
          </a:p>
          <a:p>
            <a:r>
              <a:rPr lang="en-GB" dirty="0"/>
              <a:t>MQTT is a powerful tool for IoT solutions.</a:t>
            </a:r>
          </a:p>
        </p:txBody>
      </p:sp>
    </p:spTree>
    <p:extLst>
      <p:ext uri="{BB962C8B-B14F-4D97-AF65-F5344CB8AC3E}">
        <p14:creationId xmlns:p14="http://schemas.microsoft.com/office/powerpoint/2010/main" val="217675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E293D-9425-540D-58D5-A2CF27168AF2}"/>
              </a:ext>
            </a:extLst>
          </p:cNvPr>
          <p:cNvSpPr txBox="1"/>
          <p:nvPr/>
        </p:nvSpPr>
        <p:spPr>
          <a:xfrm>
            <a:off x="289711" y="371193"/>
            <a:ext cx="81394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Exemples: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Read IMU and </a:t>
            </a:r>
            <a:r>
              <a:rPr lang="es-ES" dirty="0" err="1"/>
              <a:t>send</a:t>
            </a:r>
            <a:r>
              <a:rPr lang="es-ES" dirty="0"/>
              <a:t> data to web server</a:t>
            </a:r>
          </a:p>
          <a:p>
            <a:pPr marL="285750" indent="-285750">
              <a:buFontTx/>
              <a:buChar char="-"/>
            </a:pPr>
            <a:r>
              <a:rPr lang="es-ES" dirty="0"/>
              <a:t>Read IMU and </a:t>
            </a:r>
            <a:r>
              <a:rPr lang="es-ES" dirty="0" err="1"/>
              <a:t>publish</a:t>
            </a:r>
            <a:r>
              <a:rPr lang="es-ES" dirty="0"/>
              <a:t> data to </a:t>
            </a:r>
            <a:r>
              <a:rPr lang="es-ES" dirty="0" err="1"/>
              <a:t>topic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mqtt</a:t>
            </a:r>
            <a:r>
              <a:rPr lang="es-ES" dirty="0"/>
              <a:t> </a:t>
            </a:r>
            <a:r>
              <a:rPr lang="es-ES" dirty="0" err="1"/>
              <a:t>messaging</a:t>
            </a:r>
            <a:r>
              <a:rPr lang="es-ES" dirty="0"/>
              <a:t> </a:t>
            </a:r>
            <a:r>
              <a:rPr lang="es-ES" dirty="0" err="1"/>
              <a:t>protocol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 err="1"/>
              <a:t>Create</a:t>
            </a:r>
            <a:r>
              <a:rPr lang="es-ES" dirty="0"/>
              <a:t> a </a:t>
            </a:r>
            <a:r>
              <a:rPr lang="es-ES" dirty="0" err="1"/>
              <a:t>webpage</a:t>
            </a:r>
            <a:r>
              <a:rPr lang="es-ES" dirty="0"/>
              <a:t> to subscribe to imu </a:t>
            </a:r>
            <a:r>
              <a:rPr lang="es-ES" dirty="0" err="1"/>
              <a:t>topic</a:t>
            </a:r>
            <a:r>
              <a:rPr lang="es-ES" dirty="0"/>
              <a:t> and </a:t>
            </a:r>
            <a:r>
              <a:rPr lang="es-ES" dirty="0" err="1"/>
              <a:t>publish</a:t>
            </a:r>
            <a:r>
              <a:rPr lang="es-ES" dirty="0"/>
              <a:t> data to </a:t>
            </a:r>
            <a:r>
              <a:rPr lang="es-ES" dirty="0" err="1"/>
              <a:t>webpage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labtop</a:t>
            </a:r>
            <a:r>
              <a:rPr lang="es-ES" dirty="0"/>
              <a:t> subscribes to the </a:t>
            </a:r>
            <a:r>
              <a:rPr lang="es-ES" dirty="0" err="1"/>
              <a:t>topic</a:t>
            </a:r>
            <a:r>
              <a:rPr lang="es-ES" dirty="0"/>
              <a:t> and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mqtt</a:t>
            </a:r>
            <a:r>
              <a:rPr lang="es-ES" dirty="0"/>
              <a:t> </a:t>
            </a:r>
            <a:r>
              <a:rPr lang="es-ES" dirty="0" err="1"/>
              <a:t>studio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Read IMU data and </a:t>
            </a:r>
            <a:r>
              <a:rPr lang="es-ES" dirty="0" err="1"/>
              <a:t>send</a:t>
            </a:r>
            <a:r>
              <a:rPr lang="es-ES" dirty="0"/>
              <a:t> data to: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 </a:t>
            </a:r>
            <a:r>
              <a:rPr lang="es-ES" dirty="0" err="1"/>
              <a:t>another</a:t>
            </a:r>
            <a:r>
              <a:rPr lang="es-ES" dirty="0"/>
              <a:t> ESP32 </a:t>
            </a:r>
            <a:r>
              <a:rPr lang="es-ES" dirty="0" err="1"/>
              <a:t>using</a:t>
            </a:r>
            <a:r>
              <a:rPr lang="es-ES" dirty="0"/>
              <a:t> ESP-</a:t>
            </a:r>
            <a:r>
              <a:rPr lang="es-ES" dirty="0" err="1"/>
              <a:t>now</a:t>
            </a:r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The 2nd esp32 </a:t>
            </a:r>
            <a:r>
              <a:rPr lang="es-ES" dirty="0" err="1"/>
              <a:t>send</a:t>
            </a:r>
            <a:r>
              <a:rPr lang="es-ES" dirty="0"/>
              <a:t> data in serial to PC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Python program </a:t>
            </a:r>
            <a:r>
              <a:rPr lang="es-ES" dirty="0" err="1"/>
              <a:t>reads</a:t>
            </a:r>
            <a:r>
              <a:rPr lang="es-ES" dirty="0"/>
              <a:t> data and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screen</a:t>
            </a:r>
            <a:endParaRPr lang="es-ES" dirty="0"/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742950" lvl="1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75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8A33D-1C12-4881-3672-523E6442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78" t="8052" r="18739" b="9571"/>
          <a:stretch/>
        </p:blipFill>
        <p:spPr>
          <a:xfrm>
            <a:off x="4840526" y="1136150"/>
            <a:ext cx="1917939" cy="2045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94EAF-CEFE-8DBE-335A-504134F8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50" y="2469614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B23A227-2E02-CEB8-E6CA-752032AFCA4B}"/>
              </a:ext>
            </a:extLst>
          </p:cNvPr>
          <p:cNvSpPr/>
          <p:nvPr/>
        </p:nvSpPr>
        <p:spPr>
          <a:xfrm>
            <a:off x="3144631" y="3087232"/>
            <a:ext cx="1158844" cy="4888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DFD260-C708-976E-752C-09D3AD7C2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3" t="11344" r="27609" b="12308"/>
          <a:stretch/>
        </p:blipFill>
        <p:spPr>
          <a:xfrm>
            <a:off x="1714033" y="1899246"/>
            <a:ext cx="731158" cy="705321"/>
          </a:xfrm>
          <a:prstGeom prst="rect">
            <a:avLst/>
          </a:prstGeom>
        </p:spPr>
      </p:pic>
      <p:pic>
        <p:nvPicPr>
          <p:cNvPr id="2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80A1E132-7A8C-61C0-9F27-B7669203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03" y="3250535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17977-E9B3-1771-7E25-87952590DA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3" t="11344" r="27609" b="12308"/>
          <a:stretch/>
        </p:blipFill>
        <p:spPr>
          <a:xfrm>
            <a:off x="4525013" y="4640512"/>
            <a:ext cx="365579" cy="3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7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1F933-A6C0-7DD2-C4DE-83450CBE4AF3}"/>
              </a:ext>
            </a:extLst>
          </p:cNvPr>
          <p:cNvSpPr txBox="1"/>
          <p:nvPr/>
        </p:nvSpPr>
        <p:spPr>
          <a:xfrm>
            <a:off x="289712" y="280657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WiFi_SocketUDP_IMU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71D71-EEBF-CB85-F2BF-48306F584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02" y="199605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52C2CAC5-2D49-F16D-13ED-C08D823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699" y="3786056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B7BA89A0-C0BA-EF9B-74E6-3308712F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02" y="926988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55B2E632-9B64-B277-D019-40F5E255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27" y="4636837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14AEB46-CA46-8F09-512C-E409FBF5989A}"/>
              </a:ext>
            </a:extLst>
          </p:cNvPr>
          <p:cNvSpPr/>
          <p:nvPr/>
        </p:nvSpPr>
        <p:spPr>
          <a:xfrm rot="3058966">
            <a:off x="4888101" y="3861421"/>
            <a:ext cx="1219883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16BCA-254B-A547-7F57-AC6F45691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3" y="2890834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2CCDA836-0E0D-0E31-1664-27A9DEFB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53" y="1821772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2C30547-6CB0-F527-7036-17906E1047D0}"/>
              </a:ext>
            </a:extLst>
          </p:cNvPr>
          <p:cNvSpPr/>
          <p:nvPr/>
        </p:nvSpPr>
        <p:spPr>
          <a:xfrm rot="810743">
            <a:off x="2471443" y="4343185"/>
            <a:ext cx="2145424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7F53F86-8929-62FA-1180-9E6C1B14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10" y="363487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1638E5-F016-EC81-286C-32C66E60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98" y="2103326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7770ED66-4724-4F1D-B12D-6BFE5807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95" y="3893332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C5A75DE3-5DAF-CC07-90DF-C2CC6790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14" y="2654272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53263C7B-6266-D3F5-D6DB-036E58FDF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98" y="1034264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0CCB1E01-6FF2-D752-F10B-CF9C9EA0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23" y="4744113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69E5F-76A5-F9C5-387F-4E63B5A8975A}"/>
              </a:ext>
            </a:extLst>
          </p:cNvPr>
          <p:cNvSpPr txBox="1"/>
          <p:nvPr/>
        </p:nvSpPr>
        <p:spPr>
          <a:xfrm>
            <a:off x="970980" y="5503195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ESP32_Receiver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B4429-B792-7A7A-64D5-5B6DA82BDEE9}"/>
              </a:ext>
            </a:extLst>
          </p:cNvPr>
          <p:cNvSpPr txBox="1"/>
          <p:nvPr/>
        </p:nvSpPr>
        <p:spPr>
          <a:xfrm>
            <a:off x="5595324" y="226881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ESP32_Sender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64852E-94C4-84BA-B5C9-004D0BACCBFB}"/>
              </a:ext>
            </a:extLst>
          </p:cNvPr>
          <p:cNvSpPr/>
          <p:nvPr/>
        </p:nvSpPr>
        <p:spPr>
          <a:xfrm rot="8940531">
            <a:off x="2898146" y="3934248"/>
            <a:ext cx="1294645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5E9212E-F864-E6F4-75B6-3E72B5494939}"/>
              </a:ext>
            </a:extLst>
          </p:cNvPr>
          <p:cNvSpPr/>
          <p:nvPr/>
        </p:nvSpPr>
        <p:spPr>
          <a:xfrm rot="3058966">
            <a:off x="4616497" y="3968697"/>
            <a:ext cx="1219883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869C9-1C5A-126F-4276-162B668A3617}"/>
              </a:ext>
            </a:extLst>
          </p:cNvPr>
          <p:cNvSpPr txBox="1"/>
          <p:nvPr/>
        </p:nvSpPr>
        <p:spPr>
          <a:xfrm>
            <a:off x="197555" y="82321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WiFi_SocketUDP_2_ESP32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10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587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Söhne</vt:lpstr>
      <vt:lpstr>Office Theme</vt:lpstr>
      <vt:lpstr>ESP32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Manel Puig i Vidal</dc:creator>
  <cp:lastModifiedBy>Dr. Manel Puig i Vidal</cp:lastModifiedBy>
  <cp:revision>1</cp:revision>
  <dcterms:created xsi:type="dcterms:W3CDTF">2025-01-07T17:00:41Z</dcterms:created>
  <dcterms:modified xsi:type="dcterms:W3CDTF">2025-01-30T17:55:25Z</dcterms:modified>
</cp:coreProperties>
</file>