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1" r:id="rId3"/>
    <p:sldId id="353" r:id="rId4"/>
    <p:sldId id="352" r:id="rId5"/>
    <p:sldId id="354" r:id="rId6"/>
    <p:sldId id="355" r:id="rId7"/>
    <p:sldId id="358" r:id="rId8"/>
    <p:sldId id="357" r:id="rId9"/>
    <p:sldId id="35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66" dt="2025-01-29T16:10:00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696C6221-C973-4610-AA7A-532CCEBF8908}"/>
    <pc:docChg chg="custSel addSld modSld">
      <pc:chgData name="Dr. Manel Puig i Vidal" userId="0d549d0e-cb25-4ad8-b3a5-db046c349dfe" providerId="ADAL" clId="{696C6221-C973-4610-AA7A-532CCEBF8908}" dt="2025-01-29T16:10:32.184" v="137" actId="1076"/>
      <pc:docMkLst>
        <pc:docMk/>
      </pc:docMkLst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29T16:10:32.184" v="137" actId="1076"/>
        <pc:sldMkLst>
          <pc:docMk/>
          <pc:sldMk cId="2591072468" sldId="358"/>
        </pc:sldMkLst>
        <pc:spChg chg="add del">
          <ac:chgData name="Dr. Manel Puig i Vidal" userId="0d549d0e-cb25-4ad8-b3a5-db046c349dfe" providerId="ADAL" clId="{696C6221-C973-4610-AA7A-532CCEBF8908}" dt="2025-01-29T16:07:03.577" v="108" actId="478"/>
          <ac:spMkLst>
            <pc:docMk/>
            <pc:sldMk cId="2591072468" sldId="358"/>
            <ac:spMk id="2" creationId="{8C5AF2A2-D488-68AF-A005-3159C4866C3A}"/>
          </ac:spMkLst>
        </pc:spChg>
        <pc:spChg chg="add del">
          <ac:chgData name="Dr. Manel Puig i Vidal" userId="0d549d0e-cb25-4ad8-b3a5-db046c349dfe" providerId="ADAL" clId="{696C6221-C973-4610-AA7A-532CCEBF8908}" dt="2025-01-29T16:07:21.320" v="110" actId="478"/>
          <ac:spMkLst>
            <pc:docMk/>
            <pc:sldMk cId="2591072468" sldId="358"/>
            <ac:spMk id="3" creationId="{C4F034C5-E1F1-AC79-7F91-67D64E74DAE5}"/>
          </ac:spMkLst>
        </pc:spChg>
        <pc:spChg chg="add del mod">
          <ac:chgData name="Dr. Manel Puig i Vidal" userId="0d549d0e-cb25-4ad8-b3a5-db046c349dfe" providerId="ADAL" clId="{696C6221-C973-4610-AA7A-532CCEBF8908}" dt="2025-01-29T16:09:03.169" v="129" actId="478"/>
          <ac:spMkLst>
            <pc:docMk/>
            <pc:sldMk cId="2591072468" sldId="358"/>
            <ac:spMk id="7" creationId="{30938815-55A2-F92D-C8B6-311F2F8E9542}"/>
          </ac:spMkLst>
        </pc:spChg>
        <pc:spChg chg="add mod">
          <ac:chgData name="Dr. Manel Puig i Vidal" userId="0d549d0e-cb25-4ad8-b3a5-db046c349dfe" providerId="ADAL" clId="{696C6221-C973-4610-AA7A-532CCEBF8908}" dt="2025-01-29T16:09:20.360" v="131" actId="1076"/>
          <ac:spMkLst>
            <pc:docMk/>
            <pc:sldMk cId="2591072468" sldId="358"/>
            <ac:spMk id="8" creationId="{5B23A227-2E02-CEB8-E6CA-752032AFCA4B}"/>
          </ac:spMkLst>
        </pc:spChg>
        <pc:picChg chg="add del mod modCrop">
          <ac:chgData name="Dr. Manel Puig i Vidal" userId="0d549d0e-cb25-4ad8-b3a5-db046c349dfe" providerId="ADAL" clId="{696C6221-C973-4610-AA7A-532CCEBF8908}" dt="2025-01-29T16:08:31.609" v="122" actId="478"/>
          <ac:picMkLst>
            <pc:docMk/>
            <pc:sldMk cId="2591072468" sldId="358"/>
            <ac:picMk id="4" creationId="{BAFCC6CA-5DFA-27ED-F853-C9FE679ED6FC}"/>
          </ac:picMkLst>
        </pc:picChg>
        <pc:picChg chg="add mod modCrop">
          <ac:chgData name="Dr. Manel Puig i Vidal" userId="0d549d0e-cb25-4ad8-b3a5-db046c349dfe" providerId="ADAL" clId="{696C6221-C973-4610-AA7A-532CCEBF8908}" dt="2025-01-29T16:08:36.440" v="125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29T16:09:00.112" v="128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29T16:10:32.184" v="13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  <pc:spChg chg="mod">
          <ac:chgData name="Dr. Manel Puig i Vidal" userId="0d549d0e-cb25-4ad8-b3a5-db046c349dfe" providerId="ADAL" clId="{8F19AE49-CED4-4E09-8B0A-F362924A50A8}" dt="2025-01-07T17:02:13.934" v="40" actId="113"/>
          <ac:spMkLst>
            <pc:docMk/>
            <pc:sldMk cId="406178355" sldId="256"/>
            <ac:spMk id="2" creationId="{EC4661F4-FA36-228E-8FE0-3253F134A9F1}"/>
          </ac:spMkLst>
        </pc:spChg>
        <pc:spChg chg="mod">
          <ac:chgData name="Dr. Manel Puig i Vidal" userId="0d549d0e-cb25-4ad8-b3a5-db046c349dfe" providerId="ADAL" clId="{8F19AE49-CED4-4E09-8B0A-F362924A50A8}" dt="2025-01-07T17:01:51.857" v="35" actId="20577"/>
          <ac:spMkLst>
            <pc:docMk/>
            <pc:sldMk cId="406178355" sldId="256"/>
            <ac:spMk id="3" creationId="{4649CD6B-24E1-08A4-3847-58654801D457}"/>
          </ac:spMkLst>
        </pc:spChg>
        <pc:picChg chg="add mod">
          <ac:chgData name="Dr. Manel Puig i Vidal" userId="0d549d0e-cb25-4ad8-b3a5-db046c349dfe" providerId="ADAL" clId="{8F19AE49-CED4-4E09-8B0A-F362924A50A8}" dt="2025-01-07T17:02:03.414" v="37" actId="1076"/>
          <ac:picMkLst>
            <pc:docMk/>
            <pc:sldMk cId="406178355" sldId="256"/>
            <ac:picMk id="4" creationId="{01C6F3AB-FC9A-D9DE-2473-5792B1D509F0}"/>
          </ac:picMkLst>
        </pc:picChg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2" creationId="{33757566-4978-CB89-EF00-BF8FF489D125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3" creationId="{BC1A8729-DEA1-C0B3-870F-1DCDAAE08744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4" creationId="{9C46B640-6818-E43A-6849-E61218BBDB43}"/>
          </ac:spMkLst>
        </pc:spChg>
        <pc:spChg chg="mod">
          <ac:chgData name="Dr. Manel Puig i Vidal" userId="0d549d0e-cb25-4ad8-b3a5-db046c349dfe" providerId="ADAL" clId="{8F19AE49-CED4-4E09-8B0A-F362924A50A8}" dt="2025-01-07T17:02:58.331" v="68" actId="1036"/>
          <ac:spMkLst>
            <pc:docMk/>
            <pc:sldMk cId="64809998" sldId="351"/>
            <ac:spMk id="5" creationId="{B90D26FB-0297-C560-1E06-0A36201DD4AB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6" creationId="{65DADD8B-58BC-E346-59F1-C4A8B98BF097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9" creationId="{40686E74-BCEB-2C6F-4159-B86CED95E100}"/>
          </ac:spMkLst>
        </pc:spChg>
        <pc:spChg chg="add 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10" creationId="{6C370E61-00F5-3D42-7486-772E3A979D33}"/>
          </ac:spMkLst>
        </pc:spChg>
        <pc:picChg chg="mod">
          <ac:chgData name="Dr. Manel Puig i Vidal" userId="0d549d0e-cb25-4ad8-b3a5-db046c349dfe" providerId="ADAL" clId="{8F19AE49-CED4-4E09-8B0A-F362924A50A8}" dt="2025-01-07T18:19:33.096" v="154" actId="1076"/>
          <ac:picMkLst>
            <pc:docMk/>
            <pc:sldMk cId="64809998" sldId="351"/>
            <ac:picMk id="1026" creationId="{C1AED66E-C767-978F-C8D5-9AE7DB0D094D}"/>
          </ac:picMkLst>
        </pc:picChg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  <pc:spChg chg="add mod">
          <ac:chgData name="Dr. Manel Puig i Vidal" userId="0d549d0e-cb25-4ad8-b3a5-db046c349dfe" providerId="ADAL" clId="{8F19AE49-CED4-4E09-8B0A-F362924A50A8}" dt="2025-01-07T18:39:04.010" v="325" actId="12"/>
          <ac:spMkLst>
            <pc:docMk/>
            <pc:sldMk cId="2860579076" sldId="352"/>
            <ac:spMk id="3" creationId="{86774049-770F-4CF0-0DDE-3DF9CDD4B7A2}"/>
          </ac:spMkLst>
        </pc:spChg>
        <pc:spChg chg="add mod">
          <ac:chgData name="Dr. Manel Puig i Vidal" userId="0d549d0e-cb25-4ad8-b3a5-db046c349dfe" providerId="ADAL" clId="{8F19AE49-CED4-4E09-8B0A-F362924A50A8}" dt="2025-01-07T17:03:26.225" v="73"/>
          <ac:spMkLst>
            <pc:docMk/>
            <pc:sldMk cId="2860579076" sldId="352"/>
            <ac:spMk id="4" creationId="{F6A9DE15-13B0-6A8F-7499-539CC273752E}"/>
          </ac:spMkLst>
        </pc:spChg>
        <pc:spChg chg="add mod">
          <ac:chgData name="Dr. Manel Puig i Vidal" userId="0d549d0e-cb25-4ad8-b3a5-db046c349dfe" providerId="ADAL" clId="{8F19AE49-CED4-4E09-8B0A-F362924A50A8}" dt="2025-01-07T18:56:32.918" v="332" actId="1076"/>
          <ac:spMkLst>
            <pc:docMk/>
            <pc:sldMk cId="2860579076" sldId="352"/>
            <ac:spMk id="9" creationId="{1CADEB12-A28C-5244-0C2B-3A786FE1B46A}"/>
          </ac:spMkLst>
        </pc:spChg>
        <pc:picChg chg="add mod">
          <ac:chgData name="Dr. Manel Puig i Vidal" userId="0d549d0e-cb25-4ad8-b3a5-db046c349dfe" providerId="ADAL" clId="{8F19AE49-CED4-4E09-8B0A-F362924A50A8}" dt="2025-01-07T17:03:29.662" v="74" actId="1076"/>
          <ac:picMkLst>
            <pc:docMk/>
            <pc:sldMk cId="2860579076" sldId="352"/>
            <ac:picMk id="5" creationId="{E86C8AAC-647F-AAE5-D4A8-9B374D2ACA5E}"/>
          </ac:picMkLst>
        </pc:picChg>
        <pc:picChg chg="add mod">
          <ac:chgData name="Dr. Manel Puig i Vidal" userId="0d549d0e-cb25-4ad8-b3a5-db046c349dfe" providerId="ADAL" clId="{8F19AE49-CED4-4E09-8B0A-F362924A50A8}" dt="2025-01-07T17:03:31.408" v="75" actId="1076"/>
          <ac:picMkLst>
            <pc:docMk/>
            <pc:sldMk cId="2860579076" sldId="352"/>
            <ac:picMk id="6" creationId="{36AA5464-F9AC-1074-DCAA-C7E130EF3B05}"/>
          </ac:picMkLst>
        </pc:picChg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  <pc:spChg chg="mod">
          <ac:chgData name="Dr. Manel Puig i Vidal" userId="0d549d0e-cb25-4ad8-b3a5-db046c349dfe" providerId="ADAL" clId="{8F19AE49-CED4-4E09-8B0A-F362924A50A8}" dt="2025-01-07T18:35:46.252" v="297" actId="11"/>
          <ac:spMkLst>
            <pc:docMk/>
            <pc:sldMk cId="3869370634" sldId="353"/>
            <ac:spMk id="3" creationId="{1BD184C5-6EC5-F070-9215-EA22B7014C73}"/>
          </ac:spMkLst>
        </pc:spChg>
        <pc:picChg chg="mod">
          <ac:chgData name="Dr. Manel Puig i Vidal" userId="0d549d0e-cb25-4ad8-b3a5-db046c349dfe" providerId="ADAL" clId="{8F19AE49-CED4-4E09-8B0A-F362924A50A8}" dt="2025-01-07T18:20:23.384" v="158" actId="14100"/>
          <ac:picMkLst>
            <pc:docMk/>
            <pc:sldMk cId="3869370634" sldId="353"/>
            <ac:picMk id="5" creationId="{A75038B5-F93B-FFE4-5BEC-A7DB9A97206C}"/>
          </ac:picMkLst>
        </pc:picChg>
        <pc:picChg chg="mod">
          <ac:chgData name="Dr. Manel Puig i Vidal" userId="0d549d0e-cb25-4ad8-b3a5-db046c349dfe" providerId="ADAL" clId="{8F19AE49-CED4-4E09-8B0A-F362924A50A8}" dt="2025-01-07T18:20:31.338" v="161" actId="14100"/>
          <ac:picMkLst>
            <pc:docMk/>
            <pc:sldMk cId="3869370634" sldId="353"/>
            <ac:picMk id="6" creationId="{5B155A8B-91C8-D72D-F58D-11E9ECF18F99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  <pc:spChg chg="add mod">
          <ac:chgData name="Dr. Manel Puig i Vidal" userId="0d549d0e-cb25-4ad8-b3a5-db046c349dfe" providerId="ADAL" clId="{8F19AE49-CED4-4E09-8B0A-F362924A50A8}" dt="2025-01-07T19:15:14.650" v="351" actId="6549"/>
          <ac:spMkLst>
            <pc:docMk/>
            <pc:sldMk cId="2176756607" sldId="354"/>
            <ac:spMk id="2" creationId="{1B20BD6C-0AAE-C385-5AB0-0C41AD330BFD}"/>
          </ac:spMkLst>
        </pc:spChg>
        <pc:spChg chg="add mod">
          <ac:chgData name="Dr. Manel Puig i Vidal" userId="0d549d0e-cb25-4ad8-b3a5-db046c349dfe" providerId="ADAL" clId="{8F19AE49-CED4-4E09-8B0A-F362924A50A8}" dt="2025-01-07T19:13:01.910" v="340"/>
          <ac:spMkLst>
            <pc:docMk/>
            <pc:sldMk cId="2176756607" sldId="354"/>
            <ac:spMk id="3" creationId="{D54D27D5-A3B2-2264-E98A-42879C314689}"/>
          </ac:spMkLst>
        </pc:spChg>
        <pc:spChg chg="add mod">
          <ac:chgData name="Dr. Manel Puig i Vidal" userId="0d549d0e-cb25-4ad8-b3a5-db046c349dfe" providerId="ADAL" clId="{8F19AE49-CED4-4E09-8B0A-F362924A50A8}" dt="2025-01-07T19:27:47.396" v="438" actId="1076"/>
          <ac:spMkLst>
            <pc:docMk/>
            <pc:sldMk cId="2176756607" sldId="354"/>
            <ac:spMk id="5" creationId="{0659B705-075C-3769-2E7E-80891C21D802}"/>
          </ac:spMkLst>
        </pc:spChg>
        <pc:picChg chg="add mod">
          <ac:chgData name="Dr. Manel Puig i Vidal" userId="0d549d0e-cb25-4ad8-b3a5-db046c349dfe" providerId="ADAL" clId="{8F19AE49-CED4-4E09-8B0A-F362924A50A8}" dt="2025-01-07T19:13:01.910" v="340"/>
          <ac:picMkLst>
            <pc:docMk/>
            <pc:sldMk cId="2176756607" sldId="354"/>
            <ac:picMk id="4" creationId="{801F6422-5FCD-3952-1DA8-CA4269FEF351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  <pc:spChg chg="add mod">
          <ac:chgData name="Dr. Manel Puig i Vidal" userId="0d549d0e-cb25-4ad8-b3a5-db046c349dfe" providerId="ADAL" clId="{8F19AE49-CED4-4E09-8B0A-F362924A50A8}" dt="2025-01-07T20:43:03.522" v="884" actId="20577"/>
          <ac:spMkLst>
            <pc:docMk/>
            <pc:sldMk cId="3026758067" sldId="355"/>
            <ac:spMk id="2" creationId="{8C6E293D-9425-540D-58D5-A2CF27168AF2}"/>
          </ac:spMkLst>
        </pc:spChg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espressif.com/projects/arduino-esp32/en/latest/install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61F4-FA36-228E-8FE0-3253F134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6594"/>
            <a:ext cx="5905123" cy="1297061"/>
          </a:xfrm>
        </p:spPr>
        <p:txBody>
          <a:bodyPr/>
          <a:lstStyle/>
          <a:p>
            <a:r>
              <a:rPr lang="es-ES" b="1" dirty="0"/>
              <a:t>ESP32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CD6B-24E1-08A4-3847-58654801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79" y="4643187"/>
            <a:ext cx="6858000" cy="1655762"/>
          </a:xfrm>
        </p:spPr>
        <p:txBody>
          <a:bodyPr/>
          <a:lstStyle/>
          <a:p>
            <a:endParaRPr lang="es-ES" dirty="0"/>
          </a:p>
          <a:p>
            <a:pPr algn="r"/>
            <a:r>
              <a:rPr lang="en-GB" dirty="0"/>
              <a:t>Dr. Manel Puig i Vidal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6F3AB-FC9A-D9DE-2473-5792B1D5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3" y="3872800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57566-4978-CB89-EF00-BF8FF489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01DA-B18C-4391-A8D7-0CE3F049FD3B}" type="datetime1">
              <a:rPr lang="es-ES" smtClean="0"/>
              <a:t>29/01/2025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8729-DEA1-C0B3-870F-1DCDAAE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Dr. Manel Puig i Vidal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B640-6818-E43A-6849-E61218BB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3B9E-51AF-47CE-BBDC-D34924A28EC2}" type="slidenum">
              <a:rPr lang="es-ES" smtClean="0"/>
              <a:t>2</a:t>
            </a:fld>
            <a:endParaRPr lang="es-ES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B90D26FB-0297-C560-1E06-0A36201DD4A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ADD8B-58BC-E346-59F1-C4A8B98BF097}"/>
              </a:ext>
            </a:extLst>
          </p:cNvPr>
          <p:cNvSpPr txBox="1"/>
          <p:nvPr/>
        </p:nvSpPr>
        <p:spPr>
          <a:xfrm>
            <a:off x="719572" y="77155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 is a popular and versatile microcontroller development board that is widely used for various Internet of Things (IoT) applications.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ED66E-C767-978F-C8D5-9AE7DB0D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" y="1940314"/>
            <a:ext cx="2808655" cy="28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86E74-BCEB-2C6F-4159-B86CED95E100}"/>
              </a:ext>
            </a:extLst>
          </p:cNvPr>
          <p:cNvSpPr txBox="1"/>
          <p:nvPr/>
        </p:nvSpPr>
        <p:spPr>
          <a:xfrm>
            <a:off x="3437866" y="1583834"/>
            <a:ext cx="579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key features of the ESP32 board include:</a:t>
            </a:r>
          </a:p>
          <a:p>
            <a:pPr algn="l">
              <a:buFont typeface="+mj-lt"/>
              <a:buAutoNum type="arabicPeriod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Dual-Core Processor: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Xtensa LX6 Microprocessor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processing power (up to 240 MHz clock speed)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Wi-Fi (802.11 b/g/n):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GHz frequency band.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various 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Station,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Point,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Station+AP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seamless internet connectivity.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70E61-00F5-3D42-7486-772E3A979D33}"/>
              </a:ext>
            </a:extLst>
          </p:cNvPr>
          <p:cNvSpPr txBox="1"/>
          <p:nvPr/>
        </p:nvSpPr>
        <p:spPr>
          <a:xfrm>
            <a:off x="323474" y="5271393"/>
            <a:ext cx="7525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Integrated Bluetooth (v4.2 BR/EDR and BLE):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Bluetooth Classic and Bluetooth Low Energy support.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Suitable for short-range communication and IoT applications.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041E-F928-3B28-1D10-20A652BE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184C5-6EC5-F070-9215-EA22B7014C73}"/>
              </a:ext>
            </a:extLst>
          </p:cNvPr>
          <p:cNvSpPr txBox="1"/>
          <p:nvPr/>
        </p:nvSpPr>
        <p:spPr>
          <a:xfrm>
            <a:off x="556787" y="3328344"/>
            <a:ext cx="85872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Integrated Peripherals: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 startAt="4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ADC (Analog-to-Digital Converter), DAC (Digital-to-Analog Converter).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(Inter-Integrated Circuit),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SPI 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(Serial Peripheral Interface),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(Universal Asynchronous Receiver-Transmitter)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interfaces.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PWM (Pulse Width Modulation), Timers, Capacitive Touch Sensors.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GPIO (General Purpose Input/Output) pins for versatile interfacing.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GB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altLang="en-US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SRAM</a:t>
            </a:r>
            <a:r>
              <a:rPr lang="en-GB" alt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(working memory): 520KB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 memory (</a:t>
            </a:r>
            <a:r>
              <a:rPr lang="en-GB" dirty="0"/>
              <a:t>for storing the program code and data)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4MB, 8MB or 16MB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CEDD14A0-FBE5-0BE7-D620-399019D8772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5038B5-F93B-FFE4-5BEC-A7DB9A97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5B155A8B-91C8-D72D-F58D-11E9ECF1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6" y="363985"/>
            <a:ext cx="6166429" cy="30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4049-770F-4CF0-0DDE-3DF9CDD4B7A2}"/>
              </a:ext>
            </a:extLst>
          </p:cNvPr>
          <p:cNvSpPr txBox="1"/>
          <p:nvPr/>
        </p:nvSpPr>
        <p:spPr>
          <a:xfrm>
            <a:off x="330450" y="3356572"/>
            <a:ext cx="82069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Low Power Consumption: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making it suitable for battery-powered applications.</a:t>
            </a:r>
          </a:p>
          <a:p>
            <a:pPr lvl="1"/>
            <a:endParaRPr lang="en-GB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Rich Development Ecosystem: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Well-supported by </a:t>
            </a:r>
            <a:r>
              <a:rPr lang="en-GB" dirty="0" err="1"/>
              <a:t>Espressif's</a:t>
            </a:r>
            <a:r>
              <a:rPr lang="en-GB" dirty="0"/>
              <a:t> ESP-IDF (IoT Development Framework).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Arduino IDE compatibility for easier programming.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Large community and extensive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Cost-Effective:</a:t>
            </a:r>
            <a:r>
              <a:rPr lang="en-GB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Relatively low cost makes it accessible for hobbyists and professionals.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lvl="2"/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F6A9DE15-13B0-6A8F-7499-539CC273752E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6C8AAC-647F-AAE5-D4A8-9B374D2A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36AA5464-F9AC-1074-DCAA-C7E130EF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5" y="792088"/>
            <a:ext cx="4570404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DEB12-A28C-5244-0C2B-3A786FE1B46A}"/>
              </a:ext>
            </a:extLst>
          </p:cNvPr>
          <p:cNvSpPr txBox="1"/>
          <p:nvPr/>
        </p:nvSpPr>
        <p:spPr>
          <a:xfrm>
            <a:off x="1907704" y="268868"/>
            <a:ext cx="605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hlinkClick r:id="rId4"/>
              </a:rPr>
              <a:t>https://docs.espressif.com/projects/arduino-esp32/en/latest/installing.html</a:t>
            </a:r>
            <a:endParaRPr lang="en-GB" sz="1400" i="1" dirty="0"/>
          </a:p>
          <a:p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6057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0BD6C-0AAE-C385-5AB0-0C41AD330BFD}"/>
              </a:ext>
            </a:extLst>
          </p:cNvPr>
          <p:cNvSpPr txBox="1"/>
          <p:nvPr/>
        </p:nvSpPr>
        <p:spPr>
          <a:xfrm>
            <a:off x="2090787" y="480423"/>
            <a:ext cx="6826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Station Mode (STA):</a:t>
            </a:r>
            <a:r>
              <a:rPr lang="en-GB" dirty="0"/>
              <a:t> In this mode, the ESP32 connects to an existing Wi-Fi network as a client.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Access Point Mode (AP):</a:t>
            </a:r>
            <a:r>
              <a:rPr lang="en-GB" dirty="0"/>
              <a:t> In this mode, the ESP32 acts as a Wi-Fi hotspot, allowing other devices to connect to it. </a:t>
            </a:r>
            <a:r>
              <a:rPr lang="en-GB" b="1" dirty="0"/>
              <a:t>Station + Access Point Mode (STA+AP):</a:t>
            </a:r>
            <a:r>
              <a:rPr lang="en-GB" dirty="0"/>
              <a:t> This mode combines both Station and Access Point modes. The ESP32 can connect to an existing Wi-Fi network while simultaneously acting as a Wi-Fi hotspot for other devices. 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D54D27D5-A3B2-2264-E98A-42879C314689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1F6422-5FCD-3952-1DA8-CA4269FE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9B705-075C-3769-2E7E-80891C21D802}"/>
              </a:ext>
            </a:extLst>
          </p:cNvPr>
          <p:cNvSpPr txBox="1"/>
          <p:nvPr/>
        </p:nvSpPr>
        <p:spPr>
          <a:xfrm>
            <a:off x="468533" y="3178703"/>
            <a:ext cx="83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MQTT (</a:t>
            </a:r>
            <a:r>
              <a:rPr lang="en-GB" b="1" dirty="0"/>
              <a:t>Message Queuing Telemetry Transport):</a:t>
            </a:r>
          </a:p>
          <a:p>
            <a:r>
              <a:rPr lang="en-GB" dirty="0"/>
              <a:t>Is a lightweight messaging protocol designed for machine-to-machine (M2M) communication and the Internet of Things (IoT).</a:t>
            </a:r>
          </a:p>
          <a:p>
            <a:r>
              <a:rPr lang="en-GB" dirty="0" err="1"/>
              <a:t>Exemple</a:t>
            </a:r>
            <a:r>
              <a:rPr lang="en-GB" dirty="0"/>
              <a:t>: weather station that measures temperature and humidity: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weather station (a "client") "publishes" its readings to a topic called "weather/station1".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Your phone and a display in your house (also "clients") "subscribe" to the "weather/station1" topic.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MQTT "broker" manage the topics and messaging transmission.</a:t>
            </a:r>
          </a:p>
          <a:p>
            <a:r>
              <a:rPr lang="en-GB" dirty="0"/>
              <a:t>Everyone who's interested in the weather data gets it in real-time.</a:t>
            </a:r>
          </a:p>
          <a:p>
            <a:endParaRPr lang="en-GB" dirty="0"/>
          </a:p>
          <a:p>
            <a:r>
              <a:rPr lang="en-GB" dirty="0"/>
              <a:t>MQTT is a powerful tool for IoT solutions.</a:t>
            </a:r>
          </a:p>
        </p:txBody>
      </p:sp>
    </p:spTree>
    <p:extLst>
      <p:ext uri="{BB962C8B-B14F-4D97-AF65-F5344CB8AC3E}">
        <p14:creationId xmlns:p14="http://schemas.microsoft.com/office/powerpoint/2010/main" val="21767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E293D-9425-540D-58D5-A2CF27168AF2}"/>
              </a:ext>
            </a:extLst>
          </p:cNvPr>
          <p:cNvSpPr txBox="1"/>
          <p:nvPr/>
        </p:nvSpPr>
        <p:spPr>
          <a:xfrm>
            <a:off x="289711" y="371193"/>
            <a:ext cx="81394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Exemples: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send</a:t>
            </a:r>
            <a:r>
              <a:rPr lang="es-ES" dirty="0"/>
              <a:t> data to web server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messaging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webpage</a:t>
            </a:r>
            <a:r>
              <a:rPr lang="es-ES" dirty="0"/>
              <a:t> to subscribe to imu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webpage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labtop</a:t>
            </a:r>
            <a:r>
              <a:rPr lang="es-ES" dirty="0"/>
              <a:t> subscribes to the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studio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Read IMU data and </a:t>
            </a:r>
            <a:r>
              <a:rPr lang="es-ES" dirty="0" err="1"/>
              <a:t>send</a:t>
            </a:r>
            <a:r>
              <a:rPr lang="es-ES" dirty="0"/>
              <a:t> data to: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ESP32 </a:t>
            </a:r>
            <a:r>
              <a:rPr lang="es-ES" dirty="0" err="1"/>
              <a:t>using</a:t>
            </a:r>
            <a:r>
              <a:rPr lang="es-ES" dirty="0"/>
              <a:t> ESP-</a:t>
            </a:r>
            <a:r>
              <a:rPr lang="es-ES" dirty="0" err="1"/>
              <a:t>now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The 2nd esp32 </a:t>
            </a:r>
            <a:r>
              <a:rPr lang="es-ES" dirty="0" err="1"/>
              <a:t>send</a:t>
            </a:r>
            <a:r>
              <a:rPr lang="es-ES" dirty="0"/>
              <a:t> data in serial to PC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Python program </a:t>
            </a:r>
            <a:r>
              <a:rPr lang="es-ES" dirty="0" err="1"/>
              <a:t>reads</a:t>
            </a:r>
            <a:r>
              <a:rPr lang="es-ES" dirty="0"/>
              <a:t> data and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screen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75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8" t="8052" r="18739" b="9571"/>
          <a:stretch/>
        </p:blipFill>
        <p:spPr>
          <a:xfrm>
            <a:off x="4137434" y="2199992"/>
            <a:ext cx="2646017" cy="2822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6" y="277036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2978590" y="285184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3" t="11344" r="27609" b="12308"/>
          <a:stretch/>
        </p:blipFill>
        <p:spPr>
          <a:xfrm>
            <a:off x="1654379" y="2199992"/>
            <a:ext cx="73115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587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Söhne</vt:lpstr>
      <vt:lpstr>Office Theme</vt:lpstr>
      <vt:lpstr>ESP32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Dr. Manel Puig i Vidal</cp:lastModifiedBy>
  <cp:revision>1</cp:revision>
  <dcterms:created xsi:type="dcterms:W3CDTF">2025-01-07T17:00:41Z</dcterms:created>
  <dcterms:modified xsi:type="dcterms:W3CDTF">2025-01-29T16:10:40Z</dcterms:modified>
</cp:coreProperties>
</file>