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66_9A70A0D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8" r:id="rId2"/>
    <p:sldId id="357" r:id="rId3"/>
    <p:sldId id="3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A6AD9A-7C1F-694E-DF41-3BCB21F9369A}" name="JORDI QUERALTÓ PÉREZ" initials="JQ" userId="S::jquerape20@alumnes.ub.edu::cf3f56fc-b8fb-4a13-a8dc-31af5e1c80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C6221-C973-4610-AA7A-532CCEBF8908}" v="72" dt="2025-01-30T17:55:1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8F19AE49-CED4-4E09-8B0A-F362924A50A8}"/>
    <pc:docChg chg="custSel addSld modSld sldOrd modMainMaster">
      <pc:chgData name="Dr. Manel Puig i Vidal" userId="0d549d0e-cb25-4ad8-b3a5-db046c349dfe" providerId="ADAL" clId="{8F19AE49-CED4-4E09-8B0A-F362924A50A8}" dt="2025-01-07T20:43:03.522" v="884" actId="20577"/>
      <pc:docMkLst>
        <pc:docMk/>
      </pc:docMkLst>
      <pc:sldChg chg="addSp modSp new mod">
        <pc:chgData name="Dr. Manel Puig i Vidal" userId="0d549d0e-cb25-4ad8-b3a5-db046c349dfe" providerId="ADAL" clId="{8F19AE49-CED4-4E09-8B0A-F362924A50A8}" dt="2025-01-07T17:02:13.934" v="40" actId="113"/>
        <pc:sldMkLst>
          <pc:docMk/>
          <pc:sldMk cId="406178355" sldId="256"/>
        </pc:sldMkLst>
      </pc:sldChg>
      <pc:sldChg chg="addSp delSp modSp add mod">
        <pc:chgData name="Dr. Manel Puig i Vidal" userId="0d549d0e-cb25-4ad8-b3a5-db046c349dfe" providerId="ADAL" clId="{8F19AE49-CED4-4E09-8B0A-F362924A50A8}" dt="2025-01-07T18:19:50.152" v="155" actId="2711"/>
        <pc:sldMkLst>
          <pc:docMk/>
          <pc:sldMk cId="64809998" sldId="351"/>
        </pc:sldMkLst>
      </pc:sldChg>
      <pc:sldChg chg="addSp delSp modSp new mod">
        <pc:chgData name="Dr. Manel Puig i Vidal" userId="0d549d0e-cb25-4ad8-b3a5-db046c349dfe" providerId="ADAL" clId="{8F19AE49-CED4-4E09-8B0A-F362924A50A8}" dt="2025-01-07T18:56:32.918" v="332" actId="1076"/>
        <pc:sldMkLst>
          <pc:docMk/>
          <pc:sldMk cId="2860579076" sldId="352"/>
        </pc:sldMkLst>
      </pc:sldChg>
      <pc:sldChg chg="addSp delSp modSp add mod ord">
        <pc:chgData name="Dr. Manel Puig i Vidal" userId="0d549d0e-cb25-4ad8-b3a5-db046c349dfe" providerId="ADAL" clId="{8F19AE49-CED4-4E09-8B0A-F362924A50A8}" dt="2025-01-07T18:35:46.252" v="297" actId="11"/>
        <pc:sldMkLst>
          <pc:docMk/>
          <pc:sldMk cId="3869370634" sldId="353"/>
        </pc:sldMkLst>
      </pc:sldChg>
      <pc:sldChg chg="addSp modSp new mod">
        <pc:chgData name="Dr. Manel Puig i Vidal" userId="0d549d0e-cb25-4ad8-b3a5-db046c349dfe" providerId="ADAL" clId="{8F19AE49-CED4-4E09-8B0A-F362924A50A8}" dt="2025-01-07T19:27:47.396" v="438" actId="1076"/>
        <pc:sldMkLst>
          <pc:docMk/>
          <pc:sldMk cId="2176756607" sldId="354"/>
        </pc:sldMkLst>
      </pc:sldChg>
      <pc:sldChg chg="addSp modSp new mod">
        <pc:chgData name="Dr. Manel Puig i Vidal" userId="0d549d0e-cb25-4ad8-b3a5-db046c349dfe" providerId="ADAL" clId="{8F19AE49-CED4-4E09-8B0A-F362924A50A8}" dt="2025-01-07T20:43:03.522" v="884" actId="20577"/>
        <pc:sldMkLst>
          <pc:docMk/>
          <pc:sldMk cId="3026758067" sldId="355"/>
        </pc:sldMkLst>
      </pc:sldChg>
      <pc:sldMasterChg chg="modSp modSldLayout">
        <pc:chgData name="Dr. Manel Puig i Vidal" userId="0d549d0e-cb25-4ad8-b3a5-db046c349dfe" providerId="ADAL" clId="{8F19AE49-CED4-4E09-8B0A-F362924A50A8}" dt="2025-01-07T17:01:14.483" v="2"/>
        <pc:sldMasterMkLst>
          <pc:docMk/>
          <pc:sldMasterMk cId="1231820426" sldId="2147483648"/>
        </pc:sldMasterMkLst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106864960" sldId="2147483649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40300084" sldId="2147483651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092604956" sldId="2147483652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05667071" sldId="2147483653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1385272746" sldId="2147483656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678850688" sldId="2147483657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3440907611" sldId="2147483659"/>
          </pc:sldLayoutMkLst>
        </pc:sldLayoutChg>
      </pc:sldMasterChg>
    </pc:docChg>
  </pc:docChgLst>
  <pc:docChgLst>
    <pc:chgData name="Dr. Manel Puig i Vidal" userId="0d549d0e-cb25-4ad8-b3a5-db046c349dfe" providerId="ADAL" clId="{696C6221-C973-4610-AA7A-532CCEBF8908}"/>
    <pc:docChg chg="custSel addSld delSld modSld">
      <pc:chgData name="Dr. Manel Puig i Vidal" userId="0d549d0e-cb25-4ad8-b3a5-db046c349dfe" providerId="ADAL" clId="{696C6221-C973-4610-AA7A-532CCEBF8908}" dt="2025-02-06T18:40:50.790" v="152" actId="47"/>
      <pc:docMkLst>
        <pc:docMk/>
      </pc:docMkLst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406178355" sldId="256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64809998" sldId="351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2860579076" sldId="352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3869370634" sldId="353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2176756607" sldId="354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3026758067" sldId="355"/>
        </pc:sldMkLst>
      </pc:sldChg>
      <pc:sldChg chg="addSp modSp new mod">
        <pc:chgData name="Dr. Manel Puig i Vidal" userId="0d549d0e-cb25-4ad8-b3a5-db046c349dfe" providerId="ADAL" clId="{696C6221-C973-4610-AA7A-532CCEBF8908}" dt="2025-01-29T16:01:40.077" v="93" actId="1036"/>
        <pc:sldMkLst>
          <pc:docMk/>
          <pc:sldMk cId="3112103802" sldId="356"/>
        </pc:sldMkLst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6" creationId="{33769E5F-76A5-F9C5-387F-4E63B5A8975A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7" creationId="{1B4B4429-B792-7A7A-64D5-5B6DA82BDEE9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8" creationId="{CB64852E-94C4-84BA-B5C9-004D0BACCBFB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9" creationId="{75E9212E-F864-E6F4-75B6-3E72B5494939}"/>
          </ac:spMkLst>
        </pc:spChg>
        <pc:spChg chg="add mod">
          <ac:chgData name="Dr. Manel Puig i Vidal" userId="0d549d0e-cb25-4ad8-b3a5-db046c349dfe" providerId="ADAL" clId="{696C6221-C973-4610-AA7A-532CCEBF8908}" dt="2025-01-29T16:01:26.955" v="66" actId="1076"/>
          <ac:spMkLst>
            <pc:docMk/>
            <pc:sldMk cId="3112103802" sldId="356"/>
            <ac:spMk id="10" creationId="{244869C9-1C5A-126F-4276-162B668A3617}"/>
          </ac:spMkLst>
        </pc:sp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2" creationId="{27F53F86-8929-62FA-1180-9E6C1B141371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3" creationId="{481638E5-F016-EC81-286C-32C66E607E2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4" creationId="{53263C7B-6266-D3F5-D6DB-036E58FDF9A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5" creationId="{0CCB1E01-6FF2-D752-F10B-CF9C9EA00BE7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6" creationId="{7770ED66-4724-4F1D-B12D-6BFE5807E36A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8" creationId="{C5A75DE3-5DAF-CC07-90DF-C2CC6790E715}"/>
          </ac:picMkLst>
        </pc:picChg>
      </pc:sldChg>
      <pc:sldChg chg="addSp modSp new mod">
        <pc:chgData name="Dr. Manel Puig i Vidal" userId="0d549d0e-cb25-4ad8-b3a5-db046c349dfe" providerId="ADAL" clId="{696C6221-C973-4610-AA7A-532CCEBF8908}" dt="2025-01-29T16:03:17.433" v="105" actId="1076"/>
        <pc:sldMkLst>
          <pc:docMk/>
          <pc:sldMk cId="261780092" sldId="357"/>
        </pc:sldMkLst>
        <pc:spChg chg="add mod">
          <ac:chgData name="Dr. Manel Puig i Vidal" userId="0d549d0e-cb25-4ad8-b3a5-db046c349dfe" providerId="ADAL" clId="{696C6221-C973-4610-AA7A-532CCEBF8908}" dt="2025-01-29T16:02:09.706" v="97" actId="1076"/>
          <ac:spMkLst>
            <pc:docMk/>
            <pc:sldMk cId="261780092" sldId="357"/>
            <ac:spMk id="2" creationId="{F3D1F933-A6C0-7DD2-C4DE-83450CBE4AF3}"/>
          </ac:spMkLst>
        </pc:spChg>
        <pc:spChg chg="add mod">
          <ac:chgData name="Dr. Manel Puig i Vidal" userId="0d549d0e-cb25-4ad8-b3a5-db046c349dfe" providerId="ADAL" clId="{696C6221-C973-4610-AA7A-532CCEBF8908}" dt="2025-01-29T16:02:46.392" v="100" actId="1076"/>
          <ac:spMkLst>
            <pc:docMk/>
            <pc:sldMk cId="261780092" sldId="357"/>
            <ac:spMk id="7" creationId="{314AEB46-CA46-8F09-512C-E409FBF5989A}"/>
          </ac:spMkLst>
        </pc:spChg>
        <pc:spChg chg="add mod">
          <ac:chgData name="Dr. Manel Puig i Vidal" userId="0d549d0e-cb25-4ad8-b3a5-db046c349dfe" providerId="ADAL" clId="{696C6221-C973-4610-AA7A-532CCEBF8908}" dt="2025-01-29T16:03:17.433" v="105" actId="1076"/>
          <ac:spMkLst>
            <pc:docMk/>
            <pc:sldMk cId="261780092" sldId="357"/>
            <ac:spMk id="10" creationId="{E2C30547-6CB0-F527-7036-17906E1047D0}"/>
          </ac:spMkLst>
        </pc:sp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3" creationId="{F1E71D71-EEBF-CB85-F2BF-48306F584947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4" creationId="{52C2CAC5-2D49-F16D-13ED-C08D823F5C1F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5" creationId="{B7BA89A0-C0BA-EF9B-74E6-3308712FCA45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6" creationId="{55B2E632-9B64-B277-D019-40F5E2554E9C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8" creationId="{A4F16BCA-254B-A547-7F57-AC6F456911E8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9" creationId="{2CCDA836-0E0D-0E31-1664-27A9DEFB7A12}"/>
          </ac:picMkLst>
        </pc:picChg>
      </pc:sldChg>
      <pc:sldChg chg="addSp delSp modSp new mod">
        <pc:chgData name="Dr. Manel Puig i Vidal" userId="0d549d0e-cb25-4ad8-b3a5-db046c349dfe" providerId="ADAL" clId="{696C6221-C973-4610-AA7A-532CCEBF8908}" dt="2025-01-30T17:55:21.460" v="151" actId="1076"/>
        <pc:sldMkLst>
          <pc:docMk/>
          <pc:sldMk cId="2591072468" sldId="358"/>
        </pc:sldMkLst>
        <pc:spChg chg="add mod">
          <ac:chgData name="Dr. Manel Puig i Vidal" userId="0d549d0e-cb25-4ad8-b3a5-db046c349dfe" providerId="ADAL" clId="{696C6221-C973-4610-AA7A-532CCEBF8908}" dt="2025-01-30T17:55:05.307" v="146" actId="1076"/>
          <ac:spMkLst>
            <pc:docMk/>
            <pc:sldMk cId="2591072468" sldId="358"/>
            <ac:spMk id="8" creationId="{5B23A227-2E02-CEB8-E6CA-752032AFCA4B}"/>
          </ac:spMkLst>
        </pc:spChg>
        <pc:picChg chg="add mod">
          <ac:chgData name="Dr. Manel Puig i Vidal" userId="0d549d0e-cb25-4ad8-b3a5-db046c349dfe" providerId="ADAL" clId="{696C6221-C973-4610-AA7A-532CCEBF8908}" dt="2025-01-30T17:55:00.818" v="145" actId="1076"/>
          <ac:picMkLst>
            <pc:docMk/>
            <pc:sldMk cId="2591072468" sldId="358"/>
            <ac:picMk id="2" creationId="{80A1E132-7A8C-61C0-9F27-B766920364C7}"/>
          </ac:picMkLst>
        </pc:picChg>
        <pc:picChg chg="add mod">
          <ac:chgData name="Dr. Manel Puig i Vidal" userId="0d549d0e-cb25-4ad8-b3a5-db046c349dfe" providerId="ADAL" clId="{696C6221-C973-4610-AA7A-532CCEBF8908}" dt="2025-01-30T17:55:21.460" v="151" actId="1076"/>
          <ac:picMkLst>
            <pc:docMk/>
            <pc:sldMk cId="2591072468" sldId="358"/>
            <ac:picMk id="3" creationId="{3F117977-E9B3-1771-7E25-87952590DAF2}"/>
          </ac:picMkLst>
        </pc:picChg>
        <pc:picChg chg="add mod modCrop">
          <ac:chgData name="Dr. Manel Puig i Vidal" userId="0d549d0e-cb25-4ad8-b3a5-db046c349dfe" providerId="ADAL" clId="{696C6221-C973-4610-AA7A-532CCEBF8908}" dt="2025-01-30T17:54:57.586" v="144" actId="1076"/>
          <ac:picMkLst>
            <pc:docMk/>
            <pc:sldMk cId="2591072468" sldId="358"/>
            <ac:picMk id="5" creationId="{3098A33D-1C12-4881-3672-523E644205B3}"/>
          </ac:picMkLst>
        </pc:picChg>
        <pc:picChg chg="add mod">
          <ac:chgData name="Dr. Manel Puig i Vidal" userId="0d549d0e-cb25-4ad8-b3a5-db046c349dfe" providerId="ADAL" clId="{696C6221-C973-4610-AA7A-532CCEBF8908}" dt="2025-01-30T17:55:08.995" v="147" actId="1076"/>
          <ac:picMkLst>
            <pc:docMk/>
            <pc:sldMk cId="2591072468" sldId="358"/>
            <ac:picMk id="6" creationId="{8A194EAF-CEFE-8DBE-335A-504134F8E97D}"/>
          </ac:picMkLst>
        </pc:picChg>
        <pc:picChg chg="add mod modCrop">
          <ac:chgData name="Dr. Manel Puig i Vidal" userId="0d549d0e-cb25-4ad8-b3a5-db046c349dfe" providerId="ADAL" clId="{696C6221-C973-4610-AA7A-532CCEBF8908}" dt="2025-01-30T17:55:08.995" v="147" actId="1076"/>
          <ac:picMkLst>
            <pc:docMk/>
            <pc:sldMk cId="2591072468" sldId="358"/>
            <ac:picMk id="9" creationId="{CBDFD260-C708-976E-752C-09D3AD7C26DE}"/>
          </ac:picMkLst>
        </pc:picChg>
      </pc:sldChg>
    </pc:docChg>
  </pc:docChgLst>
</pc:chgInfo>
</file>

<file path=ppt/comments/modernComment_166_9A70A0D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4349C6-222C-4660-AC8F-CE6BD0807C3E}" authorId="{B5A6AD9A-7C1F-694E-DF41-3BCB21F9369A}" created="2025-02-19T00:05:09.274">
    <pc:sldMkLst xmlns:pc="http://schemas.microsoft.com/office/powerpoint/2013/main/command">
      <pc:docMk/>
      <pc:sldMk cId="2591072468" sldId="358"/>
    </pc:sldMkLst>
    <p188:replyLst>
      <p188:reply id="{E3F0DC5A-2EB2-44BB-A3FD-96A1314F0C89}" authorId="{B5A6AD9A-7C1F-694E-DF41-3BCB21F9369A}" created="2025-02-19T00:14:40.925">
        <p188:txBody>
          <a:bodyPr/>
          <a:lstStyle/>
          <a:p>
            <a:r>
              <a:rPr lang="es-ES"/>
              <a:t>Funciona?</a:t>
            </a:r>
          </a:p>
        </p188:txBody>
      </p188:reply>
    </p188:replyLst>
    <p188:txBody>
      <a:bodyPr/>
      <a:lstStyle/>
      <a:p>
        <a:r>
          <a:rPr lang="es-ES"/>
          <a:t>hola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1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66_9A70A0D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8A33D-1C12-4881-3672-523E6442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78" t="8052" r="18739" b="9571"/>
          <a:stretch/>
        </p:blipFill>
        <p:spPr>
          <a:xfrm>
            <a:off x="4840526" y="1136150"/>
            <a:ext cx="1917939" cy="2045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94EAF-CEFE-8DBE-335A-504134F8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50" y="2469614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B23A227-2E02-CEB8-E6CA-752032AFCA4B}"/>
              </a:ext>
            </a:extLst>
          </p:cNvPr>
          <p:cNvSpPr/>
          <p:nvPr/>
        </p:nvSpPr>
        <p:spPr>
          <a:xfrm>
            <a:off x="3144631" y="3087232"/>
            <a:ext cx="1158844" cy="4888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DFD260-C708-976E-752C-09D3AD7C26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873" t="11344" r="27609" b="12308"/>
          <a:stretch/>
        </p:blipFill>
        <p:spPr>
          <a:xfrm>
            <a:off x="1714033" y="1899246"/>
            <a:ext cx="731158" cy="705321"/>
          </a:xfrm>
          <a:prstGeom prst="rect">
            <a:avLst/>
          </a:prstGeom>
        </p:spPr>
      </p:pic>
      <p:pic>
        <p:nvPicPr>
          <p:cNvPr id="2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80A1E132-7A8C-61C0-9F27-B7669203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03" y="3250535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17977-E9B3-1771-7E25-87952590DA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873" t="11344" r="27609" b="12308"/>
          <a:stretch/>
        </p:blipFill>
        <p:spPr>
          <a:xfrm>
            <a:off x="4525013" y="4640512"/>
            <a:ext cx="365579" cy="3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724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1F933-A6C0-7DD2-C4DE-83450CBE4AF3}"/>
              </a:ext>
            </a:extLst>
          </p:cNvPr>
          <p:cNvSpPr txBox="1"/>
          <p:nvPr/>
        </p:nvSpPr>
        <p:spPr>
          <a:xfrm>
            <a:off x="289712" y="280657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WiFi_SocketUDP_IMU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71D71-EEBF-CB85-F2BF-48306F584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02" y="199605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52C2CAC5-2D49-F16D-13ED-C08D823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99" y="3786056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B7BA89A0-C0BA-EF9B-74E6-3308712F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02" y="926988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5B2E632-9B64-B277-D019-40F5E255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27" y="4636837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14AEB46-CA46-8F09-512C-E409FBF5989A}"/>
              </a:ext>
            </a:extLst>
          </p:cNvPr>
          <p:cNvSpPr/>
          <p:nvPr/>
        </p:nvSpPr>
        <p:spPr>
          <a:xfrm rot="3058966">
            <a:off x="4888101" y="3861421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16BCA-254B-A547-7F57-AC6F45691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3" y="2890834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2CCDA836-0E0D-0E31-1664-27A9DEFB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53" y="18217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2C30547-6CB0-F527-7036-17906E1047D0}"/>
              </a:ext>
            </a:extLst>
          </p:cNvPr>
          <p:cNvSpPr/>
          <p:nvPr/>
        </p:nvSpPr>
        <p:spPr>
          <a:xfrm rot="810743">
            <a:off x="2471443" y="4343185"/>
            <a:ext cx="2145424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F53F86-8929-62FA-1180-9E6C1B14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10" y="363487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1638E5-F016-EC81-286C-32C66E60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98" y="2103326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7770ED66-4724-4F1D-B12D-6BFE5807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95" y="3893332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C5A75DE3-5DAF-CC07-90DF-C2CC6790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14" y="26542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3263C7B-6266-D3F5-D6DB-036E58FDF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98" y="1034264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0CCB1E01-6FF2-D752-F10B-CF9C9EA0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23" y="4744113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69E5F-76A5-F9C5-387F-4E63B5A8975A}"/>
              </a:ext>
            </a:extLst>
          </p:cNvPr>
          <p:cNvSpPr txBox="1"/>
          <p:nvPr/>
        </p:nvSpPr>
        <p:spPr>
          <a:xfrm>
            <a:off x="970980" y="5503195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ESP32_Receiver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B4429-B792-7A7A-64D5-5B6DA82BDEE9}"/>
              </a:ext>
            </a:extLst>
          </p:cNvPr>
          <p:cNvSpPr txBox="1"/>
          <p:nvPr/>
        </p:nvSpPr>
        <p:spPr>
          <a:xfrm>
            <a:off x="5595324" y="226881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ESP32_Sender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64852E-94C4-84BA-B5C9-004D0BACCBFB}"/>
              </a:ext>
            </a:extLst>
          </p:cNvPr>
          <p:cNvSpPr/>
          <p:nvPr/>
        </p:nvSpPr>
        <p:spPr>
          <a:xfrm rot="8940531">
            <a:off x="2898146" y="3934248"/>
            <a:ext cx="1294645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5E9212E-F864-E6F4-75B6-3E72B5494939}"/>
              </a:ext>
            </a:extLst>
          </p:cNvPr>
          <p:cNvSpPr/>
          <p:nvPr/>
        </p:nvSpPr>
        <p:spPr>
          <a:xfrm rot="3058966">
            <a:off x="4616497" y="3968697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869C9-1C5A-126F-4276-162B668A3617}"/>
              </a:ext>
            </a:extLst>
          </p:cNvPr>
          <p:cNvSpPr txBox="1"/>
          <p:nvPr/>
        </p:nvSpPr>
        <p:spPr>
          <a:xfrm>
            <a:off x="197555" y="82321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WiFi_SocketUDP_2_ESP32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10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18</Words>
  <Application>Microsoft Office PowerPoint</Application>
  <PresentationFormat>Presentación en pantalla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Manel Puig i Vidal</dc:creator>
  <cp:lastModifiedBy>JORDI QUERALTÓ PÉREZ</cp:lastModifiedBy>
  <cp:revision>3</cp:revision>
  <dcterms:created xsi:type="dcterms:W3CDTF">2025-01-07T17:00:41Z</dcterms:created>
  <dcterms:modified xsi:type="dcterms:W3CDTF">2025-02-19T00:15:08Z</dcterms:modified>
</cp:coreProperties>
</file>