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1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1025D-1750-4CCF-B768-A1CF1B66190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F1FB82-DCC4-46E8-9541-E139B1A8E979}">
      <dgm:prSet phldrT="[Text]"/>
      <dgm:spPr/>
      <dgm:t>
        <a:bodyPr/>
        <a:lstStyle/>
        <a:p>
          <a:r>
            <a:rPr lang="en-US" dirty="0"/>
            <a:t>Jordan</a:t>
          </a:r>
          <a:br>
            <a:rPr lang="en-US" dirty="0"/>
          </a:br>
          <a:r>
            <a:rPr lang="en-US" dirty="0"/>
            <a:t>Knight</a:t>
          </a:r>
        </a:p>
      </dgm:t>
    </dgm:pt>
    <dgm:pt modelId="{E6855077-8033-4E01-B114-B21C770FBC5E}" type="parTrans" cxnId="{87D15119-D7D3-4074-8A05-EDAA4C314718}">
      <dgm:prSet/>
      <dgm:spPr/>
      <dgm:t>
        <a:bodyPr/>
        <a:lstStyle/>
        <a:p>
          <a:endParaRPr lang="en-US"/>
        </a:p>
      </dgm:t>
    </dgm:pt>
    <dgm:pt modelId="{74C2E3D4-0BAC-468D-BC99-E2CC37173420}" type="sibTrans" cxnId="{87D15119-D7D3-4074-8A05-EDAA4C314718}">
      <dgm:prSet/>
      <dgm:spPr/>
      <dgm:t>
        <a:bodyPr/>
        <a:lstStyle/>
        <a:p>
          <a:endParaRPr lang="en-US"/>
        </a:p>
      </dgm:t>
    </dgm:pt>
    <dgm:pt modelId="{27C625C8-AAA3-4F39-B064-C9A16B2C3F35}">
      <dgm:prSet phldrT="[Text]"/>
      <dgm:spPr/>
      <dgm:t>
        <a:bodyPr/>
        <a:lstStyle/>
        <a:p>
          <a:r>
            <a:rPr lang="en-US" dirty="0"/>
            <a:t>David</a:t>
          </a:r>
          <a:br>
            <a:rPr lang="en-US" dirty="0"/>
          </a:br>
          <a:r>
            <a:rPr lang="en-US" dirty="0"/>
            <a:t>Burela</a:t>
          </a:r>
        </a:p>
      </dgm:t>
    </dgm:pt>
    <dgm:pt modelId="{3DB8FA38-09E7-4193-8D35-21AC95BA162B}" type="parTrans" cxnId="{48192DC9-AE60-4879-9E65-F2C64F1DE0CE}">
      <dgm:prSet/>
      <dgm:spPr/>
      <dgm:t>
        <a:bodyPr/>
        <a:lstStyle/>
        <a:p>
          <a:endParaRPr lang="en-US"/>
        </a:p>
      </dgm:t>
    </dgm:pt>
    <dgm:pt modelId="{45323A4A-539A-4BA7-8934-3F9C1EE58871}" type="sibTrans" cxnId="{48192DC9-AE60-4879-9E65-F2C64F1DE0CE}">
      <dgm:prSet/>
      <dgm:spPr/>
      <dgm:t>
        <a:bodyPr/>
        <a:lstStyle/>
        <a:p>
          <a:endParaRPr lang="en-US"/>
        </a:p>
      </dgm:t>
    </dgm:pt>
    <dgm:pt modelId="{8222029C-9DF9-4B22-ABC3-4B76893D4419}">
      <dgm:prSet phldrT="[Text]"/>
      <dgm:spPr/>
      <dgm:t>
        <a:bodyPr/>
        <a:lstStyle/>
        <a:p>
          <a:r>
            <a:rPr lang="en-US" dirty="0"/>
            <a:t>Jeff</a:t>
          </a:r>
          <a:br>
            <a:rPr lang="en-US" dirty="0"/>
          </a:br>
          <a:r>
            <a:rPr lang="en-US" dirty="0"/>
            <a:t>Alexander</a:t>
          </a:r>
        </a:p>
      </dgm:t>
    </dgm:pt>
    <dgm:pt modelId="{EA4F7CA5-8B2A-441F-993E-79B8D85F8EB7}" type="parTrans" cxnId="{BD1CEBED-47CA-4C71-957E-E23A14C2597A}">
      <dgm:prSet/>
      <dgm:spPr/>
      <dgm:t>
        <a:bodyPr/>
        <a:lstStyle/>
        <a:p>
          <a:endParaRPr lang="en-US"/>
        </a:p>
      </dgm:t>
    </dgm:pt>
    <dgm:pt modelId="{237D4315-168D-44E6-B70C-38D8B89B3294}" type="sibTrans" cxnId="{BD1CEBED-47CA-4C71-957E-E23A14C2597A}">
      <dgm:prSet/>
      <dgm:spPr/>
      <dgm:t>
        <a:bodyPr/>
        <a:lstStyle/>
        <a:p>
          <a:endParaRPr lang="en-US"/>
        </a:p>
      </dgm:t>
    </dgm:pt>
    <dgm:pt modelId="{B0E6E406-2F29-4ADD-9805-ACBFFAD0C3E1}">
      <dgm:prSet phldrT="[Text]"/>
      <dgm:spPr/>
      <dgm:t>
        <a:bodyPr/>
        <a:lstStyle/>
        <a:p>
          <a:r>
            <a:rPr lang="en-US" dirty="0"/>
            <a:t>Simon</a:t>
          </a:r>
          <a:br>
            <a:rPr lang="en-US" dirty="0"/>
          </a:br>
          <a:r>
            <a:rPr lang="en-US" dirty="0"/>
            <a:t>Jäger</a:t>
          </a:r>
        </a:p>
      </dgm:t>
    </dgm:pt>
    <dgm:pt modelId="{1F60A80C-2D9D-4CA2-A35A-BC60BAB801A5}" type="parTrans" cxnId="{1D9E91AA-FC7D-4050-A0FF-5444FEE834C9}">
      <dgm:prSet/>
      <dgm:spPr/>
      <dgm:t>
        <a:bodyPr/>
        <a:lstStyle/>
        <a:p>
          <a:endParaRPr lang="en-US"/>
        </a:p>
      </dgm:t>
    </dgm:pt>
    <dgm:pt modelId="{0B12C3EB-AEE9-4E22-9171-7DBDE6D82DAF}" type="sibTrans" cxnId="{1D9E91AA-FC7D-4050-A0FF-5444FEE834C9}">
      <dgm:prSet/>
      <dgm:spPr/>
      <dgm:t>
        <a:bodyPr/>
        <a:lstStyle/>
        <a:p>
          <a:endParaRPr lang="en-US"/>
        </a:p>
      </dgm:t>
    </dgm:pt>
    <dgm:pt modelId="{19818E9D-428D-4611-A42F-12FC527B0284}">
      <dgm:prSet phldrT="[Text]"/>
      <dgm:spPr/>
      <dgm:t>
        <a:bodyPr/>
        <a:lstStyle/>
        <a:p>
          <a:r>
            <a:rPr lang="en-US" dirty="0"/>
            <a:t>Vaughan</a:t>
          </a:r>
          <a:br>
            <a:rPr lang="en-US" dirty="0"/>
          </a:br>
          <a:r>
            <a:rPr lang="en-US" dirty="0"/>
            <a:t>Knight</a:t>
          </a:r>
        </a:p>
      </dgm:t>
    </dgm:pt>
    <dgm:pt modelId="{B943B9DC-1862-40C0-A5CB-256FB2993272}" type="parTrans" cxnId="{8EDD3BF5-028A-4847-8660-95C929633C8A}">
      <dgm:prSet/>
      <dgm:spPr/>
      <dgm:t>
        <a:bodyPr/>
        <a:lstStyle/>
        <a:p>
          <a:endParaRPr lang="en-US"/>
        </a:p>
      </dgm:t>
    </dgm:pt>
    <dgm:pt modelId="{AA275082-0719-4CE5-BD0C-B0B05A6E6E05}" type="sibTrans" cxnId="{8EDD3BF5-028A-4847-8660-95C929633C8A}">
      <dgm:prSet/>
      <dgm:spPr/>
      <dgm:t>
        <a:bodyPr/>
        <a:lstStyle/>
        <a:p>
          <a:endParaRPr lang="en-US"/>
        </a:p>
      </dgm:t>
    </dgm:pt>
    <dgm:pt modelId="{B153A3D2-646C-4F99-8F4D-662C202F6B2D}">
      <dgm:prSet phldrT="[Text]"/>
      <dgm:spPr/>
      <dgm:t>
        <a:bodyPr/>
        <a:lstStyle/>
        <a:p>
          <a:r>
            <a:rPr lang="en-US" dirty="0"/>
            <a:t>Andrew</a:t>
          </a:r>
          <a:br>
            <a:rPr lang="en-US" dirty="0"/>
          </a:br>
          <a:r>
            <a:rPr lang="en-US" dirty="0"/>
            <a:t>Coates</a:t>
          </a:r>
        </a:p>
      </dgm:t>
    </dgm:pt>
    <dgm:pt modelId="{0FF7C66B-4EAA-4D53-AE47-0025F93FAC5E}" type="parTrans" cxnId="{5139892E-F75D-4EE5-BDA2-D0977DB36180}">
      <dgm:prSet/>
      <dgm:spPr/>
      <dgm:t>
        <a:bodyPr/>
        <a:lstStyle/>
        <a:p>
          <a:endParaRPr lang="en-US"/>
        </a:p>
      </dgm:t>
    </dgm:pt>
    <dgm:pt modelId="{FAACA0B2-76ED-4DE6-AE2C-20935271DF45}" type="sibTrans" cxnId="{5139892E-F75D-4EE5-BDA2-D0977DB36180}">
      <dgm:prSet/>
      <dgm:spPr/>
      <dgm:t>
        <a:bodyPr/>
        <a:lstStyle/>
        <a:p>
          <a:endParaRPr lang="en-US"/>
        </a:p>
      </dgm:t>
    </dgm:pt>
    <dgm:pt modelId="{93E50962-19DD-4A6B-B644-69314FDFF4EA}" type="pres">
      <dgm:prSet presAssocID="{6941025D-1750-4CCF-B768-A1CF1B661900}" presName="Name0" presStyleCnt="0">
        <dgm:presLayoutVars>
          <dgm:dir/>
          <dgm:resizeHandles val="exact"/>
        </dgm:presLayoutVars>
      </dgm:prSet>
      <dgm:spPr/>
    </dgm:pt>
    <dgm:pt modelId="{D842ED7F-509A-4908-BA20-F7669B4757C4}" type="pres">
      <dgm:prSet presAssocID="{E0F1FB82-DCC4-46E8-9541-E139B1A8E979}" presName="compNode" presStyleCnt="0"/>
      <dgm:spPr/>
    </dgm:pt>
    <dgm:pt modelId="{BC196D9F-C195-4542-A1A2-A7C8C270EFE3}" type="pres">
      <dgm:prSet presAssocID="{E0F1FB82-DCC4-46E8-9541-E139B1A8E979}" presName="pict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8000" b="-48000"/>
          </a:stretch>
        </a:blipFill>
      </dgm:spPr>
    </dgm:pt>
    <dgm:pt modelId="{0CF1971D-F147-457E-A18F-FF59C5B2D057}" type="pres">
      <dgm:prSet presAssocID="{E0F1FB82-DCC4-46E8-9541-E139B1A8E979}" presName="textRect" presStyleLbl="revTx" presStyleIdx="0" presStyleCnt="6">
        <dgm:presLayoutVars>
          <dgm:bulletEnabled val="1"/>
        </dgm:presLayoutVars>
      </dgm:prSet>
      <dgm:spPr/>
    </dgm:pt>
    <dgm:pt modelId="{33297C28-4269-45A1-ACF8-E248727F27FF}" type="pres">
      <dgm:prSet presAssocID="{74C2E3D4-0BAC-468D-BC99-E2CC37173420}" presName="sibTrans" presStyleLbl="sibTrans2D1" presStyleIdx="0" presStyleCnt="0"/>
      <dgm:spPr/>
    </dgm:pt>
    <dgm:pt modelId="{6C9685E3-229A-4872-80B4-E946275F083E}" type="pres">
      <dgm:prSet presAssocID="{27C625C8-AAA3-4F39-B064-C9A16B2C3F35}" presName="compNode" presStyleCnt="0"/>
      <dgm:spPr/>
    </dgm:pt>
    <dgm:pt modelId="{F4FD0703-D86A-485B-9E88-E2A36A114EE7}" type="pres">
      <dgm:prSet presAssocID="{27C625C8-AAA3-4F39-B064-C9A16B2C3F35}" presName="pictRect" presStyleLbl="node1" presStyleIdx="1" presStyleCnt="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3" t="-74" r="343" b="-45926"/>
          </a:stretch>
        </a:blipFill>
      </dgm:spPr>
    </dgm:pt>
    <dgm:pt modelId="{8485C17E-7BCD-4664-8C3E-4584FD4811E2}" type="pres">
      <dgm:prSet presAssocID="{27C625C8-AAA3-4F39-B064-C9A16B2C3F35}" presName="textRect" presStyleLbl="revTx" presStyleIdx="1" presStyleCnt="6">
        <dgm:presLayoutVars>
          <dgm:bulletEnabled val="1"/>
        </dgm:presLayoutVars>
      </dgm:prSet>
      <dgm:spPr/>
    </dgm:pt>
    <dgm:pt modelId="{57A31C8A-FC9C-4E91-84FC-095CEE39A12E}" type="pres">
      <dgm:prSet presAssocID="{45323A4A-539A-4BA7-8934-3F9C1EE58871}" presName="sibTrans" presStyleLbl="sibTrans2D1" presStyleIdx="0" presStyleCnt="0"/>
      <dgm:spPr/>
    </dgm:pt>
    <dgm:pt modelId="{38B0E768-1D01-4E05-96E3-12894A0C5B0E}" type="pres">
      <dgm:prSet presAssocID="{8222029C-9DF9-4B22-ABC3-4B76893D4419}" presName="compNode" presStyleCnt="0"/>
      <dgm:spPr/>
    </dgm:pt>
    <dgm:pt modelId="{C0F449BD-1FA7-4113-9057-FA8A670E85D8}" type="pres">
      <dgm:prSet presAssocID="{8222029C-9DF9-4B22-ABC3-4B76893D4419}" presName="pict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95D3AF14-6742-4111-8C97-C1A84FAAF6F2}" type="pres">
      <dgm:prSet presAssocID="{8222029C-9DF9-4B22-ABC3-4B76893D4419}" presName="textRect" presStyleLbl="revTx" presStyleIdx="2" presStyleCnt="6">
        <dgm:presLayoutVars>
          <dgm:bulletEnabled val="1"/>
        </dgm:presLayoutVars>
      </dgm:prSet>
      <dgm:spPr/>
    </dgm:pt>
    <dgm:pt modelId="{104E89A1-DACD-4198-8A40-03E0BC57D8DE}" type="pres">
      <dgm:prSet presAssocID="{237D4315-168D-44E6-B70C-38D8B89B3294}" presName="sibTrans" presStyleLbl="sibTrans2D1" presStyleIdx="0" presStyleCnt="0"/>
      <dgm:spPr/>
    </dgm:pt>
    <dgm:pt modelId="{58B5409D-B6F8-4C4E-9FB6-3BC5D53D06BD}" type="pres">
      <dgm:prSet presAssocID="{B0E6E406-2F29-4ADD-9805-ACBFFAD0C3E1}" presName="compNode" presStyleCnt="0"/>
      <dgm:spPr/>
    </dgm:pt>
    <dgm:pt modelId="{F5EE666E-7FE7-4A6F-9BDC-025187822E60}" type="pres">
      <dgm:prSet presAssocID="{B0E6E406-2F29-4ADD-9805-ACBFFAD0C3E1}" presName="pictRect" presStyleLbl="node1" presStyleIdx="3" presStyleCnt="6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30" t="-74" r="1030" b="-45926"/>
          </a:stretch>
        </a:blipFill>
      </dgm:spPr>
    </dgm:pt>
    <dgm:pt modelId="{5F7D7D00-3B27-4BCB-8310-BBC673A6E541}" type="pres">
      <dgm:prSet presAssocID="{B0E6E406-2F29-4ADD-9805-ACBFFAD0C3E1}" presName="textRect" presStyleLbl="revTx" presStyleIdx="3" presStyleCnt="6">
        <dgm:presLayoutVars>
          <dgm:bulletEnabled val="1"/>
        </dgm:presLayoutVars>
      </dgm:prSet>
      <dgm:spPr/>
    </dgm:pt>
    <dgm:pt modelId="{FA220F2E-BDCE-46B1-9243-C9706DD58C46}" type="pres">
      <dgm:prSet presAssocID="{0B12C3EB-AEE9-4E22-9171-7DBDE6D82DAF}" presName="sibTrans" presStyleLbl="sibTrans2D1" presStyleIdx="0" presStyleCnt="0"/>
      <dgm:spPr/>
    </dgm:pt>
    <dgm:pt modelId="{5304BB2E-1BA6-4CD2-9DD2-4D31D8699187}" type="pres">
      <dgm:prSet presAssocID="{19818E9D-428D-4611-A42F-12FC527B0284}" presName="compNode" presStyleCnt="0"/>
      <dgm:spPr/>
    </dgm:pt>
    <dgm:pt modelId="{C4436E4A-DFC6-46BA-A7A4-B1C31E597D42}" type="pres">
      <dgm:prSet presAssocID="{19818E9D-428D-4611-A42F-12FC527B0284}" presName="pict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B906D2EE-1665-41D7-846B-7721BF3DD2C7}" type="pres">
      <dgm:prSet presAssocID="{19818E9D-428D-4611-A42F-12FC527B0284}" presName="textRect" presStyleLbl="revTx" presStyleIdx="4" presStyleCnt="6">
        <dgm:presLayoutVars>
          <dgm:bulletEnabled val="1"/>
        </dgm:presLayoutVars>
      </dgm:prSet>
      <dgm:spPr/>
    </dgm:pt>
    <dgm:pt modelId="{A40AB512-B0FF-41D6-AC73-ACE6A1517BB2}" type="pres">
      <dgm:prSet presAssocID="{AA275082-0719-4CE5-BD0C-B0B05A6E6E05}" presName="sibTrans" presStyleLbl="sibTrans2D1" presStyleIdx="0" presStyleCnt="0"/>
      <dgm:spPr/>
    </dgm:pt>
    <dgm:pt modelId="{EEF9B1D7-0EE4-4C70-A74C-A9D836FA3787}" type="pres">
      <dgm:prSet presAssocID="{B153A3D2-646C-4F99-8F4D-662C202F6B2D}" presName="compNode" presStyleCnt="0"/>
      <dgm:spPr/>
    </dgm:pt>
    <dgm:pt modelId="{547A9FCF-BBD1-4128-B303-F094764FC8FF}" type="pres">
      <dgm:prSet presAssocID="{B153A3D2-646C-4F99-8F4D-662C202F6B2D}" presName="pictRect" presStyleLbl="node1" presStyleIdx="5" presStyleCnt="6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30" t="-12036" r="-1030" b="-33964"/>
          </a:stretch>
        </a:blipFill>
      </dgm:spPr>
    </dgm:pt>
    <dgm:pt modelId="{0282865D-9D06-4877-AB03-79DE4675CA0A}" type="pres">
      <dgm:prSet presAssocID="{B153A3D2-646C-4F99-8F4D-662C202F6B2D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8EDD3BF5-028A-4847-8660-95C929633C8A}" srcId="{6941025D-1750-4CCF-B768-A1CF1B661900}" destId="{19818E9D-428D-4611-A42F-12FC527B0284}" srcOrd="4" destOrd="0" parTransId="{B943B9DC-1862-40C0-A5CB-256FB2993272}" sibTransId="{AA275082-0719-4CE5-BD0C-B0B05A6E6E05}"/>
    <dgm:cxn modelId="{18FA6C48-83DF-4400-8185-50D15EA7BA0C}" type="presOf" srcId="{AA275082-0719-4CE5-BD0C-B0B05A6E6E05}" destId="{A40AB512-B0FF-41D6-AC73-ACE6A1517BB2}" srcOrd="0" destOrd="0" presId="urn:microsoft.com/office/officeart/2005/8/layout/pList1"/>
    <dgm:cxn modelId="{02B21149-3774-4994-89E2-D5919DAB92C1}" type="presOf" srcId="{E0F1FB82-DCC4-46E8-9541-E139B1A8E979}" destId="{0CF1971D-F147-457E-A18F-FF59C5B2D057}" srcOrd="0" destOrd="0" presId="urn:microsoft.com/office/officeart/2005/8/layout/pList1"/>
    <dgm:cxn modelId="{31E207BD-B0C3-4DFC-84E4-AAC56D600475}" type="presOf" srcId="{45323A4A-539A-4BA7-8934-3F9C1EE58871}" destId="{57A31C8A-FC9C-4E91-84FC-095CEE39A12E}" srcOrd="0" destOrd="0" presId="urn:microsoft.com/office/officeart/2005/8/layout/pList1"/>
    <dgm:cxn modelId="{D367CBA7-74CE-4154-82E9-F8ACEB01D31F}" type="presOf" srcId="{6941025D-1750-4CCF-B768-A1CF1B661900}" destId="{93E50962-19DD-4A6B-B644-69314FDFF4EA}" srcOrd="0" destOrd="0" presId="urn:microsoft.com/office/officeart/2005/8/layout/pList1"/>
    <dgm:cxn modelId="{763E3E4F-4F6C-4F2E-851E-32368AED96FC}" type="presOf" srcId="{19818E9D-428D-4611-A42F-12FC527B0284}" destId="{B906D2EE-1665-41D7-846B-7721BF3DD2C7}" srcOrd="0" destOrd="0" presId="urn:microsoft.com/office/officeart/2005/8/layout/pList1"/>
    <dgm:cxn modelId="{23004234-609F-4C51-A098-F05593970445}" type="presOf" srcId="{8222029C-9DF9-4B22-ABC3-4B76893D4419}" destId="{95D3AF14-6742-4111-8C97-C1A84FAAF6F2}" srcOrd="0" destOrd="0" presId="urn:microsoft.com/office/officeart/2005/8/layout/pList1"/>
    <dgm:cxn modelId="{937A4433-5545-4D6C-9C80-82CA342D1AF8}" type="presOf" srcId="{B153A3D2-646C-4F99-8F4D-662C202F6B2D}" destId="{0282865D-9D06-4877-AB03-79DE4675CA0A}" srcOrd="0" destOrd="0" presId="urn:microsoft.com/office/officeart/2005/8/layout/pList1"/>
    <dgm:cxn modelId="{5139892E-F75D-4EE5-BDA2-D0977DB36180}" srcId="{6941025D-1750-4CCF-B768-A1CF1B661900}" destId="{B153A3D2-646C-4F99-8F4D-662C202F6B2D}" srcOrd="5" destOrd="0" parTransId="{0FF7C66B-4EAA-4D53-AE47-0025F93FAC5E}" sibTransId="{FAACA0B2-76ED-4DE6-AE2C-20935271DF45}"/>
    <dgm:cxn modelId="{E227FC4B-027C-498C-B6A0-C19AD4CCBABE}" type="presOf" srcId="{237D4315-168D-44E6-B70C-38D8B89B3294}" destId="{104E89A1-DACD-4198-8A40-03E0BC57D8DE}" srcOrd="0" destOrd="0" presId="urn:microsoft.com/office/officeart/2005/8/layout/pList1"/>
    <dgm:cxn modelId="{F58A9048-955B-4D76-B773-C2E61E5A10DF}" type="presOf" srcId="{27C625C8-AAA3-4F39-B064-C9A16B2C3F35}" destId="{8485C17E-7BCD-4664-8C3E-4584FD4811E2}" srcOrd="0" destOrd="0" presId="urn:microsoft.com/office/officeart/2005/8/layout/pList1"/>
    <dgm:cxn modelId="{9142A50E-2529-4F66-A509-91BBE4B175D2}" type="presOf" srcId="{0B12C3EB-AEE9-4E22-9171-7DBDE6D82DAF}" destId="{FA220F2E-BDCE-46B1-9243-C9706DD58C46}" srcOrd="0" destOrd="0" presId="urn:microsoft.com/office/officeart/2005/8/layout/pList1"/>
    <dgm:cxn modelId="{48192DC9-AE60-4879-9E65-F2C64F1DE0CE}" srcId="{6941025D-1750-4CCF-B768-A1CF1B661900}" destId="{27C625C8-AAA3-4F39-B064-C9A16B2C3F35}" srcOrd="1" destOrd="0" parTransId="{3DB8FA38-09E7-4193-8D35-21AC95BA162B}" sibTransId="{45323A4A-539A-4BA7-8934-3F9C1EE58871}"/>
    <dgm:cxn modelId="{1D9E91AA-FC7D-4050-A0FF-5444FEE834C9}" srcId="{6941025D-1750-4CCF-B768-A1CF1B661900}" destId="{B0E6E406-2F29-4ADD-9805-ACBFFAD0C3E1}" srcOrd="3" destOrd="0" parTransId="{1F60A80C-2D9D-4CA2-A35A-BC60BAB801A5}" sibTransId="{0B12C3EB-AEE9-4E22-9171-7DBDE6D82DAF}"/>
    <dgm:cxn modelId="{87D15119-D7D3-4074-8A05-EDAA4C314718}" srcId="{6941025D-1750-4CCF-B768-A1CF1B661900}" destId="{E0F1FB82-DCC4-46E8-9541-E139B1A8E979}" srcOrd="0" destOrd="0" parTransId="{E6855077-8033-4E01-B114-B21C770FBC5E}" sibTransId="{74C2E3D4-0BAC-468D-BC99-E2CC37173420}"/>
    <dgm:cxn modelId="{B65CE53A-D48E-4646-A6E3-FE25B402C99E}" type="presOf" srcId="{74C2E3D4-0BAC-468D-BC99-E2CC37173420}" destId="{33297C28-4269-45A1-ACF8-E248727F27FF}" srcOrd="0" destOrd="0" presId="urn:microsoft.com/office/officeart/2005/8/layout/pList1"/>
    <dgm:cxn modelId="{BD1CEBED-47CA-4C71-957E-E23A14C2597A}" srcId="{6941025D-1750-4CCF-B768-A1CF1B661900}" destId="{8222029C-9DF9-4B22-ABC3-4B76893D4419}" srcOrd="2" destOrd="0" parTransId="{EA4F7CA5-8B2A-441F-993E-79B8D85F8EB7}" sibTransId="{237D4315-168D-44E6-B70C-38D8B89B3294}"/>
    <dgm:cxn modelId="{DF83A10D-C88B-4968-8516-BF28481D7DDE}" type="presOf" srcId="{B0E6E406-2F29-4ADD-9805-ACBFFAD0C3E1}" destId="{5F7D7D00-3B27-4BCB-8310-BBC673A6E541}" srcOrd="0" destOrd="0" presId="urn:microsoft.com/office/officeart/2005/8/layout/pList1"/>
    <dgm:cxn modelId="{A4406DAC-7907-4BE3-A2DC-5901211D955D}" type="presParOf" srcId="{93E50962-19DD-4A6B-B644-69314FDFF4EA}" destId="{D842ED7F-509A-4908-BA20-F7669B4757C4}" srcOrd="0" destOrd="0" presId="urn:microsoft.com/office/officeart/2005/8/layout/pList1"/>
    <dgm:cxn modelId="{2CD941B2-9346-4CAA-AF64-3C6B0D565601}" type="presParOf" srcId="{D842ED7F-509A-4908-BA20-F7669B4757C4}" destId="{BC196D9F-C195-4542-A1A2-A7C8C270EFE3}" srcOrd="0" destOrd="0" presId="urn:microsoft.com/office/officeart/2005/8/layout/pList1"/>
    <dgm:cxn modelId="{9BEC21B8-8F13-46B9-8674-B17AA2ECF6C1}" type="presParOf" srcId="{D842ED7F-509A-4908-BA20-F7669B4757C4}" destId="{0CF1971D-F147-457E-A18F-FF59C5B2D057}" srcOrd="1" destOrd="0" presId="urn:microsoft.com/office/officeart/2005/8/layout/pList1"/>
    <dgm:cxn modelId="{19721644-608E-4214-97E0-2F3C3E6196F5}" type="presParOf" srcId="{93E50962-19DD-4A6B-B644-69314FDFF4EA}" destId="{33297C28-4269-45A1-ACF8-E248727F27FF}" srcOrd="1" destOrd="0" presId="urn:microsoft.com/office/officeart/2005/8/layout/pList1"/>
    <dgm:cxn modelId="{E3A1351F-DCE3-46E6-82FB-2555FB743E67}" type="presParOf" srcId="{93E50962-19DD-4A6B-B644-69314FDFF4EA}" destId="{6C9685E3-229A-4872-80B4-E946275F083E}" srcOrd="2" destOrd="0" presId="urn:microsoft.com/office/officeart/2005/8/layout/pList1"/>
    <dgm:cxn modelId="{6C79ADF9-770C-43CD-86C7-C2F5108C5D80}" type="presParOf" srcId="{6C9685E3-229A-4872-80B4-E946275F083E}" destId="{F4FD0703-D86A-485B-9E88-E2A36A114EE7}" srcOrd="0" destOrd="0" presId="urn:microsoft.com/office/officeart/2005/8/layout/pList1"/>
    <dgm:cxn modelId="{491D04C3-1D04-4715-80EA-BAD78B0B225D}" type="presParOf" srcId="{6C9685E3-229A-4872-80B4-E946275F083E}" destId="{8485C17E-7BCD-4664-8C3E-4584FD4811E2}" srcOrd="1" destOrd="0" presId="urn:microsoft.com/office/officeart/2005/8/layout/pList1"/>
    <dgm:cxn modelId="{F65A2BBF-54AD-496A-A26E-62E74D31F29A}" type="presParOf" srcId="{93E50962-19DD-4A6B-B644-69314FDFF4EA}" destId="{57A31C8A-FC9C-4E91-84FC-095CEE39A12E}" srcOrd="3" destOrd="0" presId="urn:microsoft.com/office/officeart/2005/8/layout/pList1"/>
    <dgm:cxn modelId="{971ABE8D-76EE-4760-959F-5D758D48D9CB}" type="presParOf" srcId="{93E50962-19DD-4A6B-B644-69314FDFF4EA}" destId="{38B0E768-1D01-4E05-96E3-12894A0C5B0E}" srcOrd="4" destOrd="0" presId="urn:microsoft.com/office/officeart/2005/8/layout/pList1"/>
    <dgm:cxn modelId="{D8B800D5-933E-4011-A649-FE9C21651C56}" type="presParOf" srcId="{38B0E768-1D01-4E05-96E3-12894A0C5B0E}" destId="{C0F449BD-1FA7-4113-9057-FA8A670E85D8}" srcOrd="0" destOrd="0" presId="urn:microsoft.com/office/officeart/2005/8/layout/pList1"/>
    <dgm:cxn modelId="{755BFE18-58F9-4CD4-9511-4DE85B3E4D6D}" type="presParOf" srcId="{38B0E768-1D01-4E05-96E3-12894A0C5B0E}" destId="{95D3AF14-6742-4111-8C97-C1A84FAAF6F2}" srcOrd="1" destOrd="0" presId="urn:microsoft.com/office/officeart/2005/8/layout/pList1"/>
    <dgm:cxn modelId="{6D1F2D1F-647B-4390-8A6C-25178696908A}" type="presParOf" srcId="{93E50962-19DD-4A6B-B644-69314FDFF4EA}" destId="{104E89A1-DACD-4198-8A40-03E0BC57D8DE}" srcOrd="5" destOrd="0" presId="urn:microsoft.com/office/officeart/2005/8/layout/pList1"/>
    <dgm:cxn modelId="{49397692-CC7A-4D75-A9B4-51CFEDA58801}" type="presParOf" srcId="{93E50962-19DD-4A6B-B644-69314FDFF4EA}" destId="{58B5409D-B6F8-4C4E-9FB6-3BC5D53D06BD}" srcOrd="6" destOrd="0" presId="urn:microsoft.com/office/officeart/2005/8/layout/pList1"/>
    <dgm:cxn modelId="{572FC4D7-9392-4FE1-A73F-E9A58651528A}" type="presParOf" srcId="{58B5409D-B6F8-4C4E-9FB6-3BC5D53D06BD}" destId="{F5EE666E-7FE7-4A6F-9BDC-025187822E60}" srcOrd="0" destOrd="0" presId="urn:microsoft.com/office/officeart/2005/8/layout/pList1"/>
    <dgm:cxn modelId="{3B8BD527-5615-4E04-ADE2-BEA084E15E2C}" type="presParOf" srcId="{58B5409D-B6F8-4C4E-9FB6-3BC5D53D06BD}" destId="{5F7D7D00-3B27-4BCB-8310-BBC673A6E541}" srcOrd="1" destOrd="0" presId="urn:microsoft.com/office/officeart/2005/8/layout/pList1"/>
    <dgm:cxn modelId="{6E9A4555-B3C3-4375-884B-6023B547CFE7}" type="presParOf" srcId="{93E50962-19DD-4A6B-B644-69314FDFF4EA}" destId="{FA220F2E-BDCE-46B1-9243-C9706DD58C46}" srcOrd="7" destOrd="0" presId="urn:microsoft.com/office/officeart/2005/8/layout/pList1"/>
    <dgm:cxn modelId="{459A1090-0E9D-4059-A903-B8EF338EE89C}" type="presParOf" srcId="{93E50962-19DD-4A6B-B644-69314FDFF4EA}" destId="{5304BB2E-1BA6-4CD2-9DD2-4D31D8699187}" srcOrd="8" destOrd="0" presId="urn:microsoft.com/office/officeart/2005/8/layout/pList1"/>
    <dgm:cxn modelId="{CA9B7DF3-3640-4734-987F-4097D39D9C3F}" type="presParOf" srcId="{5304BB2E-1BA6-4CD2-9DD2-4D31D8699187}" destId="{C4436E4A-DFC6-46BA-A7A4-B1C31E597D42}" srcOrd="0" destOrd="0" presId="urn:microsoft.com/office/officeart/2005/8/layout/pList1"/>
    <dgm:cxn modelId="{5D34C189-0E55-4F16-844B-253939AB6CB2}" type="presParOf" srcId="{5304BB2E-1BA6-4CD2-9DD2-4D31D8699187}" destId="{B906D2EE-1665-41D7-846B-7721BF3DD2C7}" srcOrd="1" destOrd="0" presId="urn:microsoft.com/office/officeart/2005/8/layout/pList1"/>
    <dgm:cxn modelId="{972EFC14-CAB8-4A3C-8C1A-7ABAE36F61B6}" type="presParOf" srcId="{93E50962-19DD-4A6B-B644-69314FDFF4EA}" destId="{A40AB512-B0FF-41D6-AC73-ACE6A1517BB2}" srcOrd="9" destOrd="0" presId="urn:microsoft.com/office/officeart/2005/8/layout/pList1"/>
    <dgm:cxn modelId="{4209C64F-2B19-4F94-98BC-091FA8EFC758}" type="presParOf" srcId="{93E50962-19DD-4A6B-B644-69314FDFF4EA}" destId="{EEF9B1D7-0EE4-4C70-A74C-A9D836FA3787}" srcOrd="10" destOrd="0" presId="urn:microsoft.com/office/officeart/2005/8/layout/pList1"/>
    <dgm:cxn modelId="{557A5AB0-5724-468D-8CED-F40C0D304692}" type="presParOf" srcId="{EEF9B1D7-0EE4-4C70-A74C-A9D836FA3787}" destId="{547A9FCF-BBD1-4128-B303-F094764FC8FF}" srcOrd="0" destOrd="0" presId="urn:microsoft.com/office/officeart/2005/8/layout/pList1"/>
    <dgm:cxn modelId="{EAB87A2C-E76A-43F2-A32E-E3776DA8ABF6}" type="presParOf" srcId="{EEF9B1D7-0EE4-4C70-A74C-A9D836FA3787}" destId="{0282865D-9D06-4877-AB03-79DE4675CA0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96D9F-C195-4542-A1A2-A7C8C270EFE3}">
      <dsp:nvSpPr>
        <dsp:cNvPr id="0" name=""/>
        <dsp:cNvSpPr/>
      </dsp:nvSpPr>
      <dsp:spPr>
        <a:xfrm>
          <a:off x="1047942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8000" b="-4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1971D-F147-457E-A18F-FF59C5B2D057}">
      <dsp:nvSpPr>
        <dsp:cNvPr id="0" name=""/>
        <dsp:cNvSpPr/>
      </dsp:nvSpPr>
      <dsp:spPr>
        <a:xfrm>
          <a:off x="10479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Jordan</a:t>
          </a:r>
          <a:br>
            <a:rPr lang="en-US" sz="2000" kern="1200" dirty="0"/>
          </a:br>
          <a:r>
            <a:rPr lang="en-US" sz="2000" kern="1200" dirty="0"/>
            <a:t>Knight</a:t>
          </a:r>
        </a:p>
      </dsp:txBody>
      <dsp:txXfrm>
        <a:off x="1047942" y="1351344"/>
        <a:ext cx="1958015" cy="726423"/>
      </dsp:txXfrm>
    </dsp:sp>
    <dsp:sp modelId="{F4FD0703-D86A-485B-9E88-E2A36A114EE7}">
      <dsp:nvSpPr>
        <dsp:cNvPr id="0" name=""/>
        <dsp:cNvSpPr/>
      </dsp:nvSpPr>
      <dsp:spPr>
        <a:xfrm>
          <a:off x="3201842" y="2271"/>
          <a:ext cx="1958015" cy="1349072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3" t="-74" r="343" b="-459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5C17E-7BCD-4664-8C3E-4584FD4811E2}">
      <dsp:nvSpPr>
        <dsp:cNvPr id="0" name=""/>
        <dsp:cNvSpPr/>
      </dsp:nvSpPr>
      <dsp:spPr>
        <a:xfrm>
          <a:off x="32018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David</a:t>
          </a:r>
          <a:br>
            <a:rPr lang="en-US" sz="2000" kern="1200" dirty="0"/>
          </a:br>
          <a:r>
            <a:rPr lang="en-US" sz="2000" kern="1200" dirty="0"/>
            <a:t>Burela</a:t>
          </a:r>
        </a:p>
      </dsp:txBody>
      <dsp:txXfrm>
        <a:off x="3201842" y="1351344"/>
        <a:ext cx="1958015" cy="726423"/>
      </dsp:txXfrm>
    </dsp:sp>
    <dsp:sp modelId="{C0F449BD-1FA7-4113-9057-FA8A670E85D8}">
      <dsp:nvSpPr>
        <dsp:cNvPr id="0" name=""/>
        <dsp:cNvSpPr/>
      </dsp:nvSpPr>
      <dsp:spPr>
        <a:xfrm>
          <a:off x="5355741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3AF14-6742-4111-8C97-C1A84FAAF6F2}">
      <dsp:nvSpPr>
        <dsp:cNvPr id="0" name=""/>
        <dsp:cNvSpPr/>
      </dsp:nvSpPr>
      <dsp:spPr>
        <a:xfrm>
          <a:off x="53557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Jeff</a:t>
          </a:r>
          <a:br>
            <a:rPr lang="en-US" sz="2000" kern="1200" dirty="0"/>
          </a:br>
          <a:r>
            <a:rPr lang="en-US" sz="2000" kern="1200" dirty="0"/>
            <a:t>Alexander</a:t>
          </a:r>
        </a:p>
      </dsp:txBody>
      <dsp:txXfrm>
        <a:off x="5355741" y="1351344"/>
        <a:ext cx="1958015" cy="726423"/>
      </dsp:txXfrm>
    </dsp:sp>
    <dsp:sp modelId="{F5EE666E-7FE7-4A6F-9BDC-025187822E60}">
      <dsp:nvSpPr>
        <dsp:cNvPr id="0" name=""/>
        <dsp:cNvSpPr/>
      </dsp:nvSpPr>
      <dsp:spPr>
        <a:xfrm>
          <a:off x="7509641" y="2271"/>
          <a:ext cx="1958015" cy="1349072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30" t="-74" r="1030" b="-459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D7D00-3B27-4BCB-8310-BBC673A6E541}">
      <dsp:nvSpPr>
        <dsp:cNvPr id="0" name=""/>
        <dsp:cNvSpPr/>
      </dsp:nvSpPr>
      <dsp:spPr>
        <a:xfrm>
          <a:off x="75096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Simon</a:t>
          </a:r>
          <a:br>
            <a:rPr lang="en-US" sz="2000" kern="1200" dirty="0"/>
          </a:br>
          <a:r>
            <a:rPr lang="en-US" sz="2000" kern="1200" dirty="0"/>
            <a:t>Jäger</a:t>
          </a:r>
        </a:p>
      </dsp:txBody>
      <dsp:txXfrm>
        <a:off x="7509641" y="1351344"/>
        <a:ext cx="1958015" cy="726423"/>
      </dsp:txXfrm>
    </dsp:sp>
    <dsp:sp modelId="{C4436E4A-DFC6-46BA-A7A4-B1C31E597D42}">
      <dsp:nvSpPr>
        <dsp:cNvPr id="0" name=""/>
        <dsp:cNvSpPr/>
      </dsp:nvSpPr>
      <dsp:spPr>
        <a:xfrm>
          <a:off x="3201842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6D2EE-1665-41D7-846B-7721BF3DD2C7}">
      <dsp:nvSpPr>
        <dsp:cNvPr id="0" name=""/>
        <dsp:cNvSpPr/>
      </dsp:nvSpPr>
      <dsp:spPr>
        <a:xfrm>
          <a:off x="3201842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Vaughan</a:t>
          </a:r>
          <a:br>
            <a:rPr lang="en-US" sz="2000" kern="1200" dirty="0"/>
          </a:br>
          <a:r>
            <a:rPr lang="en-US" sz="2000" kern="1200" dirty="0"/>
            <a:t>Knight</a:t>
          </a:r>
        </a:p>
      </dsp:txBody>
      <dsp:txXfrm>
        <a:off x="3201842" y="3622642"/>
        <a:ext cx="1958015" cy="726423"/>
      </dsp:txXfrm>
    </dsp:sp>
    <dsp:sp modelId="{547A9FCF-BBD1-4128-B303-F094764FC8FF}">
      <dsp:nvSpPr>
        <dsp:cNvPr id="0" name=""/>
        <dsp:cNvSpPr/>
      </dsp:nvSpPr>
      <dsp:spPr>
        <a:xfrm>
          <a:off x="5355741" y="2273569"/>
          <a:ext cx="1958015" cy="1349072"/>
        </a:xfrm>
        <a:prstGeom prst="round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30" t="-12036" r="-1030" b="-339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2865D-9D06-4877-AB03-79DE4675CA0A}">
      <dsp:nvSpPr>
        <dsp:cNvPr id="0" name=""/>
        <dsp:cNvSpPr/>
      </dsp:nvSpPr>
      <dsp:spPr>
        <a:xfrm>
          <a:off x="5355741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Andrew</a:t>
          </a:r>
          <a:br>
            <a:rPr lang="en-US" sz="2000" kern="1200" dirty="0"/>
          </a:br>
          <a:r>
            <a:rPr lang="en-US" sz="2000" kern="1200" dirty="0"/>
            <a:t>Coates</a:t>
          </a:r>
        </a:p>
      </dsp:txBody>
      <dsp:txXfrm>
        <a:off x="5355741" y="3622642"/>
        <a:ext cx="1958015" cy="726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38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21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96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53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0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68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48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4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2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35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3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F9E4-6F51-43AE-8956-DC7F1277BC7C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BC3C-ABC6-4E68-9F39-EC9A58C66B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9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272509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8215" y="1116858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en-AU" sz="7200">
                <a:solidFill>
                  <a:srgbClr val="FFFFFF"/>
                </a:solidFill>
              </a:rPr>
              <a:t>Phone Dump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215" y="4425717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en-AU">
                <a:solidFill>
                  <a:srgbClr val="FFFFFF"/>
                </a:solidFill>
              </a:rPr>
              <a:t>Solving First World problems for the Third World</a:t>
            </a:r>
          </a:p>
        </p:txBody>
      </p:sp>
    </p:spTree>
    <p:extLst>
      <p:ext uri="{BB962C8B-B14F-4D97-AF65-F5344CB8AC3E}">
        <p14:creationId xmlns:p14="http://schemas.microsoft.com/office/powerpoint/2010/main" val="174704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 Phone Dump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9972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1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438828" y="594123"/>
            <a:ext cx="3476387" cy="5948219"/>
            <a:chOff x="5566013" y="754365"/>
            <a:chExt cx="3476387" cy="5948219"/>
          </a:xfrm>
        </p:grpSpPr>
        <p:sp>
          <p:nvSpPr>
            <p:cNvPr id="24" name="Cloud 23"/>
            <p:cNvSpPr/>
            <p:nvPr/>
          </p:nvSpPr>
          <p:spPr>
            <a:xfrm>
              <a:off x="5566013" y="754365"/>
              <a:ext cx="3476387" cy="594821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\</a:t>
              </a:r>
            </a:p>
            <a:p>
              <a:pPr algn="ctr"/>
              <a:endParaRPr lang="en-AU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178924" y="1596698"/>
              <a:ext cx="1808630" cy="645737"/>
              <a:chOff x="6178924" y="1596698"/>
              <a:chExt cx="1808630" cy="6457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Token Validation</a:t>
                </a:r>
              </a:p>
            </p:txBody>
          </p:sp>
          <p:cxnSp>
            <p:nvCxnSpPr>
              <p:cNvPr id="11" name="Straight Arrow Connector 10"/>
              <p:cNvCxnSpPr>
                <a:stCxn id="9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78924" y="2501153"/>
              <a:ext cx="1808630" cy="645737"/>
              <a:chOff x="6178924" y="1596698"/>
              <a:chExt cx="1808630" cy="64573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File Save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6178924" y="3405607"/>
              <a:ext cx="1808630" cy="645737"/>
              <a:chOff x="6178924" y="1596698"/>
              <a:chExt cx="1808630" cy="64573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Notifications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178924" y="4310062"/>
              <a:ext cx="1808630" cy="645737"/>
              <a:chOff x="6178924" y="1596698"/>
              <a:chExt cx="1808630" cy="64573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List Files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178924" y="5183454"/>
              <a:ext cx="1808630" cy="645737"/>
              <a:chOff x="6178924" y="1596698"/>
              <a:chExt cx="1808630" cy="64573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Registration</a:t>
                </a:r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92637" y="1436456"/>
            <a:ext cx="6096000" cy="5322992"/>
            <a:chOff x="838200" y="1394691"/>
            <a:chExt cx="6096000" cy="5322992"/>
          </a:xfrm>
        </p:grpSpPr>
        <p:sp>
          <p:nvSpPr>
            <p:cNvPr id="55" name="Rectangle: Rounded Corners 54"/>
            <p:cNvSpPr/>
            <p:nvPr/>
          </p:nvSpPr>
          <p:spPr>
            <a:xfrm>
              <a:off x="838200" y="1394691"/>
              <a:ext cx="6096000" cy="5322992"/>
            </a:xfrm>
            <a:prstGeom prst="roundRect">
              <a:avLst>
                <a:gd name="adj" fmla="val 90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AU" sz="3200" dirty="0"/>
                <a:t>Local Network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875933" y="1578390"/>
              <a:ext cx="679076" cy="1216959"/>
              <a:chOff x="1035424" y="1425388"/>
              <a:chExt cx="679076" cy="1216959"/>
            </a:xfrm>
          </p:grpSpPr>
          <p:sp>
            <p:nvSpPr>
              <p:cNvPr id="4" name="Rectangle: Rounded Corners 3"/>
              <p:cNvSpPr/>
              <p:nvPr/>
            </p:nvSpPr>
            <p:spPr>
              <a:xfrm>
                <a:off x="1035424" y="1425388"/>
                <a:ext cx="679076" cy="121695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294280" y="2420471"/>
                <a:ext cx="161364" cy="1613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1095935" y="1472453"/>
                <a:ext cx="558053" cy="89422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677839" y="1921290"/>
              <a:ext cx="1438835" cy="302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CAH</a:t>
              </a:r>
            </a:p>
          </p:txBody>
        </p:sp>
        <p:cxnSp>
          <p:nvCxnSpPr>
            <p:cNvPr id="23" name="Straight Arrow Connector 22"/>
            <p:cNvCxnSpPr>
              <a:endCxn id="8" idx="1"/>
            </p:cNvCxnSpPr>
            <p:nvPr/>
          </p:nvCxnSpPr>
          <p:spPr>
            <a:xfrm>
              <a:off x="2555009" y="2072569"/>
              <a:ext cx="1122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1217026" y="3105770"/>
              <a:ext cx="1858683" cy="645737"/>
              <a:chOff x="376517" y="2952768"/>
              <a:chExt cx="1858683" cy="64573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76517" y="295276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Discovery</a:t>
                </a:r>
              </a:p>
            </p:txBody>
          </p:sp>
          <p:cxnSp>
            <p:nvCxnSpPr>
              <p:cNvPr id="44" name="Straight Arrow Connector 43"/>
              <p:cNvCxnSpPr>
                <a:stCxn id="35" idx="3"/>
              </p:cNvCxnSpPr>
              <p:nvPr/>
            </p:nvCxnSpPr>
            <p:spPr>
              <a:xfrm flipV="1">
                <a:off x="1815352" y="3269673"/>
                <a:ext cx="419848" cy="59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222799" y="4068412"/>
              <a:ext cx="1858683" cy="645737"/>
              <a:chOff x="376517" y="2952768"/>
              <a:chExt cx="1858683" cy="64573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76517" y="295276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Share Target Cache</a:t>
                </a:r>
              </a:p>
            </p:txBody>
          </p:sp>
          <p:cxnSp>
            <p:nvCxnSpPr>
              <p:cNvPr id="48" name="Straight Arrow Connector 47"/>
              <p:cNvCxnSpPr>
                <a:stCxn id="47" idx="3"/>
              </p:cNvCxnSpPr>
              <p:nvPr/>
            </p:nvCxnSpPr>
            <p:spPr>
              <a:xfrm flipV="1">
                <a:off x="1815352" y="3269673"/>
                <a:ext cx="419848" cy="59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217026" y="5000626"/>
              <a:ext cx="1858683" cy="645737"/>
              <a:chOff x="376517" y="2952768"/>
              <a:chExt cx="1858683" cy="64573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76517" y="295276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Show File</a:t>
                </a:r>
              </a:p>
            </p:txBody>
          </p:sp>
          <p:cxnSp>
            <p:nvCxnSpPr>
              <p:cNvPr id="51" name="Straight Arrow Connector 50"/>
              <p:cNvCxnSpPr>
                <a:stCxn id="50" idx="3"/>
              </p:cNvCxnSpPr>
              <p:nvPr/>
            </p:nvCxnSpPr>
            <p:spPr>
              <a:xfrm flipV="1">
                <a:off x="1815352" y="3269673"/>
                <a:ext cx="419848" cy="59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1205447" y="5926877"/>
              <a:ext cx="1858683" cy="645737"/>
              <a:chOff x="376517" y="2952768"/>
              <a:chExt cx="1858683" cy="64573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6517" y="295276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Share File</a:t>
                </a:r>
              </a:p>
            </p:txBody>
          </p:sp>
          <p:cxnSp>
            <p:nvCxnSpPr>
              <p:cNvPr id="54" name="Straight Arrow Connector 53"/>
              <p:cNvCxnSpPr>
                <a:stCxn id="53" idx="3"/>
              </p:cNvCxnSpPr>
              <p:nvPr/>
            </p:nvCxnSpPr>
            <p:spPr>
              <a:xfrm flipV="1">
                <a:off x="1815352" y="3269673"/>
                <a:ext cx="419848" cy="59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Straight Arrow Connector 56"/>
          <p:cNvCxnSpPr>
            <a:stCxn id="55" idx="3"/>
            <a:endCxn id="24" idx="2"/>
          </p:cNvCxnSpPr>
          <p:nvPr/>
        </p:nvCxnSpPr>
        <p:spPr>
          <a:xfrm flipV="1">
            <a:off x="6188637" y="3568233"/>
            <a:ext cx="2260974" cy="52971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endParaRPr lang="en-AU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3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AU" sz="2400">
                <a:solidFill>
                  <a:srgbClr val="FFFFFF"/>
                </a:solidFill>
              </a:rPr>
              <a:t>Dev Ops</a:t>
            </a:r>
          </a:p>
          <a:p>
            <a:r>
              <a:rPr lang="en-AU" sz="2400">
                <a:solidFill>
                  <a:srgbClr val="FFFFFF"/>
                </a:solidFill>
              </a:rPr>
              <a:t>Team Communication</a:t>
            </a:r>
          </a:p>
          <a:p>
            <a:r>
              <a:rPr lang="en-AU" sz="2400">
                <a:solidFill>
                  <a:srgbClr val="FFFFFF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9247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AU" sz="2400">
                <a:solidFill>
                  <a:srgbClr val="FFFFFF"/>
                </a:solidFill>
              </a:rPr>
              <a:t>Visual Studio Team Services</a:t>
            </a:r>
          </a:p>
          <a:p>
            <a:pPr lvl="1"/>
            <a:r>
              <a:rPr lang="en-AU">
                <a:solidFill>
                  <a:srgbClr val="FFFFFF"/>
                </a:solidFill>
              </a:rPr>
              <a:t>Continuous Integration</a:t>
            </a:r>
          </a:p>
          <a:p>
            <a:pPr lvl="1"/>
            <a:r>
              <a:rPr lang="en-AU">
                <a:solidFill>
                  <a:srgbClr val="FFFFFF"/>
                </a:solidFill>
              </a:rPr>
              <a:t>Continuous Deployment</a:t>
            </a:r>
          </a:p>
          <a:p>
            <a:pPr lvl="1"/>
            <a:r>
              <a:rPr lang="en-AU">
                <a:solidFill>
                  <a:srgbClr val="FFFFFF"/>
                </a:solidFill>
              </a:rPr>
              <a:t>Kanban</a:t>
            </a:r>
          </a:p>
          <a:p>
            <a:pPr lvl="1"/>
            <a:r>
              <a:rPr lang="en-AU">
                <a:solidFill>
                  <a:srgbClr val="FFFFFF"/>
                </a:solidFill>
              </a:rPr>
              <a:t>Hockey App</a:t>
            </a:r>
          </a:p>
        </p:txBody>
      </p:sp>
    </p:spTree>
    <p:extLst>
      <p:ext uri="{BB962C8B-B14F-4D97-AF65-F5344CB8AC3E}">
        <p14:creationId xmlns:p14="http://schemas.microsoft.com/office/powerpoint/2010/main" val="318758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380991D-87E4-40ED-AED0-B5ECEE85E0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60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Phone Dump</vt:lpstr>
      <vt:lpstr>Team Phone Dump</vt:lpstr>
      <vt:lpstr>Architecture</vt:lpstr>
      <vt:lpstr>Use Cases</vt:lpstr>
      <vt:lpstr>Process</vt:lpstr>
      <vt:lpstr>DevOps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Dump</dc:title>
  <dc:creator>Andrew Coates (DX AUSTRALIA)</dc:creator>
  <cp:lastModifiedBy>Jeff Alexander</cp:lastModifiedBy>
  <cp:revision>11</cp:revision>
  <dcterms:created xsi:type="dcterms:W3CDTF">2016-07-29T17:31:19Z</dcterms:created>
  <dcterms:modified xsi:type="dcterms:W3CDTF">2016-07-30T01:29:46Z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