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54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41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5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06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9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48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5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4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65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75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0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EFB4-25B7-4FED-9942-530A6A897943}" type="datetimeFigureOut">
              <a:rPr lang="en-AU" smtClean="0"/>
              <a:t>29/07/2016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87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61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685"/>
            <a:ext cx="10515600" cy="1325563"/>
          </a:xfrm>
        </p:spPr>
        <p:txBody>
          <a:bodyPr/>
          <a:lstStyle/>
          <a:p>
            <a:r>
              <a:rPr lang="en-AU" dirty="0"/>
              <a:t>Sprints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915754"/>
              </p:ext>
            </p:extLst>
          </p:nvPr>
        </p:nvGraphicFramePr>
        <p:xfrm>
          <a:off x="838200" y="1825625"/>
          <a:ext cx="10515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12">
                  <a:extLst>
                    <a:ext uri="{9D8B030D-6E8A-4147-A177-3AD203B41FA5}">
                      <a16:colId xmlns:a16="http://schemas.microsoft.com/office/drawing/2014/main" val="2447739033"/>
                    </a:ext>
                  </a:extLst>
                </a:gridCol>
                <a:gridCol w="2137340">
                  <a:extLst>
                    <a:ext uri="{9D8B030D-6E8A-4147-A177-3AD203B41FA5}">
                      <a16:colId xmlns:a16="http://schemas.microsoft.com/office/drawing/2014/main" val="1792962046"/>
                    </a:ext>
                  </a:extLst>
                </a:gridCol>
                <a:gridCol w="3522964">
                  <a:extLst>
                    <a:ext uri="{9D8B030D-6E8A-4147-A177-3AD203B41FA5}">
                      <a16:colId xmlns:a16="http://schemas.microsoft.com/office/drawing/2014/main" val="490871558"/>
                    </a:ext>
                  </a:extLst>
                </a:gridCol>
                <a:gridCol w="3915184">
                  <a:extLst>
                    <a:ext uri="{9D8B030D-6E8A-4147-A177-3AD203B41FA5}">
                      <a16:colId xmlns:a16="http://schemas.microsoft.com/office/drawing/2014/main" val="182640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Planning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AU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Sat 11:15-11:30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Sat 11:30-13:15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Sat 13:45-14:00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Sat 14:00-16:15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4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Sat 16:15-16:30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Sat 16:30-18:45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8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Sun 08:15-08:30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Sun 08:30-10:45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9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Sun 10:45-11:00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Sun 11:00-13:15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9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Sun 13:15-13:30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Sun 13:30-15:45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78086"/>
                  </a:ext>
                </a:extLst>
              </a:tr>
            </a:tbl>
          </a:graphicData>
        </a:graphic>
      </p:graphicFrame>
      <p:pic>
        <p:nvPicPr>
          <p:cNvPr id="6" name="Picture 5" descr="sprint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772" y="1"/>
            <a:ext cx="1578228" cy="15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3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Planning</vt:lpstr>
      <vt:lpstr>Sprints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dc:creator>Andrew Coates (DX AUSTRALIA)</dc:creator>
  <cp:lastModifiedBy>Andrew Coates (DX AUSTRALIA)</cp:lastModifiedBy>
  <cp:revision>5</cp:revision>
  <dcterms:created xsi:type="dcterms:W3CDTF">2016-07-29T21:04:59Z</dcterms:created>
  <dcterms:modified xsi:type="dcterms:W3CDTF">2016-07-29T21:58:31Z</dcterms:modified>
</cp:coreProperties>
</file>