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7430-5E67-405D-8D86-052AC9A5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4FF03-78AF-45CC-9DCD-AEE4601C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B04C-5A62-4140-9A7B-82365E4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480B-A939-4ACD-9F61-25757B6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E0B8-A4F2-4261-9DF7-6AAC9CA2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CB42-8221-4932-BC4B-368E2E03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BD4AF-CC33-4F18-BC83-0D460BA1E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7610-6DAC-4179-8870-C609846A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C77E-39BC-40D3-B70E-D79EFFC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940D-384B-426D-8A1B-C93599DA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F225A-ABA6-4591-A399-64AD1970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547E-7444-45FA-9ECB-5C470163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2658-8C8B-4882-A189-5FE4C9C9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475D-F124-4FC6-8749-2F85AE7C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2081-EBFE-49B9-8378-C792794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F40A-B34A-4636-8690-29A6EA5F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D501-A07D-4B07-B15F-157FFD6E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A272-C62C-4691-B6DE-E50B46FD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A5B-C4F9-49A0-864F-43038B1C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EC7F-7222-43A7-88ED-F035BE16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9480-ED7A-4DDB-B818-E35CBA7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4BF-9EFB-4F83-A506-E6E65CE4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E3DD-48B9-411C-A94B-7F27652A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53AE-80F1-4FE7-B16C-BAF31F70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C9B5-5045-4BB6-9BF6-737748B8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F85A-32CB-4A6D-A776-D2D502BB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A6D9-67EA-4166-8FCA-F305DF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1B79-0D6B-40A6-AA4C-AA252AB9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5509-200F-449D-A49B-82C97F0F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6A607-0E70-42B6-B91D-E02548AD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FFAD-3214-4577-853E-862A5A72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B8-DD1F-430C-95E3-DD0F878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3F75-FFDE-4740-8B68-95DC663B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161DB-D8AE-4F42-B9DA-BB628CC67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30482-5278-4115-84EB-18E74FE9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D2BF-3F44-43FA-9E9F-17E4ABD0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4C911-FBE2-4FD2-A52E-EF6128C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A6863-9DA6-4EC1-90AE-6EE550E9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ACD0E-E95F-4A0B-B8F4-43D9287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301F-6878-4F74-8289-E8F47D3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39790-774D-4D46-9B60-0982FF2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7CC8-683F-4DE8-B775-6A17208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A82EA-CC19-4747-B8B5-8B3947AF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06AE6-C629-41DE-9DD6-293E01DE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7B537-6925-4F59-8CF9-2604F426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DD51-C0E4-40B0-932E-374B0380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42C6-49E9-462B-A8C0-C148B54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BE41-DE9F-4811-A224-CEB2EE14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45E27-3DC0-4899-A95F-F329F4D6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FF9E-8A77-4C23-AC28-C8DE9F47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26F2-2898-4DF6-8634-AF3A6189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0566-0CED-4F22-BB39-7A6E9EDB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058C-35CD-49EC-A27F-C0BA9E9A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2C63B-B408-481B-B014-120601571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69C9-7EBA-4D2E-8B8C-49365C70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6156-5F52-434D-A445-4AD541A5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182D-A304-4092-995B-C6770ED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7452-E124-44CD-AAB0-75318458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26612-3F75-48BD-A9B9-C05D6F7E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EA53-0264-456A-845B-76E9AF28A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CF36-1AC3-44A1-BC5F-0A41317E4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394E-5CF6-48A0-8D47-4D8C258F1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2D76-40D4-481C-A164-812D2AD55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ull computer science curriculum and coding platform at no cost ...">
            <a:extLst>
              <a:ext uri="{FF2B5EF4-FFF2-40B4-BE49-F238E27FC236}">
                <a16:creationId xmlns:a16="http://schemas.microsoft.com/office/drawing/2014/main" id="{89FAF077-0197-4539-8F6F-5EE1B652C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479606"/>
            <a:ext cx="7459980" cy="142592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Jordon Bruton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5E4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17" y="5244373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 cool…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Function parameters: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Used function parameters to not only keep track of how much the 		user spent, but also the parts that they decided on 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D29EF8A-C9D4-4AE0-9165-C05552893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8" r="3" b="13223"/>
          <a:stretch/>
        </p:blipFill>
        <p:spPr>
          <a:xfrm>
            <a:off x="308115" y="1613627"/>
            <a:ext cx="5455917" cy="1385844"/>
          </a:xfrm>
          <a:prstGeom prst="rect">
            <a:avLst/>
          </a:prstGeom>
        </p:spPr>
      </p:pic>
      <p:pic>
        <p:nvPicPr>
          <p:cNvPr id="5" name="Content Placeholder 4" descr="A picture containing sitting, holding&#10;&#10;Description automatically generated">
            <a:extLst>
              <a:ext uri="{FF2B5EF4-FFF2-40B4-BE49-F238E27FC236}">
                <a16:creationId xmlns:a16="http://schemas.microsoft.com/office/drawing/2014/main" id="{8E884502-3B67-468B-B2ED-5193821B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32"/>
          <a:stretch/>
        </p:blipFill>
        <p:spPr>
          <a:xfrm>
            <a:off x="6360944" y="1544124"/>
            <a:ext cx="5455917" cy="13606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1E59-4497-4614-B356-561F97FD08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48750" y="484188"/>
            <a:ext cx="3143250" cy="5622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two different data structures in order to keep track of the desired parts of a PC in the simplest of ways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DAE4A2E-8634-47D1-8A13-54230345AD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6" b="1"/>
          <a:stretch/>
        </p:blipFill>
        <p:spPr>
          <a:xfrm>
            <a:off x="1061489" y="1024731"/>
            <a:ext cx="7162800" cy="48085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57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uter Science Fundamentals | edX">
            <a:extLst>
              <a:ext uri="{FF2B5EF4-FFF2-40B4-BE49-F238E27FC236}">
                <a16:creationId xmlns:a16="http://schemas.microsoft.com/office/drawing/2014/main" id="{FD95FFF6-C708-4838-8A34-D981809AE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r="9496" b="500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7CBAD-E6D6-4A8A-A731-5C7B401A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If I could do it all over again, I would…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C53595D-CF99-47AC-A7C3-C4DD569C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database in order to keep track of computer parts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console use a GUI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arning to code: The business necessity of today">
            <a:extLst>
              <a:ext uri="{FF2B5EF4-FFF2-40B4-BE49-F238E27FC236}">
                <a16:creationId xmlns:a16="http://schemas.microsoft.com/office/drawing/2014/main" id="{7C047707-B32E-4BEC-9872-0828056F2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4" b="38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BED14-9E55-4767-9799-BEE76F3C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thing that I learned the most was…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CBB0E1E-13A7-43DD-A840-0E6C548A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the implementation of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unordered_maps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helpful function parameters may be if you think of how they can be used outside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of the box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Jordon Bruton</vt:lpstr>
      <vt:lpstr>Something cool…  Function parameters:   - Used function parameters to not only keep track of how much the   user spent, but also the parts that they decided on </vt:lpstr>
      <vt:lpstr>Using two different data structures in order to keep track of the desired parts of a PC in the simplest of ways</vt:lpstr>
      <vt:lpstr>If I could do it all over again, I would…</vt:lpstr>
      <vt:lpstr>The thing that I learned the most was…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Jordon Bruton</dc:title>
  <dc:creator>Jordon</dc:creator>
  <cp:lastModifiedBy>Jordon</cp:lastModifiedBy>
  <cp:revision>2</cp:revision>
  <dcterms:created xsi:type="dcterms:W3CDTF">2020-05-07T22:55:37Z</dcterms:created>
  <dcterms:modified xsi:type="dcterms:W3CDTF">2020-05-08T17:53:27Z</dcterms:modified>
</cp:coreProperties>
</file>