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5408C-0698-4720-8248-4856D97358E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6520E1-1498-437F-99F1-0E08ACB238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Phase one</a:t>
          </a:r>
        </a:p>
      </dgm:t>
    </dgm:pt>
    <dgm:pt modelId="{C3E1FF32-4542-480B-AEB5-2BC4FBF0181D}" type="parTrans" cxnId="{660A4F2C-665F-48E3-9744-46089ADA0395}">
      <dgm:prSet/>
      <dgm:spPr/>
      <dgm:t>
        <a:bodyPr/>
        <a:lstStyle/>
        <a:p>
          <a:endParaRPr lang="en-US"/>
        </a:p>
      </dgm:t>
    </dgm:pt>
    <dgm:pt modelId="{3992E579-36CF-4EB7-AC94-71610D7F276A}" type="sibTrans" cxnId="{660A4F2C-665F-48E3-9744-46089ADA0395}">
      <dgm:prSet/>
      <dgm:spPr/>
      <dgm:t>
        <a:bodyPr/>
        <a:lstStyle/>
        <a:p>
          <a:endParaRPr lang="en-US"/>
        </a:p>
      </dgm:t>
    </dgm:pt>
    <dgm:pt modelId="{75EADCDA-6242-439D-9DCA-A44885DCB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platform</a:t>
          </a:r>
        </a:p>
      </dgm:t>
    </dgm:pt>
    <dgm:pt modelId="{A2DC9BE2-7F23-4EDD-8B04-978B22A57C92}" type="parTrans" cxnId="{A98263B2-F692-4B48-B291-16B8A0101A92}">
      <dgm:prSet/>
      <dgm:spPr/>
      <dgm:t>
        <a:bodyPr/>
        <a:lstStyle/>
        <a:p>
          <a:endParaRPr lang="en-US"/>
        </a:p>
      </dgm:t>
    </dgm:pt>
    <dgm:pt modelId="{A585CFA1-0EBD-4C0C-8AEA-D9EA6D27FC39}" type="sibTrans" cxnId="{A98263B2-F692-4B48-B291-16B8A0101A92}">
      <dgm:prSet/>
      <dgm:spPr/>
      <dgm:t>
        <a:bodyPr/>
        <a:lstStyle/>
        <a:p>
          <a:endParaRPr lang="en-US"/>
        </a:p>
      </dgm:t>
    </dgm:pt>
    <dgm:pt modelId="{2976E20F-A3B6-455C-B775-23C631195E7F}">
      <dgm:prSet/>
      <dgm:spPr/>
      <dgm:t>
        <a:bodyPr/>
        <a:lstStyle/>
        <a:p>
          <a:r>
            <a:rPr lang="en-US" dirty="0"/>
            <a:t>Create Grid</a:t>
          </a:r>
        </a:p>
      </dgm:t>
    </dgm:pt>
    <dgm:pt modelId="{628B228F-79B5-4A30-B985-F5C8016B5805}" type="parTrans" cxnId="{5B1BC282-05B8-4B0C-BCC5-9ADC7A4958A4}">
      <dgm:prSet/>
      <dgm:spPr/>
      <dgm:t>
        <a:bodyPr/>
        <a:lstStyle/>
        <a:p>
          <a:endParaRPr lang="en-US"/>
        </a:p>
      </dgm:t>
    </dgm:pt>
    <dgm:pt modelId="{558672B5-7C27-4B50-B8A3-009182E696D9}" type="sibTrans" cxnId="{5B1BC282-05B8-4B0C-BCC5-9ADC7A4958A4}">
      <dgm:prSet/>
      <dgm:spPr/>
      <dgm:t>
        <a:bodyPr/>
        <a:lstStyle/>
        <a:p>
          <a:endParaRPr lang="en-US"/>
        </a:p>
      </dgm:t>
    </dgm:pt>
    <dgm:pt modelId="{BAF2F342-98C8-4472-BC39-DDCF255C835E}">
      <dgm:prSet/>
      <dgm:spPr/>
      <dgm:t>
        <a:bodyPr/>
        <a:lstStyle/>
        <a:p>
          <a:r>
            <a:rPr lang="en-US"/>
            <a:t>Create Game Pieces</a:t>
          </a:r>
        </a:p>
      </dgm:t>
    </dgm:pt>
    <dgm:pt modelId="{D498DCE8-7AE6-4EB5-B312-703782B8FFCE}" type="parTrans" cxnId="{89E1F3CF-E061-44B0-850B-8282E9D30F8C}">
      <dgm:prSet/>
      <dgm:spPr/>
      <dgm:t>
        <a:bodyPr/>
        <a:lstStyle/>
        <a:p>
          <a:endParaRPr lang="en-US"/>
        </a:p>
      </dgm:t>
    </dgm:pt>
    <dgm:pt modelId="{6DBA5B79-95CD-4233-A246-F97A828E11AE}" type="sibTrans" cxnId="{89E1F3CF-E061-44B0-850B-8282E9D30F8C}">
      <dgm:prSet/>
      <dgm:spPr/>
      <dgm:t>
        <a:bodyPr/>
        <a:lstStyle/>
        <a:p>
          <a:endParaRPr lang="en-US"/>
        </a:p>
      </dgm:t>
    </dgm:pt>
    <dgm:pt modelId="{4B02DBCF-2EC9-4957-A469-70B940047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game rules</a:t>
          </a:r>
        </a:p>
      </dgm:t>
    </dgm:pt>
    <dgm:pt modelId="{EC04026C-3185-4195-9EA1-FBB565DC6DEE}" type="parTrans" cxnId="{0E9F45C6-3B5D-493A-9247-970FDF383AF9}">
      <dgm:prSet/>
      <dgm:spPr/>
      <dgm:t>
        <a:bodyPr/>
        <a:lstStyle/>
        <a:p>
          <a:endParaRPr lang="en-US"/>
        </a:p>
      </dgm:t>
    </dgm:pt>
    <dgm:pt modelId="{D405962C-6EC7-4AC4-9ACB-7DD9267CCEF7}" type="sibTrans" cxnId="{0E9F45C6-3B5D-493A-9247-970FDF383AF9}">
      <dgm:prSet/>
      <dgm:spPr/>
      <dgm:t>
        <a:bodyPr/>
        <a:lstStyle/>
        <a:p>
          <a:endParaRPr lang="en-US"/>
        </a:p>
      </dgm:t>
    </dgm:pt>
    <dgm:pt modelId="{E79A179A-2CBD-4156-8901-619B88E57241}">
      <dgm:prSet/>
      <dgm:spPr/>
      <dgm:t>
        <a:bodyPr/>
        <a:lstStyle/>
        <a:p>
          <a:r>
            <a:rPr lang="en-US"/>
            <a:t>Player switches each turn.</a:t>
          </a:r>
        </a:p>
      </dgm:t>
    </dgm:pt>
    <dgm:pt modelId="{90A78331-A669-4EE7-8BEC-FD71B54968E1}" type="parTrans" cxnId="{9E376449-56C7-4DB0-9A82-CD00521DDE0E}">
      <dgm:prSet/>
      <dgm:spPr/>
      <dgm:t>
        <a:bodyPr/>
        <a:lstStyle/>
        <a:p>
          <a:endParaRPr lang="en-US"/>
        </a:p>
      </dgm:t>
    </dgm:pt>
    <dgm:pt modelId="{EDA136EE-B6ED-4776-B60A-4ABA5110C4EF}" type="sibTrans" cxnId="{9E376449-56C7-4DB0-9A82-CD00521DDE0E}">
      <dgm:prSet/>
      <dgm:spPr/>
      <dgm:t>
        <a:bodyPr/>
        <a:lstStyle/>
        <a:p>
          <a:endParaRPr lang="en-US"/>
        </a:p>
      </dgm:t>
    </dgm:pt>
    <dgm:pt modelId="{A67A1D89-31A5-4178-9E1B-100212CE9B36}">
      <dgm:prSet/>
      <dgm:spPr/>
      <dgm:t>
        <a:bodyPr/>
        <a:lstStyle/>
        <a:p>
          <a:r>
            <a:rPr lang="en-US"/>
            <a:t>Check for horizontal/vertical/diagonal set of 4 for win.</a:t>
          </a:r>
        </a:p>
      </dgm:t>
    </dgm:pt>
    <dgm:pt modelId="{DCE0AFA1-8A56-4C01-A290-1A600D2BC1A2}" type="parTrans" cxnId="{D6C99875-25F9-46FF-824D-F89192A212A2}">
      <dgm:prSet/>
      <dgm:spPr/>
      <dgm:t>
        <a:bodyPr/>
        <a:lstStyle/>
        <a:p>
          <a:endParaRPr lang="en-US"/>
        </a:p>
      </dgm:t>
    </dgm:pt>
    <dgm:pt modelId="{1EBBA37D-6EBD-4676-871F-A1F48EC71748}" type="sibTrans" cxnId="{D6C99875-25F9-46FF-824D-F89192A212A2}">
      <dgm:prSet/>
      <dgm:spPr/>
      <dgm:t>
        <a:bodyPr/>
        <a:lstStyle/>
        <a:p>
          <a:endParaRPr lang="en-US"/>
        </a:p>
      </dgm:t>
    </dgm:pt>
    <dgm:pt modelId="{DC551556-689D-4CE8-BE4D-A3DF2A27C6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Phase two</a:t>
          </a:r>
        </a:p>
      </dgm:t>
    </dgm:pt>
    <dgm:pt modelId="{106C8EFB-1DEF-4A45-AF34-B0F3420C17D4}" type="parTrans" cxnId="{DAAEF779-B41C-4733-A6BD-406FD62476E7}">
      <dgm:prSet/>
      <dgm:spPr/>
      <dgm:t>
        <a:bodyPr/>
        <a:lstStyle/>
        <a:p>
          <a:endParaRPr lang="en-US"/>
        </a:p>
      </dgm:t>
    </dgm:pt>
    <dgm:pt modelId="{14D0C271-67DE-4F13-871D-6CDC06B6FEE5}" type="sibTrans" cxnId="{DAAEF779-B41C-4733-A6BD-406FD62476E7}">
      <dgm:prSet/>
      <dgm:spPr/>
      <dgm:t>
        <a:bodyPr/>
        <a:lstStyle/>
        <a:p>
          <a:endParaRPr lang="en-US"/>
        </a:p>
      </dgm:t>
    </dgm:pt>
    <dgm:pt modelId="{5C2FE55B-5E7E-423E-9470-BBF8607FB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AI-logic for AI player</a:t>
          </a:r>
        </a:p>
      </dgm:t>
    </dgm:pt>
    <dgm:pt modelId="{E0C2DDCF-AE7A-4C24-9902-B0E9EDC3887C}" type="parTrans" cxnId="{71777ED1-72BB-4581-8668-198FC571246D}">
      <dgm:prSet/>
      <dgm:spPr/>
      <dgm:t>
        <a:bodyPr/>
        <a:lstStyle/>
        <a:p>
          <a:endParaRPr lang="en-US"/>
        </a:p>
      </dgm:t>
    </dgm:pt>
    <dgm:pt modelId="{0576B653-6DB5-4EE3-B322-EA5C42AD0EF8}" type="sibTrans" cxnId="{71777ED1-72BB-4581-8668-198FC571246D}">
      <dgm:prSet/>
      <dgm:spPr/>
      <dgm:t>
        <a:bodyPr/>
        <a:lstStyle/>
        <a:p>
          <a:endParaRPr lang="en-US"/>
        </a:p>
      </dgm:t>
    </dgm:pt>
    <dgm:pt modelId="{2049A18B-6D6E-4FC2-B8EB-3B9D328EFCA8}">
      <dgm:prSet/>
      <dgm:spPr/>
      <dgm:t>
        <a:bodyPr/>
        <a:lstStyle/>
        <a:p>
          <a:r>
            <a:rPr lang="en-US"/>
            <a:t>Minimax</a:t>
          </a:r>
        </a:p>
      </dgm:t>
    </dgm:pt>
    <dgm:pt modelId="{E04CED19-33FC-487B-A85C-9F1C998AE04D}" type="parTrans" cxnId="{10F55C0F-9DBB-4E3D-9499-09EB046AAC6A}">
      <dgm:prSet/>
      <dgm:spPr/>
      <dgm:t>
        <a:bodyPr/>
        <a:lstStyle/>
        <a:p>
          <a:endParaRPr lang="en-US"/>
        </a:p>
      </dgm:t>
    </dgm:pt>
    <dgm:pt modelId="{89B296E2-71C1-455D-B884-CC22462B921D}" type="sibTrans" cxnId="{10F55C0F-9DBB-4E3D-9499-09EB046AAC6A}">
      <dgm:prSet/>
      <dgm:spPr/>
      <dgm:t>
        <a:bodyPr/>
        <a:lstStyle/>
        <a:p>
          <a:endParaRPr lang="en-US"/>
        </a:p>
      </dgm:t>
    </dgm:pt>
    <dgm:pt modelId="{3D2850B1-3893-43D8-AB86-3B177CBBED93}">
      <dgm:prSet/>
      <dgm:spPr/>
      <dgm:t>
        <a:bodyPr/>
        <a:lstStyle/>
        <a:p>
          <a:r>
            <a:rPr lang="en-US"/>
            <a:t>Alpha-beta Pruning</a:t>
          </a:r>
        </a:p>
      </dgm:t>
    </dgm:pt>
    <dgm:pt modelId="{9FC2554F-F872-45BF-89BA-A0FD1CE1F708}" type="parTrans" cxnId="{34B02A8A-8D07-4127-BE73-DA78611B4B2F}">
      <dgm:prSet/>
      <dgm:spPr/>
      <dgm:t>
        <a:bodyPr/>
        <a:lstStyle/>
        <a:p>
          <a:endParaRPr lang="en-US"/>
        </a:p>
      </dgm:t>
    </dgm:pt>
    <dgm:pt modelId="{2FE31ADC-C738-42DB-ABC3-F154A5DAE897}" type="sibTrans" cxnId="{34B02A8A-8D07-4127-BE73-DA78611B4B2F}">
      <dgm:prSet/>
      <dgm:spPr/>
      <dgm:t>
        <a:bodyPr/>
        <a:lstStyle/>
        <a:p>
          <a:endParaRPr lang="en-US"/>
        </a:p>
      </dgm:t>
    </dgm:pt>
    <dgm:pt modelId="{D27C85A2-C8EC-41EE-AEAD-02666D7695C7}" type="pres">
      <dgm:prSet presAssocID="{E9A5408C-0698-4720-8248-4856D97358E1}" presName="root" presStyleCnt="0">
        <dgm:presLayoutVars>
          <dgm:dir/>
          <dgm:resizeHandles val="exact"/>
        </dgm:presLayoutVars>
      </dgm:prSet>
      <dgm:spPr/>
    </dgm:pt>
    <dgm:pt modelId="{6BFCEA18-5D5B-4FE9-B09A-7474C5F5A69E}" type="pres">
      <dgm:prSet presAssocID="{126520E1-1498-437F-99F1-0E08ACB238FF}" presName="compNode" presStyleCnt="0"/>
      <dgm:spPr/>
    </dgm:pt>
    <dgm:pt modelId="{B2ED5EB1-E776-490A-855F-740FD0A76716}" type="pres">
      <dgm:prSet presAssocID="{126520E1-1498-437F-99F1-0E08ACB238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D993F91-85BD-4B6B-B413-3D600B50E6A6}" type="pres">
      <dgm:prSet presAssocID="{126520E1-1498-437F-99F1-0E08ACB238FF}" presName="iconSpace" presStyleCnt="0"/>
      <dgm:spPr/>
    </dgm:pt>
    <dgm:pt modelId="{7526181D-D38F-4E14-830C-159D7EB003CD}" type="pres">
      <dgm:prSet presAssocID="{126520E1-1498-437F-99F1-0E08ACB238FF}" presName="parTx" presStyleLbl="revTx" presStyleIdx="0" presStyleCnt="4">
        <dgm:presLayoutVars>
          <dgm:chMax val="0"/>
          <dgm:chPref val="0"/>
        </dgm:presLayoutVars>
      </dgm:prSet>
      <dgm:spPr/>
    </dgm:pt>
    <dgm:pt modelId="{4585826A-C071-4703-AAC2-31F551D2266B}" type="pres">
      <dgm:prSet presAssocID="{126520E1-1498-437F-99F1-0E08ACB238FF}" presName="txSpace" presStyleCnt="0"/>
      <dgm:spPr/>
    </dgm:pt>
    <dgm:pt modelId="{DD53BE0B-9321-4E8B-9261-4AB102EA07C7}" type="pres">
      <dgm:prSet presAssocID="{126520E1-1498-437F-99F1-0E08ACB238FF}" presName="desTx" presStyleLbl="revTx" presStyleIdx="1" presStyleCnt="4">
        <dgm:presLayoutVars/>
      </dgm:prSet>
      <dgm:spPr/>
    </dgm:pt>
    <dgm:pt modelId="{9B80EF89-588D-495B-BF56-B971C57E8C16}" type="pres">
      <dgm:prSet presAssocID="{3992E579-36CF-4EB7-AC94-71610D7F276A}" presName="sibTrans" presStyleCnt="0"/>
      <dgm:spPr/>
    </dgm:pt>
    <dgm:pt modelId="{E696479F-17BD-46AF-A2CF-9B239DD07C8F}" type="pres">
      <dgm:prSet presAssocID="{DC551556-689D-4CE8-BE4D-A3DF2A27C648}" presName="compNode" presStyleCnt="0"/>
      <dgm:spPr/>
    </dgm:pt>
    <dgm:pt modelId="{82BD63B4-FB36-4310-9A6B-F69795C4E5B3}" type="pres">
      <dgm:prSet presAssocID="{DC551556-689D-4CE8-BE4D-A3DF2A27C6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512FD28-76BC-47F6-9656-F046B800839B}" type="pres">
      <dgm:prSet presAssocID="{DC551556-689D-4CE8-BE4D-A3DF2A27C648}" presName="iconSpace" presStyleCnt="0"/>
      <dgm:spPr/>
    </dgm:pt>
    <dgm:pt modelId="{67266372-95AC-410E-8608-BF1AC31DC66B}" type="pres">
      <dgm:prSet presAssocID="{DC551556-689D-4CE8-BE4D-A3DF2A27C648}" presName="parTx" presStyleLbl="revTx" presStyleIdx="2" presStyleCnt="4">
        <dgm:presLayoutVars>
          <dgm:chMax val="0"/>
          <dgm:chPref val="0"/>
        </dgm:presLayoutVars>
      </dgm:prSet>
      <dgm:spPr/>
    </dgm:pt>
    <dgm:pt modelId="{DDA019BB-0942-41C9-AD0D-C7F15D982FC6}" type="pres">
      <dgm:prSet presAssocID="{DC551556-689D-4CE8-BE4D-A3DF2A27C648}" presName="txSpace" presStyleCnt="0"/>
      <dgm:spPr/>
    </dgm:pt>
    <dgm:pt modelId="{64BB5F23-D5BD-4A9A-A1DB-DBDA957B5C25}" type="pres">
      <dgm:prSet presAssocID="{DC551556-689D-4CE8-BE4D-A3DF2A27C648}" presName="desTx" presStyleLbl="revTx" presStyleIdx="3" presStyleCnt="4">
        <dgm:presLayoutVars/>
      </dgm:prSet>
      <dgm:spPr/>
    </dgm:pt>
  </dgm:ptLst>
  <dgm:cxnLst>
    <dgm:cxn modelId="{10F55C0F-9DBB-4E3D-9499-09EB046AAC6A}" srcId="{5C2FE55B-5E7E-423E-9470-BBF8607FB4AB}" destId="{2049A18B-6D6E-4FC2-B8EB-3B9D328EFCA8}" srcOrd="0" destOrd="0" parTransId="{E04CED19-33FC-487B-A85C-9F1C998AE04D}" sibTransId="{89B296E2-71C1-455D-B884-CC22462B921D}"/>
    <dgm:cxn modelId="{52C6AD20-1F0D-4B7C-9B54-1052868452CB}" type="presOf" srcId="{BAF2F342-98C8-4472-BC39-DDCF255C835E}" destId="{DD53BE0B-9321-4E8B-9261-4AB102EA07C7}" srcOrd="0" destOrd="2" presId="urn:microsoft.com/office/officeart/2018/2/layout/IconLabelDescriptionList"/>
    <dgm:cxn modelId="{660A4F2C-665F-48E3-9744-46089ADA0395}" srcId="{E9A5408C-0698-4720-8248-4856D97358E1}" destId="{126520E1-1498-437F-99F1-0E08ACB238FF}" srcOrd="0" destOrd="0" parTransId="{C3E1FF32-4542-480B-AEB5-2BC4FBF0181D}" sibTransId="{3992E579-36CF-4EB7-AC94-71610D7F276A}"/>
    <dgm:cxn modelId="{D0933342-D76A-4E7B-AEF2-BD5DD92EEBAB}" type="presOf" srcId="{3D2850B1-3893-43D8-AB86-3B177CBBED93}" destId="{64BB5F23-D5BD-4A9A-A1DB-DBDA957B5C25}" srcOrd="0" destOrd="2" presId="urn:microsoft.com/office/officeart/2018/2/layout/IconLabelDescriptionList"/>
    <dgm:cxn modelId="{9E376449-56C7-4DB0-9A82-CD00521DDE0E}" srcId="{4B02DBCF-2EC9-4957-A469-70B940047E89}" destId="{E79A179A-2CBD-4156-8901-619B88E57241}" srcOrd="0" destOrd="0" parTransId="{90A78331-A669-4EE7-8BEC-FD71B54968E1}" sibTransId="{EDA136EE-B6ED-4776-B60A-4ABA5110C4EF}"/>
    <dgm:cxn modelId="{D6C99875-25F9-46FF-824D-F89192A212A2}" srcId="{4B02DBCF-2EC9-4957-A469-70B940047E89}" destId="{A67A1D89-31A5-4178-9E1B-100212CE9B36}" srcOrd="1" destOrd="0" parTransId="{DCE0AFA1-8A56-4C01-A290-1A600D2BC1A2}" sibTransId="{1EBBA37D-6EBD-4676-871F-A1F48EC71748}"/>
    <dgm:cxn modelId="{DAAEF779-B41C-4733-A6BD-406FD62476E7}" srcId="{E9A5408C-0698-4720-8248-4856D97358E1}" destId="{DC551556-689D-4CE8-BE4D-A3DF2A27C648}" srcOrd="1" destOrd="0" parTransId="{106C8EFB-1DEF-4A45-AF34-B0F3420C17D4}" sibTransId="{14D0C271-67DE-4F13-871D-6CDC06B6FEE5}"/>
    <dgm:cxn modelId="{87B8E47B-AEE2-412F-ACFD-10C68F0C3E04}" type="presOf" srcId="{126520E1-1498-437F-99F1-0E08ACB238FF}" destId="{7526181D-D38F-4E14-830C-159D7EB003CD}" srcOrd="0" destOrd="0" presId="urn:microsoft.com/office/officeart/2018/2/layout/IconLabelDescriptionList"/>
    <dgm:cxn modelId="{5B1BC282-05B8-4B0C-BCC5-9ADC7A4958A4}" srcId="{75EADCDA-6242-439D-9DCA-A44885DCBD38}" destId="{2976E20F-A3B6-455C-B775-23C631195E7F}" srcOrd="0" destOrd="0" parTransId="{628B228F-79B5-4A30-B985-F5C8016B5805}" sibTransId="{558672B5-7C27-4B50-B8A3-009182E696D9}"/>
    <dgm:cxn modelId="{34B02A8A-8D07-4127-BE73-DA78611B4B2F}" srcId="{5C2FE55B-5E7E-423E-9470-BBF8607FB4AB}" destId="{3D2850B1-3893-43D8-AB86-3B177CBBED93}" srcOrd="1" destOrd="0" parTransId="{9FC2554F-F872-45BF-89BA-A0FD1CE1F708}" sibTransId="{2FE31ADC-C738-42DB-ABC3-F154A5DAE897}"/>
    <dgm:cxn modelId="{4783B193-15EF-43B9-BC71-BBCCD771FFB3}" type="presOf" srcId="{A67A1D89-31A5-4178-9E1B-100212CE9B36}" destId="{DD53BE0B-9321-4E8B-9261-4AB102EA07C7}" srcOrd="0" destOrd="5" presId="urn:microsoft.com/office/officeart/2018/2/layout/IconLabelDescriptionList"/>
    <dgm:cxn modelId="{90D38F9D-86FE-4EA1-BAC4-5186F00D576A}" type="presOf" srcId="{5C2FE55B-5E7E-423E-9470-BBF8607FB4AB}" destId="{64BB5F23-D5BD-4A9A-A1DB-DBDA957B5C25}" srcOrd="0" destOrd="0" presId="urn:microsoft.com/office/officeart/2018/2/layout/IconLabelDescriptionList"/>
    <dgm:cxn modelId="{A98263B2-F692-4B48-B291-16B8A0101A92}" srcId="{126520E1-1498-437F-99F1-0E08ACB238FF}" destId="{75EADCDA-6242-439D-9DCA-A44885DCBD38}" srcOrd="0" destOrd="0" parTransId="{A2DC9BE2-7F23-4EDD-8B04-978B22A57C92}" sibTransId="{A585CFA1-0EBD-4C0C-8AEA-D9EA6D27FC39}"/>
    <dgm:cxn modelId="{E012FEB4-1EDB-4707-89FE-D2ED17E44863}" type="presOf" srcId="{E9A5408C-0698-4720-8248-4856D97358E1}" destId="{D27C85A2-C8EC-41EE-AEAD-02666D7695C7}" srcOrd="0" destOrd="0" presId="urn:microsoft.com/office/officeart/2018/2/layout/IconLabelDescriptionList"/>
    <dgm:cxn modelId="{CC13BBB7-4772-4968-9AE2-4345C4349283}" type="presOf" srcId="{4B02DBCF-2EC9-4957-A469-70B940047E89}" destId="{DD53BE0B-9321-4E8B-9261-4AB102EA07C7}" srcOrd="0" destOrd="3" presId="urn:microsoft.com/office/officeart/2018/2/layout/IconLabelDescriptionList"/>
    <dgm:cxn modelId="{0E9F45C6-3B5D-493A-9247-970FDF383AF9}" srcId="{126520E1-1498-437F-99F1-0E08ACB238FF}" destId="{4B02DBCF-2EC9-4957-A469-70B940047E89}" srcOrd="1" destOrd="0" parTransId="{EC04026C-3185-4195-9EA1-FBB565DC6DEE}" sibTransId="{D405962C-6EC7-4AC4-9ACB-7DD9267CCEF7}"/>
    <dgm:cxn modelId="{6B3D5ECA-78E0-47FB-8EFB-DA690D023B48}" type="presOf" srcId="{2049A18B-6D6E-4FC2-B8EB-3B9D328EFCA8}" destId="{64BB5F23-D5BD-4A9A-A1DB-DBDA957B5C25}" srcOrd="0" destOrd="1" presId="urn:microsoft.com/office/officeart/2018/2/layout/IconLabelDescriptionList"/>
    <dgm:cxn modelId="{ACC1E7CA-DE51-4D67-8925-1F59511045DE}" type="presOf" srcId="{2976E20F-A3B6-455C-B775-23C631195E7F}" destId="{DD53BE0B-9321-4E8B-9261-4AB102EA07C7}" srcOrd="0" destOrd="1" presId="urn:microsoft.com/office/officeart/2018/2/layout/IconLabelDescriptionList"/>
    <dgm:cxn modelId="{89E1F3CF-E061-44B0-850B-8282E9D30F8C}" srcId="{75EADCDA-6242-439D-9DCA-A44885DCBD38}" destId="{BAF2F342-98C8-4472-BC39-DDCF255C835E}" srcOrd="1" destOrd="0" parTransId="{D498DCE8-7AE6-4EB5-B312-703782B8FFCE}" sibTransId="{6DBA5B79-95CD-4233-A246-F97A828E11AE}"/>
    <dgm:cxn modelId="{71777ED1-72BB-4581-8668-198FC571246D}" srcId="{DC551556-689D-4CE8-BE4D-A3DF2A27C648}" destId="{5C2FE55B-5E7E-423E-9470-BBF8607FB4AB}" srcOrd="0" destOrd="0" parTransId="{E0C2DDCF-AE7A-4C24-9902-B0E9EDC3887C}" sibTransId="{0576B653-6DB5-4EE3-B322-EA5C42AD0EF8}"/>
    <dgm:cxn modelId="{07122AD7-47EB-4F62-B9EA-E40FB8461225}" type="presOf" srcId="{75EADCDA-6242-439D-9DCA-A44885DCBD38}" destId="{DD53BE0B-9321-4E8B-9261-4AB102EA07C7}" srcOrd="0" destOrd="0" presId="urn:microsoft.com/office/officeart/2018/2/layout/IconLabelDescriptionList"/>
    <dgm:cxn modelId="{B1E482D8-C495-463E-ADAF-6F7134404BBD}" type="presOf" srcId="{DC551556-689D-4CE8-BE4D-A3DF2A27C648}" destId="{67266372-95AC-410E-8608-BF1AC31DC66B}" srcOrd="0" destOrd="0" presId="urn:microsoft.com/office/officeart/2018/2/layout/IconLabelDescriptionList"/>
    <dgm:cxn modelId="{F089DCE6-7B09-4B09-B61A-DB7132E36364}" type="presOf" srcId="{E79A179A-2CBD-4156-8901-619B88E57241}" destId="{DD53BE0B-9321-4E8B-9261-4AB102EA07C7}" srcOrd="0" destOrd="4" presId="urn:microsoft.com/office/officeart/2018/2/layout/IconLabelDescriptionList"/>
    <dgm:cxn modelId="{B8B492C0-3600-4506-A341-0C98F16F2F9E}" type="presParOf" srcId="{D27C85A2-C8EC-41EE-AEAD-02666D7695C7}" destId="{6BFCEA18-5D5B-4FE9-B09A-7474C5F5A69E}" srcOrd="0" destOrd="0" presId="urn:microsoft.com/office/officeart/2018/2/layout/IconLabelDescriptionList"/>
    <dgm:cxn modelId="{0BB791B9-B4CC-426D-8E8D-F9ED8C87D29B}" type="presParOf" srcId="{6BFCEA18-5D5B-4FE9-B09A-7474C5F5A69E}" destId="{B2ED5EB1-E776-490A-855F-740FD0A76716}" srcOrd="0" destOrd="0" presId="urn:microsoft.com/office/officeart/2018/2/layout/IconLabelDescriptionList"/>
    <dgm:cxn modelId="{9ADA5803-8DD0-4FFA-89EF-078727ACA1A4}" type="presParOf" srcId="{6BFCEA18-5D5B-4FE9-B09A-7474C5F5A69E}" destId="{7D993F91-85BD-4B6B-B413-3D600B50E6A6}" srcOrd="1" destOrd="0" presId="urn:microsoft.com/office/officeart/2018/2/layout/IconLabelDescriptionList"/>
    <dgm:cxn modelId="{2F4B1EF6-6555-4091-A346-2D35459BF7C7}" type="presParOf" srcId="{6BFCEA18-5D5B-4FE9-B09A-7474C5F5A69E}" destId="{7526181D-D38F-4E14-830C-159D7EB003CD}" srcOrd="2" destOrd="0" presId="urn:microsoft.com/office/officeart/2018/2/layout/IconLabelDescriptionList"/>
    <dgm:cxn modelId="{BABA4F2B-FF21-48B5-8E76-7F60BCA8ACE2}" type="presParOf" srcId="{6BFCEA18-5D5B-4FE9-B09A-7474C5F5A69E}" destId="{4585826A-C071-4703-AAC2-31F551D2266B}" srcOrd="3" destOrd="0" presId="urn:microsoft.com/office/officeart/2018/2/layout/IconLabelDescriptionList"/>
    <dgm:cxn modelId="{7DBE0AEF-C421-4BF0-A7D6-C325F269B732}" type="presParOf" srcId="{6BFCEA18-5D5B-4FE9-B09A-7474C5F5A69E}" destId="{DD53BE0B-9321-4E8B-9261-4AB102EA07C7}" srcOrd="4" destOrd="0" presId="urn:microsoft.com/office/officeart/2018/2/layout/IconLabelDescriptionList"/>
    <dgm:cxn modelId="{890398F7-CCCA-4139-9B23-F6C86E6757B4}" type="presParOf" srcId="{D27C85A2-C8EC-41EE-AEAD-02666D7695C7}" destId="{9B80EF89-588D-495B-BF56-B971C57E8C16}" srcOrd="1" destOrd="0" presId="urn:microsoft.com/office/officeart/2018/2/layout/IconLabelDescriptionList"/>
    <dgm:cxn modelId="{95D5352F-90AC-4E9B-8F37-9959C523C375}" type="presParOf" srcId="{D27C85A2-C8EC-41EE-AEAD-02666D7695C7}" destId="{E696479F-17BD-46AF-A2CF-9B239DD07C8F}" srcOrd="2" destOrd="0" presId="urn:microsoft.com/office/officeart/2018/2/layout/IconLabelDescriptionList"/>
    <dgm:cxn modelId="{AF39E40F-2A4F-4D24-899D-88D551CDDC22}" type="presParOf" srcId="{E696479F-17BD-46AF-A2CF-9B239DD07C8F}" destId="{82BD63B4-FB36-4310-9A6B-F69795C4E5B3}" srcOrd="0" destOrd="0" presId="urn:microsoft.com/office/officeart/2018/2/layout/IconLabelDescriptionList"/>
    <dgm:cxn modelId="{6262D7CD-9643-4177-A557-CA8042191F05}" type="presParOf" srcId="{E696479F-17BD-46AF-A2CF-9B239DD07C8F}" destId="{4512FD28-76BC-47F6-9656-F046B800839B}" srcOrd="1" destOrd="0" presId="urn:microsoft.com/office/officeart/2018/2/layout/IconLabelDescriptionList"/>
    <dgm:cxn modelId="{96AC3774-3254-4D48-AB52-26FA0121B003}" type="presParOf" srcId="{E696479F-17BD-46AF-A2CF-9B239DD07C8F}" destId="{67266372-95AC-410E-8608-BF1AC31DC66B}" srcOrd="2" destOrd="0" presId="urn:microsoft.com/office/officeart/2018/2/layout/IconLabelDescriptionList"/>
    <dgm:cxn modelId="{A6965723-0B14-44AD-A978-EF4A457C86FD}" type="presParOf" srcId="{E696479F-17BD-46AF-A2CF-9B239DD07C8F}" destId="{DDA019BB-0942-41C9-AD0D-C7F15D982FC6}" srcOrd="3" destOrd="0" presId="urn:microsoft.com/office/officeart/2018/2/layout/IconLabelDescriptionList"/>
    <dgm:cxn modelId="{9855C0BD-ED70-464C-9DDC-B228CCDD4852}" type="presParOf" srcId="{E696479F-17BD-46AF-A2CF-9B239DD07C8F}" destId="{64BB5F23-D5BD-4A9A-A1DB-DBDA957B5C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B239F-F76D-4EB3-884D-770BCCDD7F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9D4DF4-5367-42E6-B6B3-E5909E938CF2}">
      <dgm:prSet/>
      <dgm:spPr/>
      <dgm:t>
        <a:bodyPr/>
        <a:lstStyle/>
        <a:p>
          <a:r>
            <a:rPr lang="en-US" dirty="0"/>
            <a:t>Turn based( p1 moves then p2 then p1 moves again)</a:t>
          </a:r>
        </a:p>
      </dgm:t>
    </dgm:pt>
    <dgm:pt modelId="{841E52D3-61E0-4A26-B12D-0EE6DDF6C2CD}" type="parTrans" cxnId="{62E85F40-601D-4601-A44F-64CDBD493EA9}">
      <dgm:prSet/>
      <dgm:spPr/>
      <dgm:t>
        <a:bodyPr/>
        <a:lstStyle/>
        <a:p>
          <a:endParaRPr lang="en-US"/>
        </a:p>
      </dgm:t>
    </dgm:pt>
    <dgm:pt modelId="{4F121B5B-A379-43E5-B04E-A93AE9CFCA3E}" type="sibTrans" cxnId="{62E85F40-601D-4601-A44F-64CDBD493EA9}">
      <dgm:prSet/>
      <dgm:spPr/>
      <dgm:t>
        <a:bodyPr/>
        <a:lstStyle/>
        <a:p>
          <a:endParaRPr lang="en-US"/>
        </a:p>
      </dgm:t>
    </dgm:pt>
    <dgm:pt modelId="{36398958-7EEC-4ED5-99A0-B8CA511B499D}">
      <dgm:prSet/>
      <dgm:spPr/>
      <dgm:t>
        <a:bodyPr/>
        <a:lstStyle/>
        <a:p>
          <a:r>
            <a:rPr lang="en-US" dirty="0"/>
            <a:t>Check for winning play. </a:t>
          </a:r>
        </a:p>
        <a:p>
          <a:r>
            <a:rPr lang="en-US" dirty="0"/>
            <a:t>line of 4 pieces vertical, horizontal or diagonal</a:t>
          </a:r>
        </a:p>
      </dgm:t>
    </dgm:pt>
    <dgm:pt modelId="{17749E02-4782-418D-B1F9-6CDB0DF8F819}" type="parTrans" cxnId="{11ACF40B-3EC0-4326-98E4-BB328A506351}">
      <dgm:prSet/>
      <dgm:spPr/>
      <dgm:t>
        <a:bodyPr/>
        <a:lstStyle/>
        <a:p>
          <a:endParaRPr lang="en-US"/>
        </a:p>
      </dgm:t>
    </dgm:pt>
    <dgm:pt modelId="{320FD8E7-7215-4DE8-AB3F-58806AC77EF3}" type="sibTrans" cxnId="{11ACF40B-3EC0-4326-98E4-BB328A506351}">
      <dgm:prSet/>
      <dgm:spPr/>
      <dgm:t>
        <a:bodyPr/>
        <a:lstStyle/>
        <a:p>
          <a:endParaRPr lang="en-US"/>
        </a:p>
      </dgm:t>
    </dgm:pt>
    <dgm:pt modelId="{80B7F032-0BEA-4851-A7DC-7671717F4F1C}" type="pres">
      <dgm:prSet presAssocID="{001B239F-F76D-4EB3-884D-770BCCDD7FC4}" presName="root" presStyleCnt="0">
        <dgm:presLayoutVars>
          <dgm:dir/>
          <dgm:resizeHandles val="exact"/>
        </dgm:presLayoutVars>
      </dgm:prSet>
      <dgm:spPr/>
    </dgm:pt>
    <dgm:pt modelId="{F7B3FF06-6CAD-4EA7-99A3-7151F75405D7}" type="pres">
      <dgm:prSet presAssocID="{001B239F-F76D-4EB3-884D-770BCCDD7FC4}" presName="container" presStyleCnt="0">
        <dgm:presLayoutVars>
          <dgm:dir/>
          <dgm:resizeHandles val="exact"/>
        </dgm:presLayoutVars>
      </dgm:prSet>
      <dgm:spPr/>
    </dgm:pt>
    <dgm:pt modelId="{4F29C476-C353-47E8-B5A4-5B6C6D656407}" type="pres">
      <dgm:prSet presAssocID="{F29D4DF4-5367-42E6-B6B3-E5909E938CF2}" presName="compNode" presStyleCnt="0"/>
      <dgm:spPr/>
    </dgm:pt>
    <dgm:pt modelId="{0A318FFC-5CAF-4B7E-8448-0CF4777CBE1B}" type="pres">
      <dgm:prSet presAssocID="{F29D4DF4-5367-42E6-B6B3-E5909E938CF2}" presName="iconBgRect" presStyleLbl="bgShp" presStyleIdx="0" presStyleCnt="2"/>
      <dgm:spPr/>
    </dgm:pt>
    <dgm:pt modelId="{24757981-8493-4EBE-9ACD-75CDD0EC9ECD}" type="pres">
      <dgm:prSet presAssocID="{F29D4DF4-5367-42E6-B6B3-E5909E938C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A9B43492-F8B3-465B-A96C-58E5767FF239}" type="pres">
      <dgm:prSet presAssocID="{F29D4DF4-5367-42E6-B6B3-E5909E938CF2}" presName="spaceRect" presStyleCnt="0"/>
      <dgm:spPr/>
    </dgm:pt>
    <dgm:pt modelId="{AFAF5328-A533-4703-977B-3DB7A5049339}" type="pres">
      <dgm:prSet presAssocID="{F29D4DF4-5367-42E6-B6B3-E5909E938CF2}" presName="textRect" presStyleLbl="revTx" presStyleIdx="0" presStyleCnt="2">
        <dgm:presLayoutVars>
          <dgm:chMax val="1"/>
          <dgm:chPref val="1"/>
        </dgm:presLayoutVars>
      </dgm:prSet>
      <dgm:spPr/>
    </dgm:pt>
    <dgm:pt modelId="{357DD77D-EAE8-462D-95A1-A447CA733CFC}" type="pres">
      <dgm:prSet presAssocID="{4F121B5B-A379-43E5-B04E-A93AE9CFCA3E}" presName="sibTrans" presStyleLbl="sibTrans2D1" presStyleIdx="0" presStyleCnt="0"/>
      <dgm:spPr/>
    </dgm:pt>
    <dgm:pt modelId="{428DE92C-496D-4065-B217-4518D2F1FC51}" type="pres">
      <dgm:prSet presAssocID="{36398958-7EEC-4ED5-99A0-B8CA511B499D}" presName="compNode" presStyleCnt="0"/>
      <dgm:spPr/>
    </dgm:pt>
    <dgm:pt modelId="{AA13B8C7-A351-4817-B0D3-557B13DFA7B4}" type="pres">
      <dgm:prSet presAssocID="{36398958-7EEC-4ED5-99A0-B8CA511B499D}" presName="iconBgRect" presStyleLbl="bgShp" presStyleIdx="1" presStyleCnt="2"/>
      <dgm:spPr/>
    </dgm:pt>
    <dgm:pt modelId="{EE005740-0E03-46D4-BA78-00250E86E3AE}" type="pres">
      <dgm:prSet presAssocID="{36398958-7EEC-4ED5-99A0-B8CA511B49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E8112E43-7639-4DA1-B338-641A58131800}" type="pres">
      <dgm:prSet presAssocID="{36398958-7EEC-4ED5-99A0-B8CA511B499D}" presName="spaceRect" presStyleCnt="0"/>
      <dgm:spPr/>
    </dgm:pt>
    <dgm:pt modelId="{219416EE-2A4B-404C-8C59-D3AFA6D581C2}" type="pres">
      <dgm:prSet presAssocID="{36398958-7EEC-4ED5-99A0-B8CA511B49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ACF40B-3EC0-4326-98E4-BB328A506351}" srcId="{001B239F-F76D-4EB3-884D-770BCCDD7FC4}" destId="{36398958-7EEC-4ED5-99A0-B8CA511B499D}" srcOrd="1" destOrd="0" parTransId="{17749E02-4782-418D-B1F9-6CDB0DF8F819}" sibTransId="{320FD8E7-7215-4DE8-AB3F-58806AC77EF3}"/>
    <dgm:cxn modelId="{FF9DE014-24F1-4E56-86E7-1E2E84121999}" type="presOf" srcId="{F29D4DF4-5367-42E6-B6B3-E5909E938CF2}" destId="{AFAF5328-A533-4703-977B-3DB7A5049339}" srcOrd="0" destOrd="0" presId="urn:microsoft.com/office/officeart/2018/2/layout/IconCircleList"/>
    <dgm:cxn modelId="{B9DDB521-4973-489F-898C-AFF720C4B421}" type="presOf" srcId="{4F121B5B-A379-43E5-B04E-A93AE9CFCA3E}" destId="{357DD77D-EAE8-462D-95A1-A447CA733CFC}" srcOrd="0" destOrd="0" presId="urn:microsoft.com/office/officeart/2018/2/layout/IconCircleList"/>
    <dgm:cxn modelId="{62E85F40-601D-4601-A44F-64CDBD493EA9}" srcId="{001B239F-F76D-4EB3-884D-770BCCDD7FC4}" destId="{F29D4DF4-5367-42E6-B6B3-E5909E938CF2}" srcOrd="0" destOrd="0" parTransId="{841E52D3-61E0-4A26-B12D-0EE6DDF6C2CD}" sibTransId="{4F121B5B-A379-43E5-B04E-A93AE9CFCA3E}"/>
    <dgm:cxn modelId="{1300656B-F39D-4C21-8523-D050FA0B5ED4}" type="presOf" srcId="{36398958-7EEC-4ED5-99A0-B8CA511B499D}" destId="{219416EE-2A4B-404C-8C59-D3AFA6D581C2}" srcOrd="0" destOrd="0" presId="urn:microsoft.com/office/officeart/2018/2/layout/IconCircleList"/>
    <dgm:cxn modelId="{CC8C426E-E78F-4F38-A917-B614CD36B377}" type="presOf" srcId="{001B239F-F76D-4EB3-884D-770BCCDD7FC4}" destId="{80B7F032-0BEA-4851-A7DC-7671717F4F1C}" srcOrd="0" destOrd="0" presId="urn:microsoft.com/office/officeart/2018/2/layout/IconCircleList"/>
    <dgm:cxn modelId="{5AAE215E-38D7-4593-84F7-3FE12C78C203}" type="presParOf" srcId="{80B7F032-0BEA-4851-A7DC-7671717F4F1C}" destId="{F7B3FF06-6CAD-4EA7-99A3-7151F75405D7}" srcOrd="0" destOrd="0" presId="urn:microsoft.com/office/officeart/2018/2/layout/IconCircleList"/>
    <dgm:cxn modelId="{48F750B1-79CB-4A1F-B0C5-1538CE1D6233}" type="presParOf" srcId="{F7B3FF06-6CAD-4EA7-99A3-7151F75405D7}" destId="{4F29C476-C353-47E8-B5A4-5B6C6D656407}" srcOrd="0" destOrd="0" presId="urn:microsoft.com/office/officeart/2018/2/layout/IconCircleList"/>
    <dgm:cxn modelId="{17A7EF6A-A510-4916-9D66-C516E18D9ED1}" type="presParOf" srcId="{4F29C476-C353-47E8-B5A4-5B6C6D656407}" destId="{0A318FFC-5CAF-4B7E-8448-0CF4777CBE1B}" srcOrd="0" destOrd="0" presId="urn:microsoft.com/office/officeart/2018/2/layout/IconCircleList"/>
    <dgm:cxn modelId="{A1C02A19-3432-469C-92D5-A59536A54B0A}" type="presParOf" srcId="{4F29C476-C353-47E8-B5A4-5B6C6D656407}" destId="{24757981-8493-4EBE-9ACD-75CDD0EC9ECD}" srcOrd="1" destOrd="0" presId="urn:microsoft.com/office/officeart/2018/2/layout/IconCircleList"/>
    <dgm:cxn modelId="{F29B46BF-529C-4C5B-A771-1871FE371BBE}" type="presParOf" srcId="{4F29C476-C353-47E8-B5A4-5B6C6D656407}" destId="{A9B43492-F8B3-465B-A96C-58E5767FF239}" srcOrd="2" destOrd="0" presId="urn:microsoft.com/office/officeart/2018/2/layout/IconCircleList"/>
    <dgm:cxn modelId="{36E09A46-B8CF-410C-8B6B-C9B9C4F63EFA}" type="presParOf" srcId="{4F29C476-C353-47E8-B5A4-5B6C6D656407}" destId="{AFAF5328-A533-4703-977B-3DB7A5049339}" srcOrd="3" destOrd="0" presId="urn:microsoft.com/office/officeart/2018/2/layout/IconCircleList"/>
    <dgm:cxn modelId="{46290F3F-50AA-4ECE-B2EF-1E8CB231596A}" type="presParOf" srcId="{F7B3FF06-6CAD-4EA7-99A3-7151F75405D7}" destId="{357DD77D-EAE8-462D-95A1-A447CA733CFC}" srcOrd="1" destOrd="0" presId="urn:microsoft.com/office/officeart/2018/2/layout/IconCircleList"/>
    <dgm:cxn modelId="{0A9F8F51-4DDE-4B5A-A48C-34FF4BB0052D}" type="presParOf" srcId="{F7B3FF06-6CAD-4EA7-99A3-7151F75405D7}" destId="{428DE92C-496D-4065-B217-4518D2F1FC51}" srcOrd="2" destOrd="0" presId="urn:microsoft.com/office/officeart/2018/2/layout/IconCircleList"/>
    <dgm:cxn modelId="{58F26490-19F9-4710-A598-8073218E85AD}" type="presParOf" srcId="{428DE92C-496D-4065-B217-4518D2F1FC51}" destId="{AA13B8C7-A351-4817-B0D3-557B13DFA7B4}" srcOrd="0" destOrd="0" presId="urn:microsoft.com/office/officeart/2018/2/layout/IconCircleList"/>
    <dgm:cxn modelId="{432400C4-F7D4-4C10-9682-0FFE7A62D560}" type="presParOf" srcId="{428DE92C-496D-4065-B217-4518D2F1FC51}" destId="{EE005740-0E03-46D4-BA78-00250E86E3AE}" srcOrd="1" destOrd="0" presId="urn:microsoft.com/office/officeart/2018/2/layout/IconCircleList"/>
    <dgm:cxn modelId="{88282DD7-B95B-487B-B37B-E7218422F7D5}" type="presParOf" srcId="{428DE92C-496D-4065-B217-4518D2F1FC51}" destId="{E8112E43-7639-4DA1-B338-641A58131800}" srcOrd="2" destOrd="0" presId="urn:microsoft.com/office/officeart/2018/2/layout/IconCircleList"/>
    <dgm:cxn modelId="{7C64D42C-CD05-47DF-BFAA-EE88C886CBF5}" type="presParOf" srcId="{428DE92C-496D-4065-B217-4518D2F1FC51}" destId="{219416EE-2A4B-404C-8C59-D3AFA6D581C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5EB1-E776-490A-855F-740FD0A76716}">
      <dsp:nvSpPr>
        <dsp:cNvPr id="0" name=""/>
        <dsp:cNvSpPr/>
      </dsp:nvSpPr>
      <dsp:spPr>
        <a:xfrm>
          <a:off x="259587" y="0"/>
          <a:ext cx="1510523" cy="1357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6181D-D38F-4E14-830C-159D7EB003CD}">
      <dsp:nvSpPr>
        <dsp:cNvPr id="0" name=""/>
        <dsp:cNvSpPr/>
      </dsp:nvSpPr>
      <dsp:spPr>
        <a:xfrm>
          <a:off x="259587" y="1513018"/>
          <a:ext cx="4315781" cy="58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Phase one</a:t>
          </a:r>
        </a:p>
      </dsp:txBody>
      <dsp:txXfrm>
        <a:off x="259587" y="1513018"/>
        <a:ext cx="4315781" cy="581785"/>
      </dsp:txXfrm>
    </dsp:sp>
    <dsp:sp modelId="{DD53BE0B-9321-4E8B-9261-4AB102EA07C7}">
      <dsp:nvSpPr>
        <dsp:cNvPr id="0" name=""/>
        <dsp:cNvSpPr/>
      </dsp:nvSpPr>
      <dsp:spPr>
        <a:xfrm>
          <a:off x="259587" y="2167137"/>
          <a:ext cx="4315781" cy="1857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platform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Create Grid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 Game Pieces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game rules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Player switches each turn.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Check for horizontal/vertical/diagonal set of 4 for win.</a:t>
          </a:r>
        </a:p>
      </dsp:txBody>
      <dsp:txXfrm>
        <a:off x="259587" y="2167137"/>
        <a:ext cx="4315781" cy="1857286"/>
      </dsp:txXfrm>
    </dsp:sp>
    <dsp:sp modelId="{82BD63B4-FB36-4310-9A6B-F69795C4E5B3}">
      <dsp:nvSpPr>
        <dsp:cNvPr id="0" name=""/>
        <dsp:cNvSpPr/>
      </dsp:nvSpPr>
      <dsp:spPr>
        <a:xfrm>
          <a:off x="5330630" y="0"/>
          <a:ext cx="1510523" cy="1357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66372-95AC-410E-8608-BF1AC31DC66B}">
      <dsp:nvSpPr>
        <dsp:cNvPr id="0" name=""/>
        <dsp:cNvSpPr/>
      </dsp:nvSpPr>
      <dsp:spPr>
        <a:xfrm>
          <a:off x="5330630" y="1513018"/>
          <a:ext cx="4315781" cy="58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Phase two</a:t>
          </a:r>
        </a:p>
      </dsp:txBody>
      <dsp:txXfrm>
        <a:off x="5330630" y="1513018"/>
        <a:ext cx="4315781" cy="581785"/>
      </dsp:txXfrm>
    </dsp:sp>
    <dsp:sp modelId="{64BB5F23-D5BD-4A9A-A1DB-DBDA957B5C25}">
      <dsp:nvSpPr>
        <dsp:cNvPr id="0" name=""/>
        <dsp:cNvSpPr/>
      </dsp:nvSpPr>
      <dsp:spPr>
        <a:xfrm>
          <a:off x="5330630" y="2167137"/>
          <a:ext cx="4315781" cy="1857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AI-logic for AI player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Minimax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Alpha-beta Pruning</a:t>
          </a:r>
        </a:p>
      </dsp:txBody>
      <dsp:txXfrm>
        <a:off x="5330630" y="2167137"/>
        <a:ext cx="4315781" cy="1857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8FFC-5CAF-4B7E-8448-0CF4777CBE1B}">
      <dsp:nvSpPr>
        <dsp:cNvPr id="0" name=""/>
        <dsp:cNvSpPr/>
      </dsp:nvSpPr>
      <dsp:spPr>
        <a:xfrm>
          <a:off x="219297" y="1091476"/>
          <a:ext cx="1339508" cy="13395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57981-8493-4EBE-9ACD-75CDD0EC9ECD}">
      <dsp:nvSpPr>
        <dsp:cNvPr id="0" name=""/>
        <dsp:cNvSpPr/>
      </dsp:nvSpPr>
      <dsp:spPr>
        <a:xfrm>
          <a:off x="500593" y="1372773"/>
          <a:ext cx="776914" cy="776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F5328-A533-4703-977B-3DB7A5049339}">
      <dsp:nvSpPr>
        <dsp:cNvPr id="0" name=""/>
        <dsp:cNvSpPr/>
      </dsp:nvSpPr>
      <dsp:spPr>
        <a:xfrm>
          <a:off x="1845842" y="1091476"/>
          <a:ext cx="3157412" cy="13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Turn based( p1 moves then p2 then p1 moves again)</a:t>
          </a:r>
        </a:p>
      </dsp:txBody>
      <dsp:txXfrm>
        <a:off x="1845842" y="1091476"/>
        <a:ext cx="3157412" cy="1339508"/>
      </dsp:txXfrm>
    </dsp:sp>
    <dsp:sp modelId="{AA13B8C7-A351-4817-B0D3-557B13DFA7B4}">
      <dsp:nvSpPr>
        <dsp:cNvPr id="0" name=""/>
        <dsp:cNvSpPr/>
      </dsp:nvSpPr>
      <dsp:spPr>
        <a:xfrm>
          <a:off x="5553410" y="1091476"/>
          <a:ext cx="1339508" cy="1339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05740-0E03-46D4-BA78-00250E86E3AE}">
      <dsp:nvSpPr>
        <dsp:cNvPr id="0" name=""/>
        <dsp:cNvSpPr/>
      </dsp:nvSpPr>
      <dsp:spPr>
        <a:xfrm>
          <a:off x="5834706" y="1372773"/>
          <a:ext cx="776914" cy="776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16EE-2A4B-404C-8C59-D3AFA6D581C2}">
      <dsp:nvSpPr>
        <dsp:cNvPr id="0" name=""/>
        <dsp:cNvSpPr/>
      </dsp:nvSpPr>
      <dsp:spPr>
        <a:xfrm>
          <a:off x="7179955" y="1091476"/>
          <a:ext cx="3157412" cy="13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for winning play.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line of 4 pieces vertical, horizontal or diagonal</a:t>
          </a:r>
        </a:p>
      </dsp:txBody>
      <dsp:txXfrm>
        <a:off x="7179955" y="1091476"/>
        <a:ext cx="3157412" cy="133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.%20Accessed%203%20May%202022" TargetMode="External"/><Relationship Id="rId2" Type="http://schemas.openxmlformats.org/officeDocument/2006/relationships/hyperlink" Target="https://connect4.gamesolv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75BFB-CB77-4DF7-92A3-4E961391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Connect Four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EF67D-5FE5-44CA-99CD-2BF1F1CF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Minimax and alpha-beta Pruning</a:t>
            </a:r>
          </a:p>
        </p:txBody>
      </p:sp>
      <p:pic>
        <p:nvPicPr>
          <p:cNvPr id="4" name="Picture 3" descr="Top view white feathers">
            <a:extLst>
              <a:ext uri="{FF2B5EF4-FFF2-40B4-BE49-F238E27FC236}">
                <a16:creationId xmlns:a16="http://schemas.microsoft.com/office/drawing/2014/main" id="{97ABF329-7997-1FEF-1598-CE2B80761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6" r="30572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0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A727593-9B07-4A52-BD38-D0D1449C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8FC9412-3D82-4FEB-B522-2A63FFBB9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B46F6-B7B7-498F-BA15-4A880792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2098414" cy="851976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Create grid/Board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5D5660-78C5-9E93-F465-08C64935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42" y="554698"/>
            <a:ext cx="4720901" cy="5791200"/>
          </a:xfrm>
        </p:spPr>
        <p:txBody>
          <a:bodyPr anchor="ctr">
            <a:normAutofit/>
          </a:bodyPr>
          <a:lstStyle/>
          <a:p>
            <a:r>
              <a:rPr lang="en-US" dirty="0" err="1"/>
              <a:t>addDomColumns</a:t>
            </a:r>
            <a:r>
              <a:rPr lang="en-US" dirty="0"/>
              <a:t>() creates columns as div elements (</a:t>
            </a:r>
            <a:r>
              <a:rPr lang="en-US" dirty="0" err="1"/>
              <a:t>colWrapper</a:t>
            </a:r>
            <a:r>
              <a:rPr lang="en-US" dirty="0"/>
              <a:t>). </a:t>
            </a:r>
          </a:p>
          <a:p>
            <a:r>
              <a:rPr lang="en-US" dirty="0"/>
              <a:t>Each column (</a:t>
            </a:r>
            <a:r>
              <a:rPr lang="en-US" dirty="0" err="1"/>
              <a:t>colWrapper</a:t>
            </a:r>
            <a:r>
              <a:rPr lang="en-US" dirty="0"/>
              <a:t>) is passed into </a:t>
            </a:r>
            <a:r>
              <a:rPr lang="en-US" dirty="0" err="1"/>
              <a:t>addGridBoard</a:t>
            </a:r>
            <a:r>
              <a:rPr lang="en-US" dirty="0"/>
              <a:t>() where it creates a new div element comprising all the columns.</a:t>
            </a:r>
          </a:p>
          <a:p>
            <a:r>
              <a:rPr lang="en-US" dirty="0" err="1"/>
              <a:t>createGridRow</a:t>
            </a:r>
            <a:r>
              <a:rPr lang="en-US" dirty="0"/>
              <a:t> then creates the rows .</a:t>
            </a:r>
          </a:p>
          <a:p>
            <a:r>
              <a:rPr lang="en-US" dirty="0" err="1"/>
              <a:t>createCuttoutBlock</a:t>
            </a:r>
            <a:r>
              <a:rPr lang="en-US" dirty="0"/>
              <a:t>() creates the cutout holes for the game pieces to be placed in.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C9441-87A3-4BC6-A6B1-290F7628D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" r="2191" b="2"/>
          <a:stretch/>
        </p:blipFill>
        <p:spPr>
          <a:xfrm>
            <a:off x="8931459" y="20357"/>
            <a:ext cx="2680355" cy="30135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5F5202-1798-429B-BEB0-642EC2B1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51B13-C2A0-45CA-8617-90BD4DA76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1"/>
          <a:stretch/>
        </p:blipFill>
        <p:spPr>
          <a:xfrm>
            <a:off x="8505723" y="2729252"/>
            <a:ext cx="3686277" cy="41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A727593-9B07-4A52-BD38-D0D1449C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8FC9412-3D82-4FEB-B522-2A63FFBB9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B46F6-B7B7-498F-BA15-4A880792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2411507" cy="851976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Create Game pieces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5D5660-78C5-9E93-F465-08C64935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42" y="554698"/>
            <a:ext cx="4720901" cy="5791200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pieceFactory</a:t>
            </a:r>
            <a:r>
              <a:rPr lang="en-US" sz="3200" dirty="0"/>
              <a:t>() returns a set of </a:t>
            </a:r>
            <a:r>
              <a:rPr lang="en-US" sz="3200" dirty="0" err="1"/>
              <a:t>innerHTML</a:t>
            </a:r>
            <a:r>
              <a:rPr lang="en-US" sz="3200" dirty="0"/>
              <a:t> elements that creates the game pieces.</a:t>
            </a:r>
          </a:p>
          <a:p>
            <a:r>
              <a:rPr lang="en-US" sz="3200" dirty="0"/>
              <a:t>These pieces are styled in </a:t>
            </a:r>
            <a:r>
              <a:rPr lang="en-US" sz="3200" dirty="0" err="1"/>
              <a:t>css</a:t>
            </a:r>
            <a:endParaRPr lang="en-US" sz="3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5F5202-1798-429B-BEB0-642EC2B1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F90F2F-B95B-4570-8FD3-75867168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93" y="554698"/>
            <a:ext cx="3918591" cy="1418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48669-B1D8-4A44-967E-ECDD76DA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94" y="2710181"/>
            <a:ext cx="333421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1EC5-D92D-46BF-A144-FC4BE065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>
            <a:normAutofit/>
          </a:bodyPr>
          <a:lstStyle/>
          <a:p>
            <a:r>
              <a:rPr lang="en-US" sz="4000"/>
              <a:t>Implement Game rules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EEAB2-35AF-4E6A-9687-901B992DB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705148"/>
              </p:ext>
            </p:extLst>
          </p:nvPr>
        </p:nvGraphicFramePr>
        <p:xfrm>
          <a:off x="821317" y="2442050"/>
          <a:ext cx="10556665" cy="352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1FFA-F60D-4ED7-B239-D695EDD6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4D46-BBDF-4647-AC52-DB546685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placePiece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alterBoard() returns the open rows/spots available </a:t>
            </a:r>
          </a:p>
          <a:p>
            <a:pPr lvl="1"/>
            <a:r>
              <a:rPr lang="en-US" dirty="0"/>
              <a:t>Player makes decision</a:t>
            </a:r>
          </a:p>
          <a:p>
            <a:pPr lvl="1"/>
            <a:r>
              <a:rPr lang="en-US" dirty="0" err="1"/>
              <a:t>animateDrop</a:t>
            </a:r>
            <a:r>
              <a:rPr lang="en-US" dirty="0"/>
              <a:t>() this does the animation for the pieces falling into the slots</a:t>
            </a:r>
          </a:p>
          <a:p>
            <a:pPr lvl="1"/>
            <a:r>
              <a:rPr lang="en-US" dirty="0" err="1"/>
              <a:t>checkForWin</a:t>
            </a:r>
            <a:r>
              <a:rPr lang="en-US" dirty="0"/>
              <a:t>() checks if there is 4 pieces of the same color diagonally, horizontally or vertically*</a:t>
            </a:r>
          </a:p>
          <a:p>
            <a:pPr lvl="1"/>
            <a:r>
              <a:rPr lang="en-US" dirty="0" err="1"/>
              <a:t>switchPlayer</a:t>
            </a:r>
            <a:r>
              <a:rPr lang="en-US" dirty="0"/>
              <a:t>() switches to the next player</a:t>
            </a:r>
          </a:p>
          <a:p>
            <a:pPr lvl="1"/>
            <a:r>
              <a:rPr lang="en-US" dirty="0"/>
              <a:t>Checks if both AI players or if one player1 and one AI player</a:t>
            </a:r>
          </a:p>
          <a:p>
            <a:pPr lvl="1"/>
            <a:r>
              <a:rPr lang="en-US" dirty="0" err="1"/>
              <a:t>makeAIMove</a:t>
            </a:r>
            <a:r>
              <a:rPr lang="en-US" dirty="0"/>
              <a:t>()  </a:t>
            </a:r>
            <a:r>
              <a:rPr lang="en-US" b="1" dirty="0"/>
              <a:t>Random at first</a:t>
            </a:r>
          </a:p>
        </p:txBody>
      </p:sp>
    </p:spTree>
    <p:extLst>
      <p:ext uri="{BB962C8B-B14F-4D97-AF65-F5344CB8AC3E}">
        <p14:creationId xmlns:p14="http://schemas.microsoft.com/office/powerpoint/2010/main" val="17322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38572CB4-198F-40EB-A56D-65D841A3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EDE50-8217-47C4-8D62-94601A76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414" y="829620"/>
            <a:ext cx="4906290" cy="3437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Check for 4 IN A ROW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4DA-A80A-426B-B9E7-D9D2FAED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414" y="4361411"/>
            <a:ext cx="4054780" cy="11673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cap="all" spc="300"/>
              <a:t>CheckForWin() checks for pieces using delta values like a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02C54-2293-440A-895F-CC74668C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20" y="539957"/>
            <a:ext cx="3076230" cy="2727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9BAA7-63B9-467B-A156-ADBC0A8C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38" y="3438104"/>
            <a:ext cx="1410446" cy="28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9091A-F33F-4AF6-9CD6-86A09437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502" y="2729753"/>
            <a:ext cx="5309056" cy="2431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PHASE TWO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7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29F7-DE60-4790-9EE8-18262F89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Implementing AI-logic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EC83-C238-43FA-9F3C-1C982A5D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0" y="4617719"/>
            <a:ext cx="6156961" cy="125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800" b="1" cap="all" spc="300" dirty="0"/>
              <a:t>Minimax With Alpha-beta pruning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9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C472-1CA1-4451-B67C-49EE1AC4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Minimax and Alpha-Beta Pruning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ABF74-A18B-4B79-8153-A5E5B60BD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375" y="541964"/>
            <a:ext cx="5377850" cy="5782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6882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AC472-1CA1-4451-B67C-49EE1AC4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Minimax and Alpha-Beta Pruning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26528D-7A8A-46A4-A840-1285A51FF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24" y="55519"/>
            <a:ext cx="3657600" cy="4552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2D6AB-4130-4377-8E41-213859F0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20" y="1115165"/>
            <a:ext cx="4166289" cy="338110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2A7A-68C6-41BF-9507-3FD7E891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B690-5D6E-4F4A-B66A-3817AA81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300" dirty="0">
                <a:effectLst/>
              </a:rPr>
              <a:t>“Minimax Algorithm in Game Theory: Set 4 (Alpha-Beta Pruning).” </a:t>
            </a:r>
            <a:r>
              <a:rPr lang="en-US" sz="1300" i="1" dirty="0" err="1">
                <a:effectLst/>
              </a:rPr>
              <a:t>GeeksforGeeks</a:t>
            </a:r>
            <a:r>
              <a:rPr lang="en-US" sz="1300" dirty="0">
                <a:effectLst/>
              </a:rPr>
              <a:t>, 18 Aug. 2021,</a:t>
            </a:r>
          </a:p>
          <a:p>
            <a:pPr lvl="1"/>
            <a:r>
              <a:rPr lang="en-US" sz="1300" dirty="0">
                <a:effectLst/>
              </a:rPr>
              <a:t> https://www.geeksforgeeks.org/minimax-algorithm-in-game-theory-set-4-alpha-beta-pruning/</a:t>
            </a:r>
          </a:p>
          <a:p>
            <a:pPr marL="457200" indent="-457200" algn="l"/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Wikipedia Contributors. “Connect Four.” </a:t>
            </a:r>
            <a:r>
              <a:rPr lang="en-US" sz="13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Wikipedia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Wikimedia Foundation, 16 Nov. 2019, </a:t>
            </a:r>
          </a:p>
          <a:p>
            <a:pPr marL="914400" lvl="1" indent="-457200"/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en.wikipedia.org/wiki/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Connect_Four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Wikipedia contributors. “Minimax.”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Wikipedia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12 Mar. 2022, </a:t>
            </a:r>
          </a:p>
          <a:p>
            <a:pPr lvl="1"/>
            <a:r>
              <a:rPr lang="en-US" sz="1300" dirty="0">
                <a:effectLst/>
                <a:latin typeface="Times New Roman" panose="02020603050405020304" pitchFamily="18" charset="0"/>
              </a:rPr>
              <a:t>en.wikipedia.org/wiki/Minimax.</a:t>
            </a:r>
          </a:p>
          <a:p>
            <a:pPr algn="l"/>
            <a:r>
              <a:rPr lang="en-US" sz="13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https://connect4.gamesolver.org/</a:t>
            </a:r>
            <a:endParaRPr lang="en-US" sz="13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300" dirty="0">
                <a:effectLst/>
                <a:latin typeface="Times New Roman" panose="02020603050405020304" pitchFamily="18" charset="0"/>
              </a:rPr>
              <a:t>“How to Program a Connect 4 AI (Implementing the Minimax Algorithm).”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YouTube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uploaded by Keith Galli, 2 Jan. 2019, www.youtube.com/watch?v=MMLtza3CZFM.</a:t>
            </a:r>
          </a:p>
          <a:p>
            <a:r>
              <a:rPr lang="en-US" sz="1300" dirty="0">
                <a:effectLst/>
                <a:latin typeface="Times New Roman" panose="02020603050405020304" pitchFamily="18" charset="0"/>
              </a:rPr>
              <a:t>“Algorithms Explained – Minimax and Alpha-Beta Pruning.”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YouTube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uploaded by Sebastien Lager, 20 Apr. 2018, www.youtube.com/watch?v=l-hh51ncgDI&amp;t=0s.</a:t>
            </a:r>
          </a:p>
          <a:p>
            <a:r>
              <a:rPr lang="en-US" sz="1300" dirty="0">
                <a:effectLst/>
                <a:latin typeface="Times New Roman" panose="02020603050405020304" pitchFamily="18" charset="0"/>
              </a:rPr>
              <a:t>“Connect 4 Game Python.”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YouTube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uploaded by Keith Galli, 6 Dec. 2017, www.youtube.com/playlist?list=PLFCB5Dp81iNV_inzM-R9AKkZZlePCZdtV.</a:t>
            </a:r>
          </a:p>
          <a:p>
            <a:r>
              <a:rPr lang="en-US" sz="1300" dirty="0">
                <a:effectLst/>
                <a:latin typeface="Times New Roman" panose="02020603050405020304" pitchFamily="18" charset="0"/>
              </a:rPr>
              <a:t>“CSS Tutorial.”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W3schools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300" dirty="0">
                <a:effectLst/>
                <a:latin typeface="Times New Roman" panose="02020603050405020304" pitchFamily="18" charset="0"/>
                <a:hlinkClick r:id="rId3"/>
              </a:rPr>
              <a:t>www.w3schools.com/css. Accessed 3 May 2022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sz="1300" dirty="0" err="1">
                <a:effectLst/>
                <a:latin typeface="Times New Roman" panose="02020603050405020304" pitchFamily="18" charset="0"/>
              </a:rPr>
              <a:t>Marcomelilli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and 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Marcomelilli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. “Four-in-a-Row-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Js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-Minimax/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Minimax.Js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 at Master · 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Marcomelilli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/Four-in-a-Row-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Js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-Minimax.” </a:t>
            </a:r>
            <a:r>
              <a:rPr lang="en-US" sz="1300" i="1" dirty="0">
                <a:effectLst/>
                <a:latin typeface="Times New Roman" panose="02020603050405020304" pitchFamily="18" charset="0"/>
              </a:rPr>
              <a:t>GitHub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, github.com/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marcomelilli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/four-in-a-row-</a:t>
            </a:r>
            <a:r>
              <a:rPr lang="en-US" sz="1300" dirty="0" err="1">
                <a:effectLst/>
                <a:latin typeface="Times New Roman" panose="02020603050405020304" pitchFamily="18" charset="0"/>
              </a:rPr>
              <a:t>js</a:t>
            </a:r>
            <a:r>
              <a:rPr lang="en-US" sz="1300" dirty="0">
                <a:effectLst/>
                <a:latin typeface="Times New Roman" panose="02020603050405020304" pitchFamily="18" charset="0"/>
              </a:rPr>
              <a:t>-minimax/blob/master/minimax.js. Accessed 3 May 2022.</a:t>
            </a:r>
          </a:p>
          <a:p>
            <a:endParaRPr lang="en-US" sz="130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74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74F68D-AB86-4C49-BA9A-72AA5077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What is Connect four?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41FFEC-CB85-90C0-FFAE-36F55E67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885484" cy="4190331"/>
          </a:xfrm>
        </p:spPr>
        <p:txBody>
          <a:bodyPr>
            <a:normAutofit/>
          </a:bodyPr>
          <a:lstStyle/>
          <a:p>
            <a:r>
              <a:rPr lang="en-US" dirty="0"/>
              <a:t>Connect Four is a two-player, turn-based connection game, where players must choose a color and drop colored tokens into a seven-column, six-row grid.</a:t>
            </a:r>
          </a:p>
          <a:p>
            <a:r>
              <a:rPr lang="en-US" dirty="0"/>
              <a:t>The objective of the game is to be the first player to have four of the same-colored tokens placed horizontally, vertically or diagonally, to each other.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97D617B4-F781-4BC8-B831-4E37FDC0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77" y="2130530"/>
            <a:ext cx="4780429" cy="31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F004CB-D671-4347-83FD-5F91A840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b="1" dirty="0"/>
              <a:t>My Implementation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B9B2A1-519F-5342-1B1E-E9BBC1FE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I used HTML, CSS and JavaScript primarily for my implementation.</a:t>
            </a: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clipart, first-aid kit, sign&#10;&#10;Description automatically generated">
            <a:extLst>
              <a:ext uri="{FF2B5EF4-FFF2-40B4-BE49-F238E27FC236}">
                <a16:creationId xmlns:a16="http://schemas.microsoft.com/office/drawing/2014/main" id="{F157C1D9-A163-4A18-842E-31026690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3793"/>
            <a:ext cx="5110163" cy="2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1DF47-AD46-4C61-A365-D3CD5959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424206"/>
            <a:ext cx="9679266" cy="901255"/>
          </a:xfrm>
        </p:spPr>
        <p:txBody>
          <a:bodyPr>
            <a:normAutofit/>
          </a:bodyPr>
          <a:lstStyle/>
          <a:p>
            <a:r>
              <a:rPr lang="en-US" sz="4000" dirty="0"/>
              <a:t>My Implementation(</a:t>
            </a:r>
            <a:r>
              <a:rPr lang="en-US" sz="4000" b="1" dirty="0"/>
              <a:t>HTML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C033-AB10-4654-A627-3DB6E895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70" y="1450029"/>
            <a:ext cx="4405314" cy="4119561"/>
          </a:xfrm>
        </p:spPr>
        <p:txBody>
          <a:bodyPr>
            <a:normAutofit/>
          </a:bodyPr>
          <a:lstStyle/>
          <a:p>
            <a:r>
              <a:rPr lang="en-US" dirty="0"/>
              <a:t>HTML used to place the different elements around the webpage, where they needed to be.</a:t>
            </a:r>
          </a:p>
          <a:p>
            <a:pPr lvl="1"/>
            <a:r>
              <a:rPr lang="en-US" dirty="0"/>
              <a:t>Navigation Bar</a:t>
            </a:r>
          </a:p>
          <a:p>
            <a:pPr lvl="1"/>
            <a:r>
              <a:rPr lang="en-US" dirty="0"/>
              <a:t>Restart Button</a:t>
            </a:r>
          </a:p>
          <a:p>
            <a:pPr lvl="1"/>
            <a:r>
              <a:rPr lang="en-US" dirty="0"/>
              <a:t>Settings Menu</a:t>
            </a:r>
          </a:p>
          <a:p>
            <a:pPr lvl="1"/>
            <a:r>
              <a:rPr lang="en-US" dirty="0"/>
              <a:t>Main Game Area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84DDC9-0ED6-4D1E-A031-1C292459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40" y="1650244"/>
            <a:ext cx="5721737" cy="371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21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2AEF-9772-42F9-9C13-2DF0469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implementation(</a:t>
            </a:r>
            <a:r>
              <a:rPr lang="en-US" b="1" dirty="0"/>
              <a:t>html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0E2E1-DBD5-49C6-B3BB-7677C913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39" y="1794604"/>
            <a:ext cx="4836192" cy="12612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A6970-60C0-4374-B6A3-AC0B6C31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9" y="3812114"/>
            <a:ext cx="3658111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F734C-A128-4620-B543-42E4C50B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17" y="1794604"/>
            <a:ext cx="3016319" cy="3409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766396-9D0E-4A19-80FF-A3D04E1CF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036" y="1794604"/>
            <a:ext cx="2926318" cy="42494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BA7418-5085-4646-8D89-1F7A9D2CA151}"/>
              </a:ext>
            </a:extLst>
          </p:cNvPr>
          <p:cNvSpPr txBox="1"/>
          <p:nvPr/>
        </p:nvSpPr>
        <p:spPr>
          <a:xfrm>
            <a:off x="439539" y="3157979"/>
            <a:ext cx="321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91631-EDB2-4A3E-8935-AFEB13755D9D}"/>
              </a:ext>
            </a:extLst>
          </p:cNvPr>
          <p:cNvSpPr txBox="1"/>
          <p:nvPr/>
        </p:nvSpPr>
        <p:spPr>
          <a:xfrm>
            <a:off x="439539" y="4920792"/>
            <a:ext cx="34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Restart Button &amp; Main Game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E7815-E294-45E8-A5E1-A54FEAD9747D}"/>
              </a:ext>
            </a:extLst>
          </p:cNvPr>
          <p:cNvSpPr txBox="1"/>
          <p:nvPr/>
        </p:nvSpPr>
        <p:spPr>
          <a:xfrm>
            <a:off x="7249212" y="5290124"/>
            <a:ext cx="151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 Menu</a:t>
            </a:r>
          </a:p>
        </p:txBody>
      </p:sp>
    </p:spTree>
    <p:extLst>
      <p:ext uri="{BB962C8B-B14F-4D97-AF65-F5344CB8AC3E}">
        <p14:creationId xmlns:p14="http://schemas.microsoft.com/office/powerpoint/2010/main" val="27803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56999F-F0FC-4A40-97D4-DEE1193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My Implementation(</a:t>
            </a:r>
            <a:r>
              <a:rPr lang="en-US" b="1" dirty="0"/>
              <a:t>CSS</a:t>
            </a:r>
            <a:r>
              <a:rPr lang="en-US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2DCCA8-A36F-8C3E-262C-3003AEF5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Basic CSS for everything</a:t>
            </a:r>
          </a:p>
          <a:p>
            <a:r>
              <a:rPr lang="en-US" dirty="0"/>
              <a:t>Design of Grid</a:t>
            </a:r>
          </a:p>
          <a:p>
            <a:r>
              <a:rPr lang="en-US" dirty="0"/>
              <a:t>Style of Menus</a:t>
            </a:r>
          </a:p>
          <a:p>
            <a:r>
              <a:rPr lang="en-US" dirty="0"/>
              <a:t>Style of game pieces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D780981-2C06-4147-9003-3EB12828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88" y="2114549"/>
            <a:ext cx="5416856" cy="37917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39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0DFD-29BF-4805-870C-415ACE51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My implementation(</a:t>
            </a:r>
            <a:r>
              <a:rPr lang="en-US" sz="4000" b="1" dirty="0"/>
              <a:t>JAVASCRIPT</a:t>
            </a:r>
            <a:r>
              <a:rPr lang="en-US" sz="4000" dirty="0"/>
              <a:t>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757EC1-37A1-6382-76CD-258EDF07D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566665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9091A-F33F-4AF6-9CD6-86A09437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70" y="2729753"/>
            <a:ext cx="5072825" cy="2431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PHASE ONE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2040C-35C5-480B-85D6-8AC0269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US" dirty="0"/>
              <a:t>Create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40C5-F4C2-4EEC-B767-325159D1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en-US" dirty="0"/>
              <a:t>Create the grid (6 rows, 7 columns)</a:t>
            </a:r>
          </a:p>
          <a:p>
            <a:r>
              <a:rPr lang="en-US" dirty="0"/>
              <a:t>Create drop pieces(red, yellow)</a:t>
            </a:r>
          </a:p>
        </p:txBody>
      </p:sp>
      <p:cxnSp>
        <p:nvCxnSpPr>
          <p:cNvPr id="51" name="Straight Connector 4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A5DD6E-03BC-42D7-949B-A6F1A79D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93719"/>
            <a:ext cx="5562600" cy="52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555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686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Univers Condensed Light</vt:lpstr>
      <vt:lpstr>Walbaum Display Light</vt:lpstr>
      <vt:lpstr>AngleLinesVTI</vt:lpstr>
      <vt:lpstr>Connect Four </vt:lpstr>
      <vt:lpstr>What is Connect four?</vt:lpstr>
      <vt:lpstr>My Implementation </vt:lpstr>
      <vt:lpstr>My Implementation(HTML)</vt:lpstr>
      <vt:lpstr>My implementation(html)</vt:lpstr>
      <vt:lpstr>My Implementation(CSS)</vt:lpstr>
      <vt:lpstr>My implementation(JAVASCRIPT)</vt:lpstr>
      <vt:lpstr>PHASE ONE</vt:lpstr>
      <vt:lpstr>Create Platform</vt:lpstr>
      <vt:lpstr>Create grid/Board</vt:lpstr>
      <vt:lpstr>Create Game pieces</vt:lpstr>
      <vt:lpstr>Implement Game rules</vt:lpstr>
      <vt:lpstr>Turn Based</vt:lpstr>
      <vt:lpstr>Check for 4 IN A ROW</vt:lpstr>
      <vt:lpstr>PHASE TWO</vt:lpstr>
      <vt:lpstr>Implementing AI-logic</vt:lpstr>
      <vt:lpstr>Minimax and Alpha-Beta Pruning</vt:lpstr>
      <vt:lpstr>Minimax and Alpha-Beta Pruning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</dc:title>
  <dc:creator>Jordon Roberts</dc:creator>
  <cp:lastModifiedBy>Jordon Roberts</cp:lastModifiedBy>
  <cp:revision>6</cp:revision>
  <cp:lastPrinted>2022-05-08T23:58:10Z</cp:lastPrinted>
  <dcterms:created xsi:type="dcterms:W3CDTF">2022-05-01T19:04:36Z</dcterms:created>
  <dcterms:modified xsi:type="dcterms:W3CDTF">2022-05-11T20:31:11Z</dcterms:modified>
</cp:coreProperties>
</file>