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9688-2AC0-499A-802D-F164BC4D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DC5CC-64EB-42A8-9702-35FFE821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1F58-97ED-4ACB-9823-565A7D7F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858A-B2CD-4AC5-92A4-9B41B02F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7C4E-A83B-411A-B293-7CBA0A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8752-1D9F-4909-885B-984DAB93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D638E-F4AA-4C88-AAC1-4C58AD33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C92F-01F2-42BC-A50A-F970C31F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8085-617A-4BF9-911C-8424A0FF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53E-897C-4284-A948-F20D081D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F0CD3-F3CB-4B6F-81E8-6E193660F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E0158-4458-4722-9FD1-BA49758F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36EF-998F-44E3-80B8-BAD43CBA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EE2C-EDEB-4F85-8C88-94EA6181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F333-9B19-43B1-B2B2-8EB40C2E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5F70-1B49-4BC5-9961-44580BB5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9DCF-27A9-4CBF-9E9A-6143A0F3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B739-BC31-4908-8CA8-75695FA1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521-ECDA-45B9-9C22-A81A68DF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0E08-9414-4155-8158-1A1A432A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267-1F5C-42D0-B29F-155FDBFA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B697F-5EBF-4938-B949-7F8874C2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AE30-F793-4166-B7AF-E83AFC50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9D29-0B08-4873-AF5B-570AC62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005C-2781-4D3A-9E9E-87A97636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2F40-CA86-4A40-8F72-15431F6B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4CB2-D4D3-4175-A6EB-ADD10A40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754C-325B-4311-9383-2253C3BA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102A-8FA4-4460-8F91-4799BB03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E74C-8503-401D-8C2D-5AD699A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991-17A4-405D-A02B-966F50A7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AB4A-CC99-42C6-83C2-1DC0C249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C4CE-2FF0-45AD-9F68-15518422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0891E-11DF-4C12-B3C7-B22D8437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626FA-F25E-4265-AF33-5C13B95DD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C6016-B38B-4BA5-8212-F997F8B23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1E597-7303-4112-9C6E-60D956D0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21CBE-1102-411E-8CCE-EE5CBFF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ED7FC-A5D3-4873-B337-FC5EC40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2D10-61AB-491A-A351-18F60031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91317-5131-475B-A0DA-1DC495BC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25EE2-C5CB-4E2F-86B6-5494135E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13B9-58F1-493B-B7EB-1C83454C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C1FCD-F1AD-40CF-9202-7B0B0945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21047-661D-4B6F-AA45-1E6B668F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E1AE-E956-43B4-B54A-2BA54114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BB3-5EC7-4EA9-8D29-60C349AE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D452-DC47-4FA8-AE2E-3C8A2F2D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0F88F-C201-4F49-9956-E017D85AF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DABF-6C9B-4DAB-AC19-BE9B7FAC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4BE0-F0B9-4B56-B73B-57B3EC28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64B3-7DE2-4163-BD60-B67E98B3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983C-0C0F-4D55-9D76-C811CB02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DF14-AF6B-4771-A8A0-E9BBFEE6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91C-B57E-4A4F-B921-9BEA73872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E30-9B93-4636-BE88-C38A6EEA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23E22-A437-42A7-951A-33022341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7D26-5625-4496-8ACD-9EF497F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14BC-FF6C-4F03-9E83-51A8BC6A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ABA02-C240-428B-BF65-80CEEAAC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C874-C157-48B2-9D1E-F4634A8E3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DFC9-BF85-4F89-979F-252136B6C835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D4A8-3965-492C-ABC7-61324C41C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693C-1626-4055-9273-05D1704B7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B7E7-4F10-44B8-BD7E-95160C95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3C7921-BC9C-4255-BB6E-17C3C1594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16558"/>
              </p:ext>
            </p:extLst>
          </p:nvPr>
        </p:nvGraphicFramePr>
        <p:xfrm>
          <a:off x="352926" y="254445"/>
          <a:ext cx="528587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874">
                  <a:extLst>
                    <a:ext uri="{9D8B030D-6E8A-4147-A177-3AD203B41FA5}">
                      <a16:colId xmlns:a16="http://schemas.microsoft.com/office/drawing/2014/main" val="300032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Employees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3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8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management_level</a:t>
                      </a:r>
                      <a:r>
                        <a:rPr lang="en-US" dirty="0"/>
                        <a:t>(possibly a MID that points to a </a:t>
                      </a:r>
                      <a:r>
                        <a:rPr lang="en-US" dirty="0" err="1"/>
                        <a:t>management_level</a:t>
                      </a:r>
                      <a:r>
                        <a:rPr lang="en-US" dirty="0"/>
                        <a:t> table with permissions?)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8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1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4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3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6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r>
                        <a:rPr lang="en-US" dirty="0"/>
                        <a:t>(?)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18F0CE-45BA-4106-8076-6AC604AEF0AA}"/>
              </a:ext>
            </a:extLst>
          </p:cNvPr>
          <p:cNvSpPr txBox="1"/>
          <p:nvPr/>
        </p:nvSpPr>
        <p:spPr>
          <a:xfrm>
            <a:off x="5638800" y="2366211"/>
            <a:ext cx="377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Start of employee info, if we want 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9269D9-080C-47FD-9DF7-4942AEFE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95727"/>
              </p:ext>
            </p:extLst>
          </p:nvPr>
        </p:nvGraphicFramePr>
        <p:xfrm>
          <a:off x="6697581" y="3676770"/>
          <a:ext cx="45051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155">
                  <a:extLst>
                    <a:ext uri="{9D8B030D-6E8A-4147-A177-3AD203B41FA5}">
                      <a16:colId xmlns:a16="http://schemas.microsoft.com/office/drawing/2014/main" val="2239920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Management_levels</a:t>
                      </a:r>
                      <a:r>
                        <a:rPr lang="en-US" u="sng" dirty="0"/>
                        <a:t>(if we decide 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4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2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can_checkout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7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can_manage_inventory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can_void_transactions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0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6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can_etc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779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A3049C-0630-4FDA-8834-02B2B69F08B4}"/>
              </a:ext>
            </a:extLst>
          </p:cNvPr>
          <p:cNvSpPr txBox="1"/>
          <p:nvPr/>
        </p:nvSpPr>
        <p:spPr>
          <a:xfrm>
            <a:off x="2995863" y="4790798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Booleans that allow function use -&gt;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DFF03D-753A-4FDB-878A-F22CD6764989}"/>
              </a:ext>
            </a:extLst>
          </p:cNvPr>
          <p:cNvCxnSpPr/>
          <p:nvPr/>
        </p:nvCxnSpPr>
        <p:spPr>
          <a:xfrm>
            <a:off x="5638800" y="2109537"/>
            <a:ext cx="1058781" cy="214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093E36-4EA7-4550-BA8A-DD5089B1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86481"/>
              </p:ext>
            </p:extLst>
          </p:nvPr>
        </p:nvGraphicFramePr>
        <p:xfrm>
          <a:off x="275389" y="342676"/>
          <a:ext cx="319772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726">
                  <a:extLst>
                    <a:ext uri="{9D8B030D-6E8A-4147-A177-3AD203B41FA5}">
                      <a16:colId xmlns:a16="http://schemas.microsoft.com/office/drawing/2014/main" val="622544300"/>
                    </a:ext>
                  </a:extLst>
                </a:gridCol>
              </a:tblGrid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transactions(copied from prof)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33839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7615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THID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82225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EID -&gt; points to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7828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9380"/>
                  </a:ext>
                </a:extLst>
              </a:tr>
              <a:tr h="630314">
                <a:tc>
                  <a:txBody>
                    <a:bodyPr/>
                    <a:lstStyle/>
                    <a:p>
                      <a:r>
                        <a:rPr lang="en-US" dirty="0"/>
                        <a:t>TXID (not too sure what this would do)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327833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97440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89283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r>
                        <a:rPr lang="en-US" dirty="0" err="1"/>
                        <a:t>tax_collected</a:t>
                      </a:r>
                      <a:r>
                        <a:rPr lang="en-US" dirty="0"/>
                        <a:t>(might be what TXID is for?)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76870"/>
                  </a:ext>
                </a:extLst>
              </a:tr>
              <a:tr h="3651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058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BF95F7-FA17-46E3-8F07-245D0270F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21064"/>
              </p:ext>
            </p:extLst>
          </p:nvPr>
        </p:nvGraphicFramePr>
        <p:xfrm>
          <a:off x="4576009" y="286529"/>
          <a:ext cx="44810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095">
                  <a:extLst>
                    <a:ext uri="{9D8B030D-6E8A-4147-A177-3AD203B41FA5}">
                      <a16:colId xmlns:a16="http://schemas.microsoft.com/office/drawing/2014/main" val="4234920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products_sold</a:t>
                      </a:r>
                      <a:r>
                        <a:rPr lang="en-US" dirty="0"/>
                        <a:t>(copied)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5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7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 -&gt; points to product in products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COID -&gt; points to a coupon in coupon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is_returned</a:t>
                      </a:r>
                      <a:r>
                        <a:rPr lang="en-US" dirty="0"/>
                        <a:t>(for when an item gets returned)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044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AAAEE7-1459-47C7-9A24-8782AFD0DBED}"/>
              </a:ext>
            </a:extLst>
          </p:cNvPr>
          <p:cNvCxnSpPr>
            <a:cxnSpLocks/>
          </p:cNvCxnSpPr>
          <p:nvPr/>
        </p:nvCxnSpPr>
        <p:spPr>
          <a:xfrm>
            <a:off x="3473115" y="890337"/>
            <a:ext cx="1042738" cy="29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4CFA160-BFBB-46E4-BAD5-6C1F8E1B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19321"/>
              </p:ext>
            </p:extLst>
          </p:nvPr>
        </p:nvGraphicFramePr>
        <p:xfrm>
          <a:off x="8574506" y="2930936"/>
          <a:ext cx="334210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105">
                  <a:extLst>
                    <a:ext uri="{9D8B030D-6E8A-4147-A177-3AD203B41FA5}">
                      <a16:colId xmlns:a16="http://schemas.microsoft.com/office/drawing/2014/main" val="165329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6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8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0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24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reason(might be useful to know why something is being returned)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94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241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E487F3-41C2-4C90-B122-46AD14D41A27}"/>
              </a:ext>
            </a:extLst>
          </p:cNvPr>
          <p:cNvCxnSpPr/>
          <p:nvPr/>
        </p:nvCxnSpPr>
        <p:spPr>
          <a:xfrm>
            <a:off x="3473115" y="890337"/>
            <a:ext cx="5101391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0B5132-A0F1-4539-A5B4-B07C7D608280}"/>
              </a:ext>
            </a:extLst>
          </p:cNvPr>
          <p:cNvCxnSpPr>
            <a:cxnSpLocks/>
          </p:cNvCxnSpPr>
          <p:nvPr/>
        </p:nvCxnSpPr>
        <p:spPr>
          <a:xfrm>
            <a:off x="9057104" y="890337"/>
            <a:ext cx="439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4B7229-7269-4B7A-965C-AD87F3CF9BA7}"/>
              </a:ext>
            </a:extLst>
          </p:cNvPr>
          <p:cNvCxnSpPr/>
          <p:nvPr/>
        </p:nvCxnSpPr>
        <p:spPr>
          <a:xfrm>
            <a:off x="9496926" y="890337"/>
            <a:ext cx="0" cy="1812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F57404-F77F-4615-AAFF-49FF1932AC9C}"/>
              </a:ext>
            </a:extLst>
          </p:cNvPr>
          <p:cNvCxnSpPr/>
          <p:nvPr/>
        </p:nvCxnSpPr>
        <p:spPr>
          <a:xfrm flipH="1">
            <a:off x="8157411" y="2703095"/>
            <a:ext cx="1339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75D59C-DA73-4830-88B0-2AFEDB286C6A}"/>
              </a:ext>
            </a:extLst>
          </p:cNvPr>
          <p:cNvCxnSpPr/>
          <p:nvPr/>
        </p:nvCxnSpPr>
        <p:spPr>
          <a:xfrm>
            <a:off x="8165432" y="2703095"/>
            <a:ext cx="0" cy="110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88302-E9A2-4761-96C0-A998ECADCBBC}"/>
              </a:ext>
            </a:extLst>
          </p:cNvPr>
          <p:cNvCxnSpPr/>
          <p:nvPr/>
        </p:nvCxnSpPr>
        <p:spPr>
          <a:xfrm>
            <a:off x="8157411" y="3810000"/>
            <a:ext cx="417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2E0723-9AA2-4CE2-8D6C-0383C47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2015"/>
              </p:ext>
            </p:extLst>
          </p:nvPr>
        </p:nvGraphicFramePr>
        <p:xfrm>
          <a:off x="0" y="0"/>
          <a:ext cx="59008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821">
                  <a:extLst>
                    <a:ext uri="{9D8B030D-6E8A-4147-A177-3AD203B41FA5}">
                      <a16:colId xmlns:a16="http://schemas.microsoft.com/office/drawing/2014/main" val="145694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employee_log</a:t>
                      </a:r>
                      <a:r>
                        <a:rPr lang="en-US" dirty="0"/>
                        <a:t> – definitely want more feedback on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5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96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 -&gt; points to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action(logged in/out, completed transaction,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8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1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target_id</a:t>
                      </a:r>
                      <a:r>
                        <a:rPr lang="en-US" dirty="0"/>
                        <a:t>(the ID of the target of the action. IE: TID if completed transaction?)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338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277621-1374-43D2-A424-E509F8780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63493"/>
              </p:ext>
            </p:extLst>
          </p:nvPr>
        </p:nvGraphicFramePr>
        <p:xfrm>
          <a:off x="6096000" y="0"/>
          <a:ext cx="458536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368">
                  <a:extLst>
                    <a:ext uri="{9D8B030D-6E8A-4147-A177-3AD203B41FA5}">
                      <a16:colId xmlns:a16="http://schemas.microsoft.com/office/drawing/2014/main" val="223520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inventory_log</a:t>
                      </a:r>
                      <a:r>
                        <a:rPr lang="en-US" dirty="0"/>
                        <a:t> – log of all inventory related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3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EID -&gt; points to employee who did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 -&gt; point to product effected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9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action(add or remove)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72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reason(could be as simple as “Shipment from X Farm”)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65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E6E35A-DD12-428F-BC8D-BA58EF0F1575}"/>
              </a:ext>
            </a:extLst>
          </p:cNvPr>
          <p:cNvSpPr txBox="1"/>
          <p:nvPr/>
        </p:nvSpPr>
        <p:spPr>
          <a:xfrm>
            <a:off x="0" y="6464605"/>
            <a:ext cx="712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probably other logs I’m missing but these are what I could think of</a:t>
            </a:r>
          </a:p>
        </p:txBody>
      </p:sp>
    </p:spTree>
    <p:extLst>
      <p:ext uri="{BB962C8B-B14F-4D97-AF65-F5344CB8AC3E}">
        <p14:creationId xmlns:p14="http://schemas.microsoft.com/office/powerpoint/2010/main" val="182590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915F86-0214-4F2F-8682-C0A4F4C01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97402"/>
              </p:ext>
            </p:extLst>
          </p:nvPr>
        </p:nvGraphicFramePr>
        <p:xfrm>
          <a:off x="0" y="0"/>
          <a:ext cx="224322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221">
                  <a:extLst>
                    <a:ext uri="{9D8B030D-6E8A-4147-A177-3AD203B41FA5}">
                      <a16:colId xmlns:a16="http://schemas.microsoft.com/office/drawing/2014/main" val="4279934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6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4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2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(anything else to header a receipt?)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31819"/>
                  </a:ext>
                </a:extLst>
              </a:tr>
            </a:tbl>
          </a:graphicData>
        </a:graphic>
      </p:graphicFrame>
      <p:pic>
        <p:nvPicPr>
          <p:cNvPr id="1026" name="Picture 2" descr="What is a Z Report? Your Restaurant End-of-Day Cheat Sheet | Toast POS">
            <a:extLst>
              <a:ext uri="{FF2B5EF4-FFF2-40B4-BE49-F238E27FC236}">
                <a16:creationId xmlns:a16="http://schemas.microsoft.com/office/drawing/2014/main" id="{EFA6FCEB-DE7C-4857-90CC-02549337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39" y="0"/>
            <a:ext cx="205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12C961-C6DF-4529-B983-A61DC27D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10412"/>
              </p:ext>
            </p:extLst>
          </p:nvPr>
        </p:nvGraphicFramePr>
        <p:xfrm>
          <a:off x="4951497" y="0"/>
          <a:ext cx="506663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632">
                  <a:extLst>
                    <a:ext uri="{9D8B030D-6E8A-4147-A177-3AD203B41FA5}">
                      <a16:colId xmlns:a16="http://schemas.microsoft.com/office/drawing/2014/main" val="416752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z_report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1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88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net_sales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2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cash_paid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7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credit_paid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visa_paid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4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mastercard_paid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amex_paid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6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(anything else?)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855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E13D8F-320F-42C9-A118-E3C275DA5C89}"/>
              </a:ext>
            </a:extLst>
          </p:cNvPr>
          <p:cNvSpPr txBox="1"/>
          <p:nvPr/>
        </p:nvSpPr>
        <p:spPr>
          <a:xfrm>
            <a:off x="10018129" y="729916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Sales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F0944-ECDD-44EB-9A65-9198B4CA6852}"/>
              </a:ext>
            </a:extLst>
          </p:cNvPr>
          <p:cNvSpPr txBox="1"/>
          <p:nvPr/>
        </p:nvSpPr>
        <p:spPr>
          <a:xfrm>
            <a:off x="10018129" y="1855708"/>
            <a:ext cx="19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Payment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776E8-7244-4873-BF7C-0CBD8A961BCB}"/>
              </a:ext>
            </a:extLst>
          </p:cNvPr>
          <p:cNvSpPr txBox="1"/>
          <p:nvPr/>
        </p:nvSpPr>
        <p:spPr>
          <a:xfrm>
            <a:off x="9993859" y="2968228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Card breakdown</a:t>
            </a:r>
          </a:p>
        </p:txBody>
      </p:sp>
    </p:spTree>
    <p:extLst>
      <p:ext uri="{BB962C8B-B14F-4D97-AF65-F5344CB8AC3E}">
        <p14:creationId xmlns:p14="http://schemas.microsoft.com/office/powerpoint/2010/main" val="164897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331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Artist</dc:creator>
  <cp:lastModifiedBy>Matt Artist</cp:lastModifiedBy>
  <cp:revision>5</cp:revision>
  <dcterms:created xsi:type="dcterms:W3CDTF">2021-04-06T20:58:25Z</dcterms:created>
  <dcterms:modified xsi:type="dcterms:W3CDTF">2021-04-06T22:08:37Z</dcterms:modified>
</cp:coreProperties>
</file>