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5642-CC57-44D4-8439-5BC73E3B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F463-0187-4740-86D9-7E15D57B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E68-FF82-4AB9-98BA-8CC7A1A3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811B-DF71-47C3-B82C-14950D8B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257C-74EF-402E-8734-84B6B702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B7AF-3A25-42CC-BD08-E0042B45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B7AC7-0A6F-45AC-A2C2-EA86A48D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F6BE-C895-4EA1-9266-F5A29CB8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E0BF-BDEC-479E-83A3-1EE3059B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C154-6054-40D6-95C7-1B21A1D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F46B0-FEAE-401D-A6B4-53118609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306E-E954-4854-97FF-4E47345B6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18F0-674A-495F-BE4C-7429B336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56A69-B1FA-45D3-B56D-334F8D9D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B64-7088-4A31-9129-0BE5FA83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6CCC-644D-4118-91B6-CA53E5E9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BDEC-726B-4116-812E-14EF300E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957B-D52B-4DF9-A49F-2D8CEBEE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0C56-94F2-4F62-87DD-7EB8EFB7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D51B-099B-4530-8D05-3D3E03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0CC7-E8D7-46D2-9F2C-6EF692EF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8E99-4EFA-40B0-9C18-B604FD67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D8EB-0728-4515-86DE-03C981EB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DFA87-31BB-4150-AC09-FFF629BB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E5E3-24A7-49DE-A09E-1EC6F515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5EFC-E3F8-4295-A106-AF324F2B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09D2-A93F-4AB5-810E-DD4D0633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6C7EC-9D3E-444D-B11E-4AE71E90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B0ED-8857-427B-9835-A1690AF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2024E-A390-4CE3-ABEB-530DB23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CCE05-12CF-46AE-AB7D-E78199A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AC3F-1A1B-4764-A5AD-733167D6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763D-E0AB-4C7B-B70C-C6CE67F7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7354-65FD-4391-875E-959DE706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F7D6-AB6B-45CE-84C0-0F4C75D59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C56BE-E2CF-4CF6-B542-A88757CFF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F9718-8599-4C23-B6A1-66C0A84A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03A40-E635-4150-AAE4-3ADD48E8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E2519-3D51-499E-A59D-061AAAF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1E8E-8F68-47C1-842B-77E342B5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03B06-59F4-4AE4-A8EE-E549313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11FB2-2C64-42AA-A496-6288CB0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93C07-164F-452E-A8F8-902589A2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6688A-EE06-43DA-983E-3A4C398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C5CC5-A67F-4326-B7BA-29D1618C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9DC3-5979-4391-B066-C5CF63D4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4456-1F1A-4627-A9C5-EAD63EA2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0B1C-DCEE-4823-915A-B835576F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97CE-746A-4DFC-8DA1-AEB1DDC3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8AC3-FD2C-45F1-9075-DF2A4E89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3687-3AFE-4803-AB2B-9EDFC2A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F1ED-C239-49D8-BCBF-C2088E03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E391-AE13-43B3-869D-93A9DE43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DD1FE-772C-4659-907F-4E8310FF2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12F77-953F-4BC7-AE09-B2C9EED5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21D-DD1C-4803-9A4B-2E4AC6E6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EA45-215F-4BE2-89BF-36D533E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17F8-C3E2-4A23-BEDE-5A55BCA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0FFC5-BD52-4D2C-AF02-3C2096F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DF6D-967B-4204-89EA-754BC3CA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8FCF-5DAF-4421-9804-C516C2225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3EA-8F44-4EAA-808C-9CDEA30D537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1B45-C180-4B6E-8AD6-D6E38F55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5B2C-5861-4D11-A966-9BA3A2C1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698A-382D-4162-8E97-B650792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2318E-B581-431A-8677-5778E7D8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4" y="315908"/>
            <a:ext cx="7880371" cy="22246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30715-84A4-4467-BD74-ACAFC08A1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52638"/>
              </p:ext>
            </p:extLst>
          </p:nvPr>
        </p:nvGraphicFramePr>
        <p:xfrm>
          <a:off x="395154" y="2833692"/>
          <a:ext cx="419362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24">
                  <a:extLst>
                    <a:ext uri="{9D8B030D-6E8A-4147-A177-3AD203B41FA5}">
                      <a16:colId xmlns:a16="http://schemas.microsoft.com/office/drawing/2014/main" val="235156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 market retail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– management levels, timesheet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9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 – several 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Logs - how many tables?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3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Z-reports – several 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 – x 2?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8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Lost liters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4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27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131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57DA141-64E6-451E-9624-46084AC1E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837" y="319640"/>
            <a:ext cx="1704009" cy="26932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2C35BA-7BF5-463E-BFDA-A3F55F43A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41421"/>
              </p:ext>
            </p:extLst>
          </p:nvPr>
        </p:nvGraphicFramePr>
        <p:xfrm>
          <a:off x="5025006" y="2833692"/>
          <a:ext cx="27432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47369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1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 - 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4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sku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6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4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12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ws_cost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57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rt_cost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is_taxable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3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is_perishable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817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A66364-4206-432A-85A2-53E6DAB3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91207"/>
              </p:ext>
            </p:extLst>
          </p:nvPr>
        </p:nvGraphicFramePr>
        <p:xfrm>
          <a:off x="8093959" y="1666240"/>
          <a:ext cx="199887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878">
                  <a:extLst>
                    <a:ext uri="{9D8B030D-6E8A-4147-A177-3AD203B41FA5}">
                      <a16:colId xmlns:a16="http://schemas.microsoft.com/office/drawing/2014/main" val="92128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39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3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1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6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5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3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0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2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0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9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84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9CE4F6-085C-48D3-8F7C-D2D87C13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73566"/>
              </p:ext>
            </p:extLst>
          </p:nvPr>
        </p:nvGraphicFramePr>
        <p:xfrm>
          <a:off x="318954" y="875352"/>
          <a:ext cx="419362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24">
                  <a:extLst>
                    <a:ext uri="{9D8B030D-6E8A-4147-A177-3AD203B41FA5}">
                      <a16:colId xmlns:a16="http://schemas.microsoft.com/office/drawing/2014/main" val="235156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 market retail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4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– management levels, timesheet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9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 – several 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Logs - how many tables?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3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Z-reports – several tables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5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 – x 2?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8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Lost liters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4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 - TXID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27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1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- THID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2068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F747A-768C-4C18-A794-6B60ACA48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03232"/>
              </p:ext>
            </p:extLst>
          </p:nvPr>
        </p:nvGraphicFramePr>
        <p:xfrm>
          <a:off x="5139424" y="993986"/>
          <a:ext cx="263906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9060">
                  <a:extLst>
                    <a:ext uri="{9D8B030D-6E8A-4147-A177-3AD203B41FA5}">
                      <a16:colId xmlns:a16="http://schemas.microsoft.com/office/drawing/2014/main" val="43990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7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6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0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5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5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qr_code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210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BBE155-5A9E-4355-8B23-69800AD9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22150"/>
              </p:ext>
            </p:extLst>
          </p:nvPr>
        </p:nvGraphicFramePr>
        <p:xfrm>
          <a:off x="8580120" y="993986"/>
          <a:ext cx="1732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280">
                  <a:extLst>
                    <a:ext uri="{9D8B030D-6E8A-4147-A177-3AD203B41FA5}">
                      <a16:colId xmlns:a16="http://schemas.microsoft.com/office/drawing/2014/main" val="3612600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products_sold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5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5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4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71448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EE292-1E06-4E0B-9495-CC2DBC0716B5}"/>
              </a:ext>
            </a:extLst>
          </p:cNvPr>
          <p:cNvCxnSpPr/>
          <p:nvPr/>
        </p:nvCxnSpPr>
        <p:spPr>
          <a:xfrm>
            <a:off x="7452360" y="1501140"/>
            <a:ext cx="1242060" cy="41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F767AF-4262-4FAD-91F1-BA3C12EF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46" y="1501140"/>
            <a:ext cx="2639060" cy="41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7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122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12</cp:revision>
  <dcterms:created xsi:type="dcterms:W3CDTF">2021-03-31T02:13:40Z</dcterms:created>
  <dcterms:modified xsi:type="dcterms:W3CDTF">2021-03-31T03:32:06Z</dcterms:modified>
</cp:coreProperties>
</file>