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1"/>
  </p:sldMasterIdLst>
  <p:notesMasterIdLst>
    <p:notesMasterId r:id="rId13"/>
  </p:notesMasterIdLst>
  <p:handoutMasterIdLst>
    <p:handoutMasterId r:id="rId14"/>
  </p:handoutMasterIdLst>
  <p:sldIdLst>
    <p:sldId id="257" r:id="rId2"/>
    <p:sldId id="258" r:id="rId3"/>
    <p:sldId id="259" r:id="rId4"/>
    <p:sldId id="260" r:id="rId5"/>
    <p:sldId id="261" r:id="rId6"/>
    <p:sldId id="267" r:id="rId7"/>
    <p:sldId id="268" r:id="rId8"/>
    <p:sldId id="269" r:id="rId9"/>
    <p:sldId id="262" r:id="rId10"/>
    <p:sldId id="263" r:id="rId11"/>
    <p:sldId id="264" r:id="rId1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8B584-69E6-41BF-A878-4F645F487F50}" v="38" dt="2024-02-24T22:30:30.015"/>
  </p1510:revLst>
</p1510:revInfo>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0" autoAdjust="0"/>
    <p:restoredTop sz="96182" autoAdjust="0"/>
  </p:normalViewPr>
  <p:slideViewPr>
    <p:cSldViewPr showGuides="1">
      <p:cViewPr varScale="1">
        <p:scale>
          <a:sx n="111" d="100"/>
          <a:sy n="111" d="100"/>
        </p:scale>
        <p:origin x="420" y="96"/>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on Taylor" userId="eb5d0147f692f4f6" providerId="LiveId" clId="{0618B584-69E6-41BF-A878-4F645F487F50}"/>
    <pc:docChg chg="undo redo custSel addSld delSld modSld sldOrd modMainMaster">
      <pc:chgData name="Jordon Taylor" userId="eb5d0147f692f4f6" providerId="LiveId" clId="{0618B584-69E6-41BF-A878-4F645F487F50}" dt="2024-02-24T22:49:45.293" v="2382" actId="20577"/>
      <pc:docMkLst>
        <pc:docMk/>
      </pc:docMkLst>
      <pc:sldChg chg="addSp modSp mod setBg">
        <pc:chgData name="Jordon Taylor" userId="eb5d0147f692f4f6" providerId="LiveId" clId="{0618B584-69E6-41BF-A878-4F645F487F50}" dt="2024-02-24T21:55:17.862" v="1557" actId="14826"/>
        <pc:sldMkLst>
          <pc:docMk/>
          <pc:sldMk cId="168988781" sldId="257"/>
        </pc:sldMkLst>
        <pc:spChg chg="mod">
          <ac:chgData name="Jordon Taylor" userId="eb5d0147f692f4f6" providerId="LiveId" clId="{0618B584-69E6-41BF-A878-4F645F487F50}" dt="2024-02-24T18:45:49.964" v="94" actId="20577"/>
          <ac:spMkLst>
            <pc:docMk/>
            <pc:sldMk cId="168988781" sldId="257"/>
            <ac:spMk id="2" creationId="{00000000-0000-0000-0000-000000000000}"/>
          </ac:spMkLst>
        </pc:spChg>
        <pc:spChg chg="mod">
          <ac:chgData name="Jordon Taylor" userId="eb5d0147f692f4f6" providerId="LiveId" clId="{0618B584-69E6-41BF-A878-4F645F487F50}" dt="2024-02-24T18:38:58.184" v="17" actId="26606"/>
          <ac:spMkLst>
            <pc:docMk/>
            <pc:sldMk cId="168988781" sldId="257"/>
            <ac:spMk id="5" creationId="{00000000-0000-0000-0000-000000000000}"/>
          </ac:spMkLst>
        </pc:spChg>
        <pc:spChg chg="add">
          <ac:chgData name="Jordon Taylor" userId="eb5d0147f692f4f6" providerId="LiveId" clId="{0618B584-69E6-41BF-A878-4F645F487F50}" dt="2024-02-24T18:38:58.184" v="17" actId="26606"/>
          <ac:spMkLst>
            <pc:docMk/>
            <pc:sldMk cId="168988781" sldId="257"/>
            <ac:spMk id="11" creationId="{C6A81905-F480-46A4-BC10-215D24EA1AE6}"/>
          </ac:spMkLst>
        </pc:spChg>
        <pc:spChg chg="add">
          <ac:chgData name="Jordon Taylor" userId="eb5d0147f692f4f6" providerId="LiveId" clId="{0618B584-69E6-41BF-A878-4F645F487F50}" dt="2024-02-24T18:38:58.184" v="17" actId="26606"/>
          <ac:spMkLst>
            <pc:docMk/>
            <pc:sldMk cId="168988781" sldId="257"/>
            <ac:spMk id="13" creationId="{36FD4D9D-3784-41E8-8405-A42B72F51331}"/>
          </ac:spMkLst>
        </pc:spChg>
        <pc:spChg chg="add">
          <ac:chgData name="Jordon Taylor" userId="eb5d0147f692f4f6" providerId="LiveId" clId="{0618B584-69E6-41BF-A878-4F645F487F50}" dt="2024-02-24T18:38:58.184" v="17" actId="26606"/>
          <ac:spMkLst>
            <pc:docMk/>
            <pc:sldMk cId="168988781" sldId="257"/>
            <ac:spMk id="15" creationId="{60817A52-B891-4228-A61E-0C0A57632DDA}"/>
          </ac:spMkLst>
        </pc:spChg>
        <pc:picChg chg="add mod">
          <ac:chgData name="Jordon Taylor" userId="eb5d0147f692f4f6" providerId="LiveId" clId="{0618B584-69E6-41BF-A878-4F645F487F50}" dt="2024-02-24T21:55:17.862" v="1557" actId="14826"/>
          <ac:picMkLst>
            <pc:docMk/>
            <pc:sldMk cId="168988781" sldId="257"/>
            <ac:picMk id="7" creationId="{F915B3DC-7D31-C75A-CD97-C5328C53D03B}"/>
          </ac:picMkLst>
        </pc:picChg>
      </pc:sldChg>
      <pc:sldChg chg="addSp delSp modSp mod setBg setClrOvrMap">
        <pc:chgData name="Jordon Taylor" userId="eb5d0147f692f4f6" providerId="LiveId" clId="{0618B584-69E6-41BF-A878-4F645F487F50}" dt="2024-02-24T19:36:18.922" v="979" actId="255"/>
        <pc:sldMkLst>
          <pc:docMk/>
          <pc:sldMk cId="2995321941" sldId="258"/>
        </pc:sldMkLst>
        <pc:spChg chg="mod">
          <ac:chgData name="Jordon Taylor" userId="eb5d0147f692f4f6" providerId="LiveId" clId="{0618B584-69E6-41BF-A878-4F645F487F50}" dt="2024-02-24T18:38:19.853" v="8" actId="26606"/>
          <ac:spMkLst>
            <pc:docMk/>
            <pc:sldMk cId="2995321941" sldId="258"/>
            <ac:spMk id="2" creationId="{00000000-0000-0000-0000-000000000000}"/>
          </ac:spMkLst>
        </pc:spChg>
        <pc:spChg chg="mod">
          <ac:chgData name="Jordon Taylor" userId="eb5d0147f692f4f6" providerId="LiveId" clId="{0618B584-69E6-41BF-A878-4F645F487F50}" dt="2024-02-24T19:36:18.922" v="979" actId="255"/>
          <ac:spMkLst>
            <pc:docMk/>
            <pc:sldMk cId="2995321941" sldId="258"/>
            <ac:spMk id="3" creationId="{00000000-0000-0000-0000-000000000000}"/>
          </ac:spMkLst>
        </pc:spChg>
        <pc:spChg chg="del">
          <ac:chgData name="Jordon Taylor" userId="eb5d0147f692f4f6" providerId="LiveId" clId="{0618B584-69E6-41BF-A878-4F645F487F50}" dt="2024-02-24T18:38:19.853" v="8" actId="26606"/>
          <ac:spMkLst>
            <pc:docMk/>
            <pc:sldMk cId="2995321941" sldId="258"/>
            <ac:spMk id="4" creationId="{8AD8D08A-E49D-AF59-1997-F5F9AB8256B8}"/>
          </ac:spMkLst>
        </pc:spChg>
        <pc:spChg chg="add">
          <ac:chgData name="Jordon Taylor" userId="eb5d0147f692f4f6" providerId="LiveId" clId="{0618B584-69E6-41BF-A878-4F645F487F50}" dt="2024-02-24T18:38:19.853" v="8" actId="26606"/>
          <ac:spMkLst>
            <pc:docMk/>
            <pc:sldMk cId="2995321941" sldId="258"/>
            <ac:spMk id="9" creationId="{74CD14DB-BB81-479F-A1FC-1C75640E9F84}"/>
          </ac:spMkLst>
        </pc:spChg>
        <pc:spChg chg="add">
          <ac:chgData name="Jordon Taylor" userId="eb5d0147f692f4f6" providerId="LiveId" clId="{0618B584-69E6-41BF-A878-4F645F487F50}" dt="2024-02-24T18:38:19.853" v="8" actId="26606"/>
          <ac:spMkLst>
            <pc:docMk/>
            <pc:sldMk cId="2995321941" sldId="258"/>
            <ac:spMk id="11" creationId="{C943A91B-7CA7-4592-A975-73B1BF8C4C74}"/>
          </ac:spMkLst>
        </pc:spChg>
        <pc:spChg chg="add">
          <ac:chgData name="Jordon Taylor" userId="eb5d0147f692f4f6" providerId="LiveId" clId="{0618B584-69E6-41BF-A878-4F645F487F50}" dt="2024-02-24T18:38:19.853" v="8" actId="26606"/>
          <ac:spMkLst>
            <pc:docMk/>
            <pc:sldMk cId="2995321941" sldId="258"/>
            <ac:spMk id="13" creationId="{EC471314-E46A-414B-8D91-74880E84F187}"/>
          </ac:spMkLst>
        </pc:spChg>
        <pc:spChg chg="add">
          <ac:chgData name="Jordon Taylor" userId="eb5d0147f692f4f6" providerId="LiveId" clId="{0618B584-69E6-41BF-A878-4F645F487F50}" dt="2024-02-24T18:38:19.853" v="8" actId="26606"/>
          <ac:spMkLst>
            <pc:docMk/>
            <pc:sldMk cId="2995321941" sldId="258"/>
            <ac:spMk id="15" creationId="{6A681326-1C9D-44A3-A627-3871BDAE4127}"/>
          </ac:spMkLst>
        </pc:spChg>
      </pc:sldChg>
      <pc:sldChg chg="addSp modSp mod setBg setClrOvrMap">
        <pc:chgData name="Jordon Taylor" userId="eb5d0147f692f4f6" providerId="LiveId" clId="{0618B584-69E6-41BF-A878-4F645F487F50}" dt="2024-02-24T21:55:27.159" v="1558" actId="113"/>
        <pc:sldMkLst>
          <pc:docMk/>
          <pc:sldMk cId="3422892359" sldId="259"/>
        </pc:sldMkLst>
        <pc:spChg chg="mod">
          <ac:chgData name="Jordon Taylor" userId="eb5d0147f692f4f6" providerId="LiveId" clId="{0618B584-69E6-41BF-A878-4F645F487F50}" dt="2024-02-24T21:55:27.159" v="1558" actId="113"/>
          <ac:spMkLst>
            <pc:docMk/>
            <pc:sldMk cId="3422892359" sldId="259"/>
            <ac:spMk id="2" creationId="{00000000-0000-0000-0000-000000000000}"/>
          </ac:spMkLst>
        </pc:spChg>
        <pc:spChg chg="mod">
          <ac:chgData name="Jordon Taylor" userId="eb5d0147f692f4f6" providerId="LiveId" clId="{0618B584-69E6-41BF-A878-4F645F487F50}" dt="2024-02-24T20:13:03.825" v="1344" actId="20577"/>
          <ac:spMkLst>
            <pc:docMk/>
            <pc:sldMk cId="3422892359" sldId="259"/>
            <ac:spMk id="3" creationId="{00000000-0000-0000-0000-000000000000}"/>
          </ac:spMkLst>
        </pc:spChg>
        <pc:spChg chg="add">
          <ac:chgData name="Jordon Taylor" userId="eb5d0147f692f4f6" providerId="LiveId" clId="{0618B584-69E6-41BF-A878-4F645F487F50}" dt="2024-02-24T18:38:28.263" v="9" actId="26606"/>
          <ac:spMkLst>
            <pc:docMk/>
            <pc:sldMk cId="3422892359" sldId="259"/>
            <ac:spMk id="8" creationId="{74CD14DB-BB81-479F-A1FC-1C75640E9F84}"/>
          </ac:spMkLst>
        </pc:spChg>
        <pc:spChg chg="add">
          <ac:chgData name="Jordon Taylor" userId="eb5d0147f692f4f6" providerId="LiveId" clId="{0618B584-69E6-41BF-A878-4F645F487F50}" dt="2024-02-24T18:38:28.263" v="9" actId="26606"/>
          <ac:spMkLst>
            <pc:docMk/>
            <pc:sldMk cId="3422892359" sldId="259"/>
            <ac:spMk id="10" creationId="{C943A91B-7CA7-4592-A975-73B1BF8C4C74}"/>
          </ac:spMkLst>
        </pc:spChg>
        <pc:spChg chg="add">
          <ac:chgData name="Jordon Taylor" userId="eb5d0147f692f4f6" providerId="LiveId" clId="{0618B584-69E6-41BF-A878-4F645F487F50}" dt="2024-02-24T18:38:28.263" v="9" actId="26606"/>
          <ac:spMkLst>
            <pc:docMk/>
            <pc:sldMk cId="3422892359" sldId="259"/>
            <ac:spMk id="12" creationId="{EC471314-E46A-414B-8D91-74880E84F187}"/>
          </ac:spMkLst>
        </pc:spChg>
        <pc:spChg chg="add">
          <ac:chgData name="Jordon Taylor" userId="eb5d0147f692f4f6" providerId="LiveId" clId="{0618B584-69E6-41BF-A878-4F645F487F50}" dt="2024-02-24T18:38:28.263" v="9" actId="26606"/>
          <ac:spMkLst>
            <pc:docMk/>
            <pc:sldMk cId="3422892359" sldId="259"/>
            <ac:spMk id="14" creationId="{6A681326-1C9D-44A3-A627-3871BDAE4127}"/>
          </ac:spMkLst>
        </pc:spChg>
      </pc:sldChg>
      <pc:sldChg chg="addSp delSp modSp mod setBg setClrOvrMap">
        <pc:chgData name="Jordon Taylor" userId="eb5d0147f692f4f6" providerId="LiveId" clId="{0618B584-69E6-41BF-A878-4F645F487F50}" dt="2024-02-24T22:05:22.789" v="1638" actId="1076"/>
        <pc:sldMkLst>
          <pc:docMk/>
          <pc:sldMk cId="603293906" sldId="260"/>
        </pc:sldMkLst>
        <pc:spChg chg="mod">
          <ac:chgData name="Jordon Taylor" userId="eb5d0147f692f4f6" providerId="LiveId" clId="{0618B584-69E6-41BF-A878-4F645F487F50}" dt="2024-02-24T21:55:29.758" v="1559" actId="113"/>
          <ac:spMkLst>
            <pc:docMk/>
            <pc:sldMk cId="603293906" sldId="260"/>
            <ac:spMk id="2" creationId="{00000000-0000-0000-0000-000000000000}"/>
          </ac:spMkLst>
        </pc:spChg>
        <pc:spChg chg="mod">
          <ac:chgData name="Jordon Taylor" userId="eb5d0147f692f4f6" providerId="LiveId" clId="{0618B584-69E6-41BF-A878-4F645F487F50}" dt="2024-02-24T19:54:47.407" v="1116" actId="1076"/>
          <ac:spMkLst>
            <pc:docMk/>
            <pc:sldMk cId="603293906" sldId="260"/>
            <ac:spMk id="3" creationId="{00000000-0000-0000-0000-000000000000}"/>
          </ac:spMkLst>
        </pc:spChg>
        <pc:spChg chg="add">
          <ac:chgData name="Jordon Taylor" userId="eb5d0147f692f4f6" providerId="LiveId" clId="{0618B584-69E6-41BF-A878-4F645F487F50}" dt="2024-02-24T18:38:31.555" v="10" actId="26606"/>
          <ac:spMkLst>
            <pc:docMk/>
            <pc:sldMk cId="603293906" sldId="260"/>
            <ac:spMk id="8" creationId="{74CD14DB-BB81-479F-A1FC-1C75640E9F84}"/>
          </ac:spMkLst>
        </pc:spChg>
        <pc:spChg chg="add">
          <ac:chgData name="Jordon Taylor" userId="eb5d0147f692f4f6" providerId="LiveId" clId="{0618B584-69E6-41BF-A878-4F645F487F50}" dt="2024-02-24T18:38:31.555" v="10" actId="26606"/>
          <ac:spMkLst>
            <pc:docMk/>
            <pc:sldMk cId="603293906" sldId="260"/>
            <ac:spMk id="10" creationId="{C943A91B-7CA7-4592-A975-73B1BF8C4C74}"/>
          </ac:spMkLst>
        </pc:spChg>
        <pc:spChg chg="add">
          <ac:chgData name="Jordon Taylor" userId="eb5d0147f692f4f6" providerId="LiveId" clId="{0618B584-69E6-41BF-A878-4F645F487F50}" dt="2024-02-24T18:38:31.555" v="10" actId="26606"/>
          <ac:spMkLst>
            <pc:docMk/>
            <pc:sldMk cId="603293906" sldId="260"/>
            <ac:spMk id="12" creationId="{EC471314-E46A-414B-8D91-74880E84F187}"/>
          </ac:spMkLst>
        </pc:spChg>
        <pc:spChg chg="add">
          <ac:chgData name="Jordon Taylor" userId="eb5d0147f692f4f6" providerId="LiveId" clId="{0618B584-69E6-41BF-A878-4F645F487F50}" dt="2024-02-24T18:38:31.555" v="10" actId="26606"/>
          <ac:spMkLst>
            <pc:docMk/>
            <pc:sldMk cId="603293906" sldId="260"/>
            <ac:spMk id="14" creationId="{6A681326-1C9D-44A3-A627-3871BDAE4127}"/>
          </ac:spMkLst>
        </pc:spChg>
        <pc:spChg chg="add del mod">
          <ac:chgData name="Jordon Taylor" userId="eb5d0147f692f4f6" providerId="LiveId" clId="{0618B584-69E6-41BF-A878-4F645F487F50}" dt="2024-02-24T19:54:29.502" v="1110" actId="21"/>
          <ac:spMkLst>
            <pc:docMk/>
            <pc:sldMk cId="603293906" sldId="260"/>
            <ac:spMk id="16" creationId="{FA370ABA-0F2C-9AEA-AC13-840200B9B22A}"/>
          </ac:spMkLst>
        </pc:spChg>
        <pc:spChg chg="add mod">
          <ac:chgData name="Jordon Taylor" userId="eb5d0147f692f4f6" providerId="LiveId" clId="{0618B584-69E6-41BF-A878-4F645F487F50}" dt="2024-02-24T21:39:39.145" v="1485" actId="20577"/>
          <ac:spMkLst>
            <pc:docMk/>
            <pc:sldMk cId="603293906" sldId="260"/>
            <ac:spMk id="17" creationId="{EF7CA526-3F86-9FD7-6E1B-046522E040DE}"/>
          </ac:spMkLst>
        </pc:spChg>
        <pc:spChg chg="add mod">
          <ac:chgData name="Jordon Taylor" userId="eb5d0147f692f4f6" providerId="LiveId" clId="{0618B584-69E6-41BF-A878-4F645F487F50}" dt="2024-02-24T20:09:03.277" v="1297" actId="1076"/>
          <ac:spMkLst>
            <pc:docMk/>
            <pc:sldMk cId="603293906" sldId="260"/>
            <ac:spMk id="18" creationId="{4DC0859E-1D5D-1866-167F-E0AE10FC4740}"/>
          </ac:spMkLst>
        </pc:spChg>
        <pc:spChg chg="add mod">
          <ac:chgData name="Jordon Taylor" userId="eb5d0147f692f4f6" providerId="LiveId" clId="{0618B584-69E6-41BF-A878-4F645F487F50}" dt="2024-02-24T20:12:11.007" v="1333" actId="1076"/>
          <ac:spMkLst>
            <pc:docMk/>
            <pc:sldMk cId="603293906" sldId="260"/>
            <ac:spMk id="19" creationId="{7D421E9F-0CD5-1071-7E96-54DF763E43F5}"/>
          </ac:spMkLst>
        </pc:spChg>
        <pc:spChg chg="add mod">
          <ac:chgData name="Jordon Taylor" userId="eb5d0147f692f4f6" providerId="LiveId" clId="{0618B584-69E6-41BF-A878-4F645F487F50}" dt="2024-02-24T22:05:22.789" v="1638" actId="1076"/>
          <ac:spMkLst>
            <pc:docMk/>
            <pc:sldMk cId="603293906" sldId="260"/>
            <ac:spMk id="20" creationId="{B685983C-EEC4-7DB9-A38A-C4E832390958}"/>
          </ac:spMkLst>
        </pc:spChg>
        <pc:spChg chg="add mod">
          <ac:chgData name="Jordon Taylor" userId="eb5d0147f692f4f6" providerId="LiveId" clId="{0618B584-69E6-41BF-A878-4F645F487F50}" dt="2024-02-24T20:09:38.824" v="1302" actId="1076"/>
          <ac:spMkLst>
            <pc:docMk/>
            <pc:sldMk cId="603293906" sldId="260"/>
            <ac:spMk id="22" creationId="{C678D1A6-DC80-9FBE-15DB-92B08A56FC86}"/>
          </ac:spMkLst>
        </pc:spChg>
        <pc:spChg chg="add mod">
          <ac:chgData name="Jordon Taylor" userId="eb5d0147f692f4f6" providerId="LiveId" clId="{0618B584-69E6-41BF-A878-4F645F487F50}" dt="2024-02-24T20:12:32.353" v="1334" actId="113"/>
          <ac:spMkLst>
            <pc:docMk/>
            <pc:sldMk cId="603293906" sldId="260"/>
            <ac:spMk id="24" creationId="{02A19500-2DDB-B432-B092-188DC158EDA5}"/>
          </ac:spMkLst>
        </pc:spChg>
        <pc:picChg chg="add mod">
          <ac:chgData name="Jordon Taylor" userId="eb5d0147f692f4f6" providerId="LiveId" clId="{0618B584-69E6-41BF-A878-4F645F487F50}" dt="2024-02-24T20:10:09.056" v="1304" actId="14100"/>
          <ac:picMkLst>
            <pc:docMk/>
            <pc:sldMk cId="603293906" sldId="260"/>
            <ac:picMk id="4" creationId="{732F84F0-55AC-CD23-2F7F-989B23891B6E}"/>
          </ac:picMkLst>
        </pc:picChg>
        <pc:picChg chg="add del mod">
          <ac:chgData name="Jordon Taylor" userId="eb5d0147f692f4f6" providerId="LiveId" clId="{0618B584-69E6-41BF-A878-4F645F487F50}" dt="2024-02-24T19:52:54.172" v="1094" actId="478"/>
          <ac:picMkLst>
            <pc:docMk/>
            <pc:sldMk cId="603293906" sldId="260"/>
            <ac:picMk id="5" creationId="{EABAA687-A833-176D-83E5-F57F33690803}"/>
          </ac:picMkLst>
        </pc:picChg>
        <pc:picChg chg="add mod">
          <ac:chgData name="Jordon Taylor" userId="eb5d0147f692f4f6" providerId="LiveId" clId="{0618B584-69E6-41BF-A878-4F645F487F50}" dt="2024-02-24T20:10:24.605" v="1305" actId="1076"/>
          <ac:picMkLst>
            <pc:docMk/>
            <pc:sldMk cId="603293906" sldId="260"/>
            <ac:picMk id="6" creationId="{FEC8B02F-577B-EF2E-EF80-BC728E00B748}"/>
          </ac:picMkLst>
        </pc:picChg>
        <pc:picChg chg="add mod">
          <ac:chgData name="Jordon Taylor" userId="eb5d0147f692f4f6" providerId="LiveId" clId="{0618B584-69E6-41BF-A878-4F645F487F50}" dt="2024-02-24T20:09:10.822" v="1298" actId="1076"/>
          <ac:picMkLst>
            <pc:docMk/>
            <pc:sldMk cId="603293906" sldId="260"/>
            <ac:picMk id="7" creationId="{D40B1F29-8989-795F-52F0-45D879E16516}"/>
          </ac:picMkLst>
        </pc:picChg>
        <pc:picChg chg="add del">
          <ac:chgData name="Jordon Taylor" userId="eb5d0147f692f4f6" providerId="LiveId" clId="{0618B584-69E6-41BF-A878-4F645F487F50}" dt="2024-02-24T19:49:18.610" v="1058" actId="21"/>
          <ac:picMkLst>
            <pc:docMk/>
            <pc:sldMk cId="603293906" sldId="260"/>
            <ac:picMk id="9" creationId="{16348529-5533-29CA-5133-366A17B7ED93}"/>
          </ac:picMkLst>
        </pc:picChg>
        <pc:picChg chg="add del mod">
          <ac:chgData name="Jordon Taylor" userId="eb5d0147f692f4f6" providerId="LiveId" clId="{0618B584-69E6-41BF-A878-4F645F487F50}" dt="2024-02-24T19:52:53.459" v="1093" actId="478"/>
          <ac:picMkLst>
            <pc:docMk/>
            <pc:sldMk cId="603293906" sldId="260"/>
            <ac:picMk id="11" creationId="{832E470A-F9E0-A972-1281-455C12DA259E}"/>
          </ac:picMkLst>
        </pc:picChg>
        <pc:picChg chg="add del mod modCrop">
          <ac:chgData name="Jordon Taylor" userId="eb5d0147f692f4f6" providerId="LiveId" clId="{0618B584-69E6-41BF-A878-4F645F487F50}" dt="2024-02-24T19:52:02.272" v="1088" actId="478"/>
          <ac:picMkLst>
            <pc:docMk/>
            <pc:sldMk cId="603293906" sldId="260"/>
            <ac:picMk id="13" creationId="{5CD2EFBB-D628-8AED-D2D3-1150DB3B3AE3}"/>
          </ac:picMkLst>
        </pc:picChg>
        <pc:picChg chg="add mod">
          <ac:chgData name="Jordon Taylor" userId="eb5d0147f692f4f6" providerId="LiveId" clId="{0618B584-69E6-41BF-A878-4F645F487F50}" dt="2024-02-24T20:08:47.244" v="1294" actId="1076"/>
          <ac:picMkLst>
            <pc:docMk/>
            <pc:sldMk cId="603293906" sldId="260"/>
            <ac:picMk id="15" creationId="{21172DDC-2F67-04BB-5F91-6B3F4DB2F19B}"/>
          </ac:picMkLst>
        </pc:picChg>
      </pc:sldChg>
      <pc:sldChg chg="addSp modSp mod setBg setClrOvrMap">
        <pc:chgData name="Jordon Taylor" userId="eb5d0147f692f4f6" providerId="LiveId" clId="{0618B584-69E6-41BF-A878-4F645F487F50}" dt="2024-02-24T21:49:13.216" v="1540" actId="20577"/>
        <pc:sldMkLst>
          <pc:docMk/>
          <pc:sldMk cId="1627192060" sldId="261"/>
        </pc:sldMkLst>
        <pc:spChg chg="mod">
          <ac:chgData name="Jordon Taylor" userId="eb5d0147f692f4f6" providerId="LiveId" clId="{0618B584-69E6-41BF-A878-4F645F487F50}" dt="2024-02-24T21:26:00.248" v="1363" actId="27636"/>
          <ac:spMkLst>
            <pc:docMk/>
            <pc:sldMk cId="1627192060" sldId="261"/>
            <ac:spMk id="2" creationId="{00000000-0000-0000-0000-000000000000}"/>
          </ac:spMkLst>
        </pc:spChg>
        <pc:spChg chg="mod">
          <ac:chgData name="Jordon Taylor" userId="eb5d0147f692f4f6" providerId="LiveId" clId="{0618B584-69E6-41BF-A878-4F645F487F50}" dt="2024-02-24T21:47:02.191" v="1530" actId="20577"/>
          <ac:spMkLst>
            <pc:docMk/>
            <pc:sldMk cId="1627192060" sldId="261"/>
            <ac:spMk id="3" creationId="{00000000-0000-0000-0000-000000000000}"/>
          </ac:spMkLst>
        </pc:spChg>
        <pc:spChg chg="add mod">
          <ac:chgData name="Jordon Taylor" userId="eb5d0147f692f4f6" providerId="LiveId" clId="{0618B584-69E6-41BF-A878-4F645F487F50}" dt="2024-02-24T21:39:31.051" v="1483" actId="20577"/>
          <ac:spMkLst>
            <pc:docMk/>
            <pc:sldMk cId="1627192060" sldId="261"/>
            <ac:spMk id="5" creationId="{985E4A4C-0554-4E20-583E-D3A1FCA749DB}"/>
          </ac:spMkLst>
        </pc:spChg>
        <pc:spChg chg="add mod">
          <ac:chgData name="Jordon Taylor" userId="eb5d0147f692f4f6" providerId="LiveId" clId="{0618B584-69E6-41BF-A878-4F645F487F50}" dt="2024-02-24T21:46:57.410" v="1523" actId="20577"/>
          <ac:spMkLst>
            <pc:docMk/>
            <pc:sldMk cId="1627192060" sldId="261"/>
            <ac:spMk id="6" creationId="{C6236584-8677-B0AD-073C-6107451FBB0E}"/>
          </ac:spMkLst>
        </pc:spChg>
        <pc:spChg chg="add mod">
          <ac:chgData name="Jordon Taylor" userId="eb5d0147f692f4f6" providerId="LiveId" clId="{0618B584-69E6-41BF-A878-4F645F487F50}" dt="2024-02-24T21:49:13.216" v="1540" actId="20577"/>
          <ac:spMkLst>
            <pc:docMk/>
            <pc:sldMk cId="1627192060" sldId="261"/>
            <ac:spMk id="7" creationId="{827D7997-8537-4A1F-84FC-C4ACCEF54C63}"/>
          </ac:spMkLst>
        </pc:spChg>
        <pc:spChg chg="add">
          <ac:chgData name="Jordon Taylor" userId="eb5d0147f692f4f6" providerId="LiveId" clId="{0618B584-69E6-41BF-A878-4F645F487F50}" dt="2024-02-24T18:38:33.722" v="11" actId="26606"/>
          <ac:spMkLst>
            <pc:docMk/>
            <pc:sldMk cId="1627192060" sldId="261"/>
            <ac:spMk id="8" creationId="{74CD14DB-BB81-479F-A1FC-1C75640E9F84}"/>
          </ac:spMkLst>
        </pc:spChg>
        <pc:spChg chg="add mod">
          <ac:chgData name="Jordon Taylor" userId="eb5d0147f692f4f6" providerId="LiveId" clId="{0618B584-69E6-41BF-A878-4F645F487F50}" dt="2024-02-24T21:38:36.694" v="1475" actId="1076"/>
          <ac:spMkLst>
            <pc:docMk/>
            <pc:sldMk cId="1627192060" sldId="261"/>
            <ac:spMk id="9" creationId="{4D0B15DB-1996-D747-A7E1-6EFFF6F36872}"/>
          </ac:spMkLst>
        </pc:spChg>
        <pc:spChg chg="add">
          <ac:chgData name="Jordon Taylor" userId="eb5d0147f692f4f6" providerId="LiveId" clId="{0618B584-69E6-41BF-A878-4F645F487F50}" dt="2024-02-24T18:38:33.722" v="11" actId="26606"/>
          <ac:spMkLst>
            <pc:docMk/>
            <pc:sldMk cId="1627192060" sldId="261"/>
            <ac:spMk id="10" creationId="{C943A91B-7CA7-4592-A975-73B1BF8C4C74}"/>
          </ac:spMkLst>
        </pc:spChg>
        <pc:spChg chg="add">
          <ac:chgData name="Jordon Taylor" userId="eb5d0147f692f4f6" providerId="LiveId" clId="{0618B584-69E6-41BF-A878-4F645F487F50}" dt="2024-02-24T18:38:33.722" v="11" actId="26606"/>
          <ac:spMkLst>
            <pc:docMk/>
            <pc:sldMk cId="1627192060" sldId="261"/>
            <ac:spMk id="12" creationId="{EC471314-E46A-414B-8D91-74880E84F187}"/>
          </ac:spMkLst>
        </pc:spChg>
        <pc:spChg chg="add">
          <ac:chgData name="Jordon Taylor" userId="eb5d0147f692f4f6" providerId="LiveId" clId="{0618B584-69E6-41BF-A878-4F645F487F50}" dt="2024-02-24T18:38:33.722" v="11" actId="26606"/>
          <ac:spMkLst>
            <pc:docMk/>
            <pc:sldMk cId="1627192060" sldId="261"/>
            <ac:spMk id="14" creationId="{6A681326-1C9D-44A3-A627-3871BDAE4127}"/>
          </ac:spMkLst>
        </pc:spChg>
        <pc:picChg chg="add mod">
          <ac:chgData name="Jordon Taylor" userId="eb5d0147f692f4f6" providerId="LiveId" clId="{0618B584-69E6-41BF-A878-4F645F487F50}" dt="2024-02-24T21:24:39.386" v="1348" actId="1076"/>
          <ac:picMkLst>
            <pc:docMk/>
            <pc:sldMk cId="1627192060" sldId="261"/>
            <ac:picMk id="4" creationId="{08016CB3-F4F4-3932-326D-E4ACA2A28ECA}"/>
          </ac:picMkLst>
        </pc:picChg>
      </pc:sldChg>
      <pc:sldChg chg="addSp modSp mod ord setBg setClrOvrMap">
        <pc:chgData name="Jordon Taylor" userId="eb5d0147f692f4f6" providerId="LiveId" clId="{0618B584-69E6-41BF-A878-4F645F487F50}" dt="2024-02-24T22:21:13.538" v="2193" actId="20577"/>
        <pc:sldMkLst>
          <pc:docMk/>
          <pc:sldMk cId="397904132" sldId="262"/>
        </pc:sldMkLst>
        <pc:spChg chg="mod">
          <ac:chgData name="Jordon Taylor" userId="eb5d0147f692f4f6" providerId="LiveId" clId="{0618B584-69E6-41BF-A878-4F645F487F50}" dt="2024-02-24T22:11:13.921" v="1702" actId="113"/>
          <ac:spMkLst>
            <pc:docMk/>
            <pc:sldMk cId="397904132" sldId="262"/>
            <ac:spMk id="2" creationId="{00000000-0000-0000-0000-000000000000}"/>
          </ac:spMkLst>
        </pc:spChg>
        <pc:spChg chg="mod">
          <ac:chgData name="Jordon Taylor" userId="eb5d0147f692f4f6" providerId="LiveId" clId="{0618B584-69E6-41BF-A878-4F645F487F50}" dt="2024-02-24T22:21:13.538" v="2193" actId="20577"/>
          <ac:spMkLst>
            <pc:docMk/>
            <pc:sldMk cId="397904132" sldId="262"/>
            <ac:spMk id="3" creationId="{00000000-0000-0000-0000-000000000000}"/>
          </ac:spMkLst>
        </pc:spChg>
        <pc:spChg chg="add">
          <ac:chgData name="Jordon Taylor" userId="eb5d0147f692f4f6" providerId="LiveId" clId="{0618B584-69E6-41BF-A878-4F645F487F50}" dt="2024-02-24T18:38:36.988" v="12" actId="26606"/>
          <ac:spMkLst>
            <pc:docMk/>
            <pc:sldMk cId="397904132" sldId="262"/>
            <ac:spMk id="8" creationId="{74CD14DB-BB81-479F-A1FC-1C75640E9F84}"/>
          </ac:spMkLst>
        </pc:spChg>
        <pc:spChg chg="add">
          <ac:chgData name="Jordon Taylor" userId="eb5d0147f692f4f6" providerId="LiveId" clId="{0618B584-69E6-41BF-A878-4F645F487F50}" dt="2024-02-24T18:38:36.988" v="12" actId="26606"/>
          <ac:spMkLst>
            <pc:docMk/>
            <pc:sldMk cId="397904132" sldId="262"/>
            <ac:spMk id="10" creationId="{C943A91B-7CA7-4592-A975-73B1BF8C4C74}"/>
          </ac:spMkLst>
        </pc:spChg>
        <pc:spChg chg="add">
          <ac:chgData name="Jordon Taylor" userId="eb5d0147f692f4f6" providerId="LiveId" clId="{0618B584-69E6-41BF-A878-4F645F487F50}" dt="2024-02-24T18:38:36.988" v="12" actId="26606"/>
          <ac:spMkLst>
            <pc:docMk/>
            <pc:sldMk cId="397904132" sldId="262"/>
            <ac:spMk id="12" creationId="{EC471314-E46A-414B-8D91-74880E84F187}"/>
          </ac:spMkLst>
        </pc:spChg>
        <pc:spChg chg="add">
          <ac:chgData name="Jordon Taylor" userId="eb5d0147f692f4f6" providerId="LiveId" clId="{0618B584-69E6-41BF-A878-4F645F487F50}" dt="2024-02-24T18:38:36.988" v="12" actId="26606"/>
          <ac:spMkLst>
            <pc:docMk/>
            <pc:sldMk cId="397904132" sldId="262"/>
            <ac:spMk id="14" creationId="{6A681326-1C9D-44A3-A627-3871BDAE4127}"/>
          </ac:spMkLst>
        </pc:spChg>
      </pc:sldChg>
      <pc:sldChg chg="addSp modSp mod setBg setClrOvrMap">
        <pc:chgData name="Jordon Taylor" userId="eb5d0147f692f4f6" providerId="LiveId" clId="{0618B584-69E6-41BF-A878-4F645F487F50}" dt="2024-02-24T22:37:58.493" v="2305" actId="14100"/>
        <pc:sldMkLst>
          <pc:docMk/>
          <pc:sldMk cId="977229791" sldId="263"/>
        </pc:sldMkLst>
        <pc:spChg chg="mod">
          <ac:chgData name="Jordon Taylor" userId="eb5d0147f692f4f6" providerId="LiveId" clId="{0618B584-69E6-41BF-A878-4F645F487F50}" dt="2024-02-24T22:21:50.941" v="2201" actId="113"/>
          <ac:spMkLst>
            <pc:docMk/>
            <pc:sldMk cId="977229791" sldId="263"/>
            <ac:spMk id="2" creationId="{00000000-0000-0000-0000-000000000000}"/>
          </ac:spMkLst>
        </pc:spChg>
        <pc:spChg chg="mod">
          <ac:chgData name="Jordon Taylor" userId="eb5d0147f692f4f6" providerId="LiveId" clId="{0618B584-69E6-41BF-A878-4F645F487F50}" dt="2024-02-24T22:37:58.493" v="2305" actId="14100"/>
          <ac:spMkLst>
            <pc:docMk/>
            <pc:sldMk cId="977229791" sldId="263"/>
            <ac:spMk id="3" creationId="{00000000-0000-0000-0000-000000000000}"/>
          </ac:spMkLst>
        </pc:spChg>
        <pc:spChg chg="add mod">
          <ac:chgData name="Jordon Taylor" userId="eb5d0147f692f4f6" providerId="LiveId" clId="{0618B584-69E6-41BF-A878-4F645F487F50}" dt="2024-02-24T22:36:29.626" v="2302" actId="255"/>
          <ac:spMkLst>
            <pc:docMk/>
            <pc:sldMk cId="977229791" sldId="263"/>
            <ac:spMk id="4" creationId="{128C7292-A8DD-0D95-430B-8A6430F3915F}"/>
          </ac:spMkLst>
        </pc:spChg>
        <pc:spChg chg="add">
          <ac:chgData name="Jordon Taylor" userId="eb5d0147f692f4f6" providerId="LiveId" clId="{0618B584-69E6-41BF-A878-4F645F487F50}" dt="2024-02-24T18:38:41.339" v="13" actId="26606"/>
          <ac:spMkLst>
            <pc:docMk/>
            <pc:sldMk cId="977229791" sldId="263"/>
            <ac:spMk id="8" creationId="{74CD14DB-BB81-479F-A1FC-1C75640E9F84}"/>
          </ac:spMkLst>
        </pc:spChg>
        <pc:spChg chg="add">
          <ac:chgData name="Jordon Taylor" userId="eb5d0147f692f4f6" providerId="LiveId" clId="{0618B584-69E6-41BF-A878-4F645F487F50}" dt="2024-02-24T18:38:41.339" v="13" actId="26606"/>
          <ac:spMkLst>
            <pc:docMk/>
            <pc:sldMk cId="977229791" sldId="263"/>
            <ac:spMk id="10" creationId="{C943A91B-7CA7-4592-A975-73B1BF8C4C74}"/>
          </ac:spMkLst>
        </pc:spChg>
        <pc:spChg chg="add">
          <ac:chgData name="Jordon Taylor" userId="eb5d0147f692f4f6" providerId="LiveId" clId="{0618B584-69E6-41BF-A878-4F645F487F50}" dt="2024-02-24T18:38:41.339" v="13" actId="26606"/>
          <ac:spMkLst>
            <pc:docMk/>
            <pc:sldMk cId="977229791" sldId="263"/>
            <ac:spMk id="12" creationId="{EC471314-E46A-414B-8D91-74880E84F187}"/>
          </ac:spMkLst>
        </pc:spChg>
        <pc:spChg chg="add">
          <ac:chgData name="Jordon Taylor" userId="eb5d0147f692f4f6" providerId="LiveId" clId="{0618B584-69E6-41BF-A878-4F645F487F50}" dt="2024-02-24T18:38:41.339" v="13" actId="26606"/>
          <ac:spMkLst>
            <pc:docMk/>
            <pc:sldMk cId="977229791" sldId="263"/>
            <ac:spMk id="14" creationId="{6A681326-1C9D-44A3-A627-3871BDAE4127}"/>
          </ac:spMkLst>
        </pc:spChg>
      </pc:sldChg>
      <pc:sldChg chg="addSp modSp mod setBg setClrOvrMap">
        <pc:chgData name="Jordon Taylor" userId="eb5d0147f692f4f6" providerId="LiveId" clId="{0618B584-69E6-41BF-A878-4F645F487F50}" dt="2024-02-24T22:48:54.132" v="2378" actId="113"/>
        <pc:sldMkLst>
          <pc:docMk/>
          <pc:sldMk cId="1603891575" sldId="264"/>
        </pc:sldMkLst>
        <pc:spChg chg="mod">
          <ac:chgData name="Jordon Taylor" userId="eb5d0147f692f4f6" providerId="LiveId" clId="{0618B584-69E6-41BF-A878-4F645F487F50}" dt="2024-02-24T22:38:36.608" v="2307" actId="113"/>
          <ac:spMkLst>
            <pc:docMk/>
            <pc:sldMk cId="1603891575" sldId="264"/>
            <ac:spMk id="2" creationId="{00000000-0000-0000-0000-000000000000}"/>
          </ac:spMkLst>
        </pc:spChg>
        <pc:spChg chg="mod">
          <ac:chgData name="Jordon Taylor" userId="eb5d0147f692f4f6" providerId="LiveId" clId="{0618B584-69E6-41BF-A878-4F645F487F50}" dt="2024-02-24T22:48:54.132" v="2378" actId="113"/>
          <ac:spMkLst>
            <pc:docMk/>
            <pc:sldMk cId="1603891575" sldId="264"/>
            <ac:spMk id="3" creationId="{00000000-0000-0000-0000-000000000000}"/>
          </ac:spMkLst>
        </pc:spChg>
        <pc:spChg chg="add">
          <ac:chgData name="Jordon Taylor" userId="eb5d0147f692f4f6" providerId="LiveId" clId="{0618B584-69E6-41BF-A878-4F645F487F50}" dt="2024-02-24T18:38:43.743" v="14" actId="26606"/>
          <ac:spMkLst>
            <pc:docMk/>
            <pc:sldMk cId="1603891575" sldId="264"/>
            <ac:spMk id="8" creationId="{74CD14DB-BB81-479F-A1FC-1C75640E9F84}"/>
          </ac:spMkLst>
        </pc:spChg>
        <pc:spChg chg="add">
          <ac:chgData name="Jordon Taylor" userId="eb5d0147f692f4f6" providerId="LiveId" clId="{0618B584-69E6-41BF-A878-4F645F487F50}" dt="2024-02-24T18:38:43.743" v="14" actId="26606"/>
          <ac:spMkLst>
            <pc:docMk/>
            <pc:sldMk cId="1603891575" sldId="264"/>
            <ac:spMk id="10" creationId="{C943A91B-7CA7-4592-A975-73B1BF8C4C74}"/>
          </ac:spMkLst>
        </pc:spChg>
        <pc:spChg chg="add">
          <ac:chgData name="Jordon Taylor" userId="eb5d0147f692f4f6" providerId="LiveId" clId="{0618B584-69E6-41BF-A878-4F645F487F50}" dt="2024-02-24T18:38:43.743" v="14" actId="26606"/>
          <ac:spMkLst>
            <pc:docMk/>
            <pc:sldMk cId="1603891575" sldId="264"/>
            <ac:spMk id="12" creationId="{EC471314-E46A-414B-8D91-74880E84F187}"/>
          </ac:spMkLst>
        </pc:spChg>
        <pc:spChg chg="add">
          <ac:chgData name="Jordon Taylor" userId="eb5d0147f692f4f6" providerId="LiveId" clId="{0618B584-69E6-41BF-A878-4F645F487F50}" dt="2024-02-24T18:38:43.743" v="14" actId="26606"/>
          <ac:spMkLst>
            <pc:docMk/>
            <pc:sldMk cId="1603891575" sldId="264"/>
            <ac:spMk id="14" creationId="{6A681326-1C9D-44A3-A627-3871BDAE4127}"/>
          </ac:spMkLst>
        </pc:spChg>
      </pc:sldChg>
      <pc:sldChg chg="addSp modSp del mod setBg setClrOvrMap">
        <pc:chgData name="Jordon Taylor" userId="eb5d0147f692f4f6" providerId="LiveId" clId="{0618B584-69E6-41BF-A878-4F645F487F50}" dt="2024-02-24T22:40:52.230" v="2326" actId="2696"/>
        <pc:sldMkLst>
          <pc:docMk/>
          <pc:sldMk cId="3111672502" sldId="265"/>
        </pc:sldMkLst>
        <pc:spChg chg="mod">
          <ac:chgData name="Jordon Taylor" userId="eb5d0147f692f4f6" providerId="LiveId" clId="{0618B584-69E6-41BF-A878-4F645F487F50}" dt="2024-02-24T18:38:46.404" v="15" actId="26606"/>
          <ac:spMkLst>
            <pc:docMk/>
            <pc:sldMk cId="3111672502" sldId="265"/>
            <ac:spMk id="2" creationId="{00000000-0000-0000-0000-000000000000}"/>
          </ac:spMkLst>
        </pc:spChg>
        <pc:spChg chg="mod">
          <ac:chgData name="Jordon Taylor" userId="eb5d0147f692f4f6" providerId="LiveId" clId="{0618B584-69E6-41BF-A878-4F645F487F50}" dt="2024-02-24T18:38:46.404" v="15" actId="26606"/>
          <ac:spMkLst>
            <pc:docMk/>
            <pc:sldMk cId="3111672502" sldId="265"/>
            <ac:spMk id="3" creationId="{00000000-0000-0000-0000-000000000000}"/>
          </ac:spMkLst>
        </pc:spChg>
        <pc:spChg chg="add">
          <ac:chgData name="Jordon Taylor" userId="eb5d0147f692f4f6" providerId="LiveId" clId="{0618B584-69E6-41BF-A878-4F645F487F50}" dt="2024-02-24T18:38:46.404" v="15" actId="26606"/>
          <ac:spMkLst>
            <pc:docMk/>
            <pc:sldMk cId="3111672502" sldId="265"/>
            <ac:spMk id="8" creationId="{74CD14DB-BB81-479F-A1FC-1C75640E9F84}"/>
          </ac:spMkLst>
        </pc:spChg>
        <pc:spChg chg="add">
          <ac:chgData name="Jordon Taylor" userId="eb5d0147f692f4f6" providerId="LiveId" clId="{0618B584-69E6-41BF-A878-4F645F487F50}" dt="2024-02-24T18:38:46.404" v="15" actId="26606"/>
          <ac:spMkLst>
            <pc:docMk/>
            <pc:sldMk cId="3111672502" sldId="265"/>
            <ac:spMk id="10" creationId="{C943A91B-7CA7-4592-A975-73B1BF8C4C74}"/>
          </ac:spMkLst>
        </pc:spChg>
        <pc:spChg chg="add">
          <ac:chgData name="Jordon Taylor" userId="eb5d0147f692f4f6" providerId="LiveId" clId="{0618B584-69E6-41BF-A878-4F645F487F50}" dt="2024-02-24T18:38:46.404" v="15" actId="26606"/>
          <ac:spMkLst>
            <pc:docMk/>
            <pc:sldMk cId="3111672502" sldId="265"/>
            <ac:spMk id="12" creationId="{EC471314-E46A-414B-8D91-74880E84F187}"/>
          </ac:spMkLst>
        </pc:spChg>
        <pc:spChg chg="add">
          <ac:chgData name="Jordon Taylor" userId="eb5d0147f692f4f6" providerId="LiveId" clId="{0618B584-69E6-41BF-A878-4F645F487F50}" dt="2024-02-24T18:38:46.404" v="15" actId="26606"/>
          <ac:spMkLst>
            <pc:docMk/>
            <pc:sldMk cId="3111672502" sldId="265"/>
            <ac:spMk id="14" creationId="{6A681326-1C9D-44A3-A627-3871BDAE4127}"/>
          </ac:spMkLst>
        </pc:spChg>
      </pc:sldChg>
      <pc:sldChg chg="addSp modSp del mod setBg setClrOvrMap">
        <pc:chgData name="Jordon Taylor" userId="eb5d0147f692f4f6" providerId="LiveId" clId="{0618B584-69E6-41BF-A878-4F645F487F50}" dt="2024-02-24T22:40:54.475" v="2327" actId="2696"/>
        <pc:sldMkLst>
          <pc:docMk/>
          <pc:sldMk cId="1097249794" sldId="266"/>
        </pc:sldMkLst>
        <pc:spChg chg="mod">
          <ac:chgData name="Jordon Taylor" userId="eb5d0147f692f4f6" providerId="LiveId" clId="{0618B584-69E6-41BF-A878-4F645F487F50}" dt="2024-02-24T18:38:49.034" v="16" actId="26606"/>
          <ac:spMkLst>
            <pc:docMk/>
            <pc:sldMk cId="1097249794" sldId="266"/>
            <ac:spMk id="2" creationId="{00000000-0000-0000-0000-000000000000}"/>
          </ac:spMkLst>
        </pc:spChg>
        <pc:spChg chg="mod">
          <ac:chgData name="Jordon Taylor" userId="eb5d0147f692f4f6" providerId="LiveId" clId="{0618B584-69E6-41BF-A878-4F645F487F50}" dt="2024-02-24T18:38:49.034" v="16" actId="26606"/>
          <ac:spMkLst>
            <pc:docMk/>
            <pc:sldMk cId="1097249794" sldId="266"/>
            <ac:spMk id="3" creationId="{00000000-0000-0000-0000-000000000000}"/>
          </ac:spMkLst>
        </pc:spChg>
        <pc:spChg chg="add">
          <ac:chgData name="Jordon Taylor" userId="eb5d0147f692f4f6" providerId="LiveId" clId="{0618B584-69E6-41BF-A878-4F645F487F50}" dt="2024-02-24T18:38:49.034" v="16" actId="26606"/>
          <ac:spMkLst>
            <pc:docMk/>
            <pc:sldMk cId="1097249794" sldId="266"/>
            <ac:spMk id="8" creationId="{74CD14DB-BB81-479F-A1FC-1C75640E9F84}"/>
          </ac:spMkLst>
        </pc:spChg>
        <pc:spChg chg="add">
          <ac:chgData name="Jordon Taylor" userId="eb5d0147f692f4f6" providerId="LiveId" clId="{0618B584-69E6-41BF-A878-4F645F487F50}" dt="2024-02-24T18:38:49.034" v="16" actId="26606"/>
          <ac:spMkLst>
            <pc:docMk/>
            <pc:sldMk cId="1097249794" sldId="266"/>
            <ac:spMk id="10" creationId="{C943A91B-7CA7-4592-A975-73B1BF8C4C74}"/>
          </ac:spMkLst>
        </pc:spChg>
        <pc:spChg chg="add">
          <ac:chgData name="Jordon Taylor" userId="eb5d0147f692f4f6" providerId="LiveId" clId="{0618B584-69E6-41BF-A878-4F645F487F50}" dt="2024-02-24T18:38:49.034" v="16" actId="26606"/>
          <ac:spMkLst>
            <pc:docMk/>
            <pc:sldMk cId="1097249794" sldId="266"/>
            <ac:spMk id="12" creationId="{EC471314-E46A-414B-8D91-74880E84F187}"/>
          </ac:spMkLst>
        </pc:spChg>
        <pc:spChg chg="add">
          <ac:chgData name="Jordon Taylor" userId="eb5d0147f692f4f6" providerId="LiveId" clId="{0618B584-69E6-41BF-A878-4F645F487F50}" dt="2024-02-24T18:38:49.034" v="16" actId="26606"/>
          <ac:spMkLst>
            <pc:docMk/>
            <pc:sldMk cId="1097249794" sldId="266"/>
            <ac:spMk id="14" creationId="{6A681326-1C9D-44A3-A627-3871BDAE4127}"/>
          </ac:spMkLst>
        </pc:spChg>
      </pc:sldChg>
      <pc:sldChg chg="addSp delSp modSp mod">
        <pc:chgData name="Jordon Taylor" userId="eb5d0147f692f4f6" providerId="LiveId" clId="{0618B584-69E6-41BF-A878-4F645F487F50}" dt="2024-02-24T22:21:26.919" v="2197" actId="20577"/>
        <pc:sldMkLst>
          <pc:docMk/>
          <pc:sldMk cId="4106833016" sldId="267"/>
        </pc:sldMkLst>
        <pc:spChg chg="mod">
          <ac:chgData name="Jordon Taylor" userId="eb5d0147f692f4f6" providerId="LiveId" clId="{0618B584-69E6-41BF-A878-4F645F487F50}" dt="2024-02-24T21:41:14.877" v="1490"/>
          <ac:spMkLst>
            <pc:docMk/>
            <pc:sldMk cId="4106833016" sldId="267"/>
            <ac:spMk id="2" creationId="{4BDE21A2-ADCD-FB51-2FA4-53CCB8257E6B}"/>
          </ac:spMkLst>
        </pc:spChg>
        <pc:spChg chg="mod">
          <ac:chgData name="Jordon Taylor" userId="eb5d0147f692f4f6" providerId="LiveId" clId="{0618B584-69E6-41BF-A878-4F645F487F50}" dt="2024-02-24T21:46:32.454" v="1514" actId="14100"/>
          <ac:spMkLst>
            <pc:docMk/>
            <pc:sldMk cId="4106833016" sldId="267"/>
            <ac:spMk id="3" creationId="{E9C627A5-2572-2F00-A3C4-1E812826F02C}"/>
          </ac:spMkLst>
        </pc:spChg>
        <pc:spChg chg="mod">
          <ac:chgData name="Jordon Taylor" userId="eb5d0147f692f4f6" providerId="LiveId" clId="{0618B584-69E6-41BF-A878-4F645F487F50}" dt="2024-02-24T21:43:31.378" v="1506" actId="20577"/>
          <ac:spMkLst>
            <pc:docMk/>
            <pc:sldMk cId="4106833016" sldId="267"/>
            <ac:spMk id="5" creationId="{1B4C690E-610A-D554-32FC-3C656D2FB7EA}"/>
          </ac:spMkLst>
        </pc:spChg>
        <pc:spChg chg="mod">
          <ac:chgData name="Jordon Taylor" userId="eb5d0147f692f4f6" providerId="LiveId" clId="{0618B584-69E6-41BF-A878-4F645F487F50}" dt="2024-02-24T22:21:26.919" v="2197" actId="20577"/>
          <ac:spMkLst>
            <pc:docMk/>
            <pc:sldMk cId="4106833016" sldId="267"/>
            <ac:spMk id="6" creationId="{335D3A6B-C6AB-C128-EDC6-53D45844A8AE}"/>
          </ac:spMkLst>
        </pc:spChg>
        <pc:spChg chg="mod">
          <ac:chgData name="Jordon Taylor" userId="eb5d0147f692f4f6" providerId="LiveId" clId="{0618B584-69E6-41BF-A878-4F645F487F50}" dt="2024-02-24T22:21:23.224" v="2195" actId="20577"/>
          <ac:spMkLst>
            <pc:docMk/>
            <pc:sldMk cId="4106833016" sldId="267"/>
            <ac:spMk id="7" creationId="{8D9134E2-B198-BF25-78B3-6B7F801D3728}"/>
          </ac:spMkLst>
        </pc:spChg>
        <pc:spChg chg="mod">
          <ac:chgData name="Jordon Taylor" userId="eb5d0147f692f4f6" providerId="LiveId" clId="{0618B584-69E6-41BF-A878-4F645F487F50}" dt="2024-02-24T21:53:08.383" v="1548" actId="14100"/>
          <ac:spMkLst>
            <pc:docMk/>
            <pc:sldMk cId="4106833016" sldId="267"/>
            <ac:spMk id="9" creationId="{3ABB78CB-3289-9B81-6317-94314F7EA6D1}"/>
          </ac:spMkLst>
        </pc:spChg>
        <pc:picChg chg="del">
          <ac:chgData name="Jordon Taylor" userId="eb5d0147f692f4f6" providerId="LiveId" clId="{0618B584-69E6-41BF-A878-4F645F487F50}" dt="2024-02-24T21:43:53.571" v="1510" actId="478"/>
          <ac:picMkLst>
            <pc:docMk/>
            <pc:sldMk cId="4106833016" sldId="267"/>
            <ac:picMk id="4" creationId="{2AEBD9DF-9754-CC57-75A9-C74D7992131C}"/>
          </ac:picMkLst>
        </pc:picChg>
        <pc:picChg chg="add mod">
          <ac:chgData name="Jordon Taylor" userId="eb5d0147f692f4f6" providerId="LiveId" clId="{0618B584-69E6-41BF-A878-4F645F487F50}" dt="2024-02-24T21:43:58.399" v="1511" actId="1076"/>
          <ac:picMkLst>
            <pc:docMk/>
            <pc:sldMk cId="4106833016" sldId="267"/>
            <ac:picMk id="11" creationId="{390251A0-5344-1F8A-EB78-602BABBD3018}"/>
          </ac:picMkLst>
        </pc:picChg>
      </pc:sldChg>
      <pc:sldChg chg="addSp delSp modSp add mod">
        <pc:chgData name="Jordon Taylor" userId="eb5d0147f692f4f6" providerId="LiveId" clId="{0618B584-69E6-41BF-A878-4F645F487F50}" dt="2024-02-24T22:04:18.175" v="1631" actId="20577"/>
        <pc:sldMkLst>
          <pc:docMk/>
          <pc:sldMk cId="4025249536" sldId="268"/>
        </pc:sldMkLst>
        <pc:spChg chg="mod">
          <ac:chgData name="Jordon Taylor" userId="eb5d0147f692f4f6" providerId="LiveId" clId="{0618B584-69E6-41BF-A878-4F645F487F50}" dt="2024-02-24T21:56:43.622" v="1573" actId="1076"/>
          <ac:spMkLst>
            <pc:docMk/>
            <pc:sldMk cId="4025249536" sldId="268"/>
            <ac:spMk id="2" creationId="{100EB47D-7402-530A-434F-0F2239B3A356}"/>
          </ac:spMkLst>
        </pc:spChg>
        <pc:spChg chg="mod">
          <ac:chgData name="Jordon Taylor" userId="eb5d0147f692f4f6" providerId="LiveId" clId="{0618B584-69E6-41BF-A878-4F645F487F50}" dt="2024-02-24T22:04:18.175" v="1631" actId="20577"/>
          <ac:spMkLst>
            <pc:docMk/>
            <pc:sldMk cId="4025249536" sldId="268"/>
            <ac:spMk id="3" creationId="{B17EBEA3-9ADB-D04A-7721-93AE3A29145D}"/>
          </ac:spMkLst>
        </pc:spChg>
        <pc:spChg chg="mod">
          <ac:chgData name="Jordon Taylor" userId="eb5d0147f692f4f6" providerId="LiveId" clId="{0618B584-69E6-41BF-A878-4F645F487F50}" dt="2024-02-24T22:00:27.795" v="1592"/>
          <ac:spMkLst>
            <pc:docMk/>
            <pc:sldMk cId="4025249536" sldId="268"/>
            <ac:spMk id="5" creationId="{EE877AB0-DEFA-495C-7C65-6D992DE70161}"/>
          </ac:spMkLst>
        </pc:spChg>
        <pc:spChg chg="mod">
          <ac:chgData name="Jordon Taylor" userId="eb5d0147f692f4f6" providerId="LiveId" clId="{0618B584-69E6-41BF-A878-4F645F487F50}" dt="2024-02-24T22:04:05.207" v="1622" actId="20577"/>
          <ac:spMkLst>
            <pc:docMk/>
            <pc:sldMk cId="4025249536" sldId="268"/>
            <ac:spMk id="6" creationId="{0122D43E-B415-4BE1-C2D5-6A394DCEB05D}"/>
          </ac:spMkLst>
        </pc:spChg>
        <pc:spChg chg="mod">
          <ac:chgData name="Jordon Taylor" userId="eb5d0147f692f4f6" providerId="LiveId" clId="{0618B584-69E6-41BF-A878-4F645F487F50}" dt="2024-02-24T22:03:31.244" v="1611" actId="1076"/>
          <ac:spMkLst>
            <pc:docMk/>
            <pc:sldMk cId="4025249536" sldId="268"/>
            <ac:spMk id="7" creationId="{14FEB81F-3AB3-0589-EA4A-8F76A7C543C9}"/>
          </ac:spMkLst>
        </pc:spChg>
        <pc:spChg chg="mod">
          <ac:chgData name="Jordon Taylor" userId="eb5d0147f692f4f6" providerId="LiveId" clId="{0618B584-69E6-41BF-A878-4F645F487F50}" dt="2024-02-24T22:03:34.716" v="1613" actId="313"/>
          <ac:spMkLst>
            <pc:docMk/>
            <pc:sldMk cId="4025249536" sldId="268"/>
            <ac:spMk id="9" creationId="{11C8013A-7C01-8F14-1DA6-29A803C70358}"/>
          </ac:spMkLst>
        </pc:spChg>
        <pc:picChg chg="add mod">
          <ac:chgData name="Jordon Taylor" userId="eb5d0147f692f4f6" providerId="LiveId" clId="{0618B584-69E6-41BF-A878-4F645F487F50}" dt="2024-02-24T21:56:12.972" v="1566" actId="1076"/>
          <ac:picMkLst>
            <pc:docMk/>
            <pc:sldMk cId="4025249536" sldId="268"/>
            <ac:picMk id="4" creationId="{326BC354-7798-B809-C6DA-200019D97E2D}"/>
          </ac:picMkLst>
        </pc:picChg>
        <pc:picChg chg="del">
          <ac:chgData name="Jordon Taylor" userId="eb5d0147f692f4f6" providerId="LiveId" clId="{0618B584-69E6-41BF-A878-4F645F487F50}" dt="2024-02-24T21:56:07.779" v="1565" actId="21"/>
          <ac:picMkLst>
            <pc:docMk/>
            <pc:sldMk cId="4025249536" sldId="268"/>
            <ac:picMk id="11" creationId="{12AE22F4-4E4B-986F-5075-6FE0EA78F36B}"/>
          </ac:picMkLst>
        </pc:picChg>
      </pc:sldChg>
      <pc:sldChg chg="addSp delSp modSp add mod">
        <pc:chgData name="Jordon Taylor" userId="eb5d0147f692f4f6" providerId="LiveId" clId="{0618B584-69E6-41BF-A878-4F645F487F50}" dt="2024-02-24T22:49:45.293" v="2382" actId="20577"/>
        <pc:sldMkLst>
          <pc:docMk/>
          <pc:sldMk cId="1877172579" sldId="269"/>
        </pc:sldMkLst>
        <pc:spChg chg="mod">
          <ac:chgData name="Jordon Taylor" userId="eb5d0147f692f4f6" providerId="LiveId" clId="{0618B584-69E6-41BF-A878-4F645F487F50}" dt="2024-02-24T22:05:11.981" v="1636" actId="20577"/>
          <ac:spMkLst>
            <pc:docMk/>
            <pc:sldMk cId="1877172579" sldId="269"/>
            <ac:spMk id="2" creationId="{22660899-6666-13FC-5C65-F44233BAC657}"/>
          </ac:spMkLst>
        </pc:spChg>
        <pc:spChg chg="mod">
          <ac:chgData name="Jordon Taylor" userId="eb5d0147f692f4f6" providerId="LiveId" clId="{0618B584-69E6-41BF-A878-4F645F487F50}" dt="2024-02-24T22:09:00.278" v="1695" actId="20577"/>
          <ac:spMkLst>
            <pc:docMk/>
            <pc:sldMk cId="1877172579" sldId="269"/>
            <ac:spMk id="3" creationId="{DFC9D222-E1DE-DA62-5671-DD5C4C98AED0}"/>
          </ac:spMkLst>
        </pc:spChg>
        <pc:spChg chg="mod">
          <ac:chgData name="Jordon Taylor" userId="eb5d0147f692f4f6" providerId="LiveId" clId="{0618B584-69E6-41BF-A878-4F645F487F50}" dt="2024-02-24T22:49:45.293" v="2382" actId="20577"/>
          <ac:spMkLst>
            <pc:docMk/>
            <pc:sldMk cId="1877172579" sldId="269"/>
            <ac:spMk id="5" creationId="{DBFF89A9-6150-B660-8B91-B695CDABE694}"/>
          </ac:spMkLst>
        </pc:spChg>
        <pc:spChg chg="mod">
          <ac:chgData name="Jordon Taylor" userId="eb5d0147f692f4f6" providerId="LiveId" clId="{0618B584-69E6-41BF-A878-4F645F487F50}" dt="2024-02-24T22:07:40.258" v="1675" actId="20577"/>
          <ac:spMkLst>
            <pc:docMk/>
            <pc:sldMk cId="1877172579" sldId="269"/>
            <ac:spMk id="6" creationId="{90BEB658-E00E-7339-3B84-55C235C52EDF}"/>
          </ac:spMkLst>
        </pc:spChg>
        <pc:spChg chg="mod">
          <ac:chgData name="Jordon Taylor" userId="eb5d0147f692f4f6" providerId="LiveId" clId="{0618B584-69E6-41BF-A878-4F645F487F50}" dt="2024-02-24T22:08:24.083" v="1685" actId="20577"/>
          <ac:spMkLst>
            <pc:docMk/>
            <pc:sldMk cId="1877172579" sldId="269"/>
            <ac:spMk id="7" creationId="{64D865CA-8506-B696-CAC0-144619E5B285}"/>
          </ac:spMkLst>
        </pc:spChg>
        <pc:spChg chg="mod">
          <ac:chgData name="Jordon Taylor" userId="eb5d0147f692f4f6" providerId="LiveId" clId="{0618B584-69E6-41BF-A878-4F645F487F50}" dt="2024-02-24T22:06:52.043" v="1652" actId="20577"/>
          <ac:spMkLst>
            <pc:docMk/>
            <pc:sldMk cId="1877172579" sldId="269"/>
            <ac:spMk id="9" creationId="{10002691-3B7F-859C-71E9-3A93D0387947}"/>
          </ac:spMkLst>
        </pc:spChg>
        <pc:picChg chg="del">
          <ac:chgData name="Jordon Taylor" userId="eb5d0147f692f4f6" providerId="LiveId" clId="{0618B584-69E6-41BF-A878-4F645F487F50}" dt="2024-02-24T22:07:11.880" v="1657" actId="478"/>
          <ac:picMkLst>
            <pc:docMk/>
            <pc:sldMk cId="1877172579" sldId="269"/>
            <ac:picMk id="4" creationId="{0D98E995-06D2-5812-870A-B5039873D7C5}"/>
          </ac:picMkLst>
        </pc:picChg>
        <pc:picChg chg="add mod">
          <ac:chgData name="Jordon Taylor" userId="eb5d0147f692f4f6" providerId="LiveId" clId="{0618B584-69E6-41BF-A878-4F645F487F50}" dt="2024-02-24T22:07:16.351" v="1658" actId="1076"/>
          <ac:picMkLst>
            <pc:docMk/>
            <pc:sldMk cId="1877172579" sldId="269"/>
            <ac:picMk id="11" creationId="{6A343EFB-9C2A-8817-3A12-54A4A2D60289}"/>
          </ac:picMkLst>
        </pc:picChg>
      </pc:sldChg>
      <pc:sldMasterChg chg="modTransition modSldLayout">
        <pc:chgData name="Jordon Taylor" userId="eb5d0147f692f4f6" providerId="LiveId" clId="{0618B584-69E6-41BF-A878-4F645F487F50}" dt="2024-02-24T18:37:55.965" v="6"/>
        <pc:sldMasterMkLst>
          <pc:docMk/>
          <pc:sldMasterMk cId="769915675" sldId="2147483704"/>
        </pc:sldMasterMkLst>
        <pc:sldLayoutChg chg="modTransition">
          <pc:chgData name="Jordon Taylor" userId="eb5d0147f692f4f6" providerId="LiveId" clId="{0618B584-69E6-41BF-A878-4F645F487F50}" dt="2024-02-24T18:37:55.965" v="6"/>
          <pc:sldLayoutMkLst>
            <pc:docMk/>
            <pc:sldMasterMk cId="769915675" sldId="2147483704"/>
            <pc:sldLayoutMk cId="3832126059" sldId="2147483705"/>
          </pc:sldLayoutMkLst>
        </pc:sldLayoutChg>
        <pc:sldLayoutChg chg="modTransition">
          <pc:chgData name="Jordon Taylor" userId="eb5d0147f692f4f6" providerId="LiveId" clId="{0618B584-69E6-41BF-A878-4F645F487F50}" dt="2024-02-24T18:37:55.965" v="6"/>
          <pc:sldLayoutMkLst>
            <pc:docMk/>
            <pc:sldMasterMk cId="769915675" sldId="2147483704"/>
            <pc:sldLayoutMk cId="2934506655" sldId="2147483706"/>
          </pc:sldLayoutMkLst>
        </pc:sldLayoutChg>
        <pc:sldLayoutChg chg="modTransition">
          <pc:chgData name="Jordon Taylor" userId="eb5d0147f692f4f6" providerId="LiveId" clId="{0618B584-69E6-41BF-A878-4F645F487F50}" dt="2024-02-24T18:37:55.965" v="6"/>
          <pc:sldLayoutMkLst>
            <pc:docMk/>
            <pc:sldMasterMk cId="769915675" sldId="2147483704"/>
            <pc:sldLayoutMk cId="1568264021" sldId="2147483707"/>
          </pc:sldLayoutMkLst>
        </pc:sldLayoutChg>
        <pc:sldLayoutChg chg="modTransition">
          <pc:chgData name="Jordon Taylor" userId="eb5d0147f692f4f6" providerId="LiveId" clId="{0618B584-69E6-41BF-A878-4F645F487F50}" dt="2024-02-24T18:37:55.965" v="6"/>
          <pc:sldLayoutMkLst>
            <pc:docMk/>
            <pc:sldMasterMk cId="769915675" sldId="2147483704"/>
            <pc:sldLayoutMk cId="4153263553" sldId="2147483708"/>
          </pc:sldLayoutMkLst>
        </pc:sldLayoutChg>
        <pc:sldLayoutChg chg="modTransition">
          <pc:chgData name="Jordon Taylor" userId="eb5d0147f692f4f6" providerId="LiveId" clId="{0618B584-69E6-41BF-A878-4F645F487F50}" dt="2024-02-24T18:37:55.965" v="6"/>
          <pc:sldLayoutMkLst>
            <pc:docMk/>
            <pc:sldMasterMk cId="769915675" sldId="2147483704"/>
            <pc:sldLayoutMk cId="1128081677" sldId="2147483709"/>
          </pc:sldLayoutMkLst>
        </pc:sldLayoutChg>
        <pc:sldLayoutChg chg="modTransition">
          <pc:chgData name="Jordon Taylor" userId="eb5d0147f692f4f6" providerId="LiveId" clId="{0618B584-69E6-41BF-A878-4F645F487F50}" dt="2024-02-24T18:37:55.965" v="6"/>
          <pc:sldLayoutMkLst>
            <pc:docMk/>
            <pc:sldMasterMk cId="769915675" sldId="2147483704"/>
            <pc:sldLayoutMk cId="822627820" sldId="2147483710"/>
          </pc:sldLayoutMkLst>
        </pc:sldLayoutChg>
        <pc:sldLayoutChg chg="modTransition">
          <pc:chgData name="Jordon Taylor" userId="eb5d0147f692f4f6" providerId="LiveId" clId="{0618B584-69E6-41BF-A878-4F645F487F50}" dt="2024-02-24T18:37:55.965" v="6"/>
          <pc:sldLayoutMkLst>
            <pc:docMk/>
            <pc:sldMasterMk cId="769915675" sldId="2147483704"/>
            <pc:sldLayoutMk cId="1997248226" sldId="2147483711"/>
          </pc:sldLayoutMkLst>
        </pc:sldLayoutChg>
        <pc:sldLayoutChg chg="modTransition">
          <pc:chgData name="Jordon Taylor" userId="eb5d0147f692f4f6" providerId="LiveId" clId="{0618B584-69E6-41BF-A878-4F645F487F50}" dt="2024-02-24T18:37:55.965" v="6"/>
          <pc:sldLayoutMkLst>
            <pc:docMk/>
            <pc:sldMasterMk cId="769915675" sldId="2147483704"/>
            <pc:sldLayoutMk cId="834772439" sldId="2147483712"/>
          </pc:sldLayoutMkLst>
        </pc:sldLayoutChg>
        <pc:sldLayoutChg chg="modTransition">
          <pc:chgData name="Jordon Taylor" userId="eb5d0147f692f4f6" providerId="LiveId" clId="{0618B584-69E6-41BF-A878-4F645F487F50}" dt="2024-02-24T18:37:55.965" v="6"/>
          <pc:sldLayoutMkLst>
            <pc:docMk/>
            <pc:sldMasterMk cId="769915675" sldId="2147483704"/>
            <pc:sldLayoutMk cId="4057565816" sldId="2147483713"/>
          </pc:sldLayoutMkLst>
        </pc:sldLayoutChg>
        <pc:sldLayoutChg chg="modTransition">
          <pc:chgData name="Jordon Taylor" userId="eb5d0147f692f4f6" providerId="LiveId" clId="{0618B584-69E6-41BF-A878-4F645F487F50}" dt="2024-02-24T18:37:55.965" v="6"/>
          <pc:sldLayoutMkLst>
            <pc:docMk/>
            <pc:sldMasterMk cId="769915675" sldId="2147483704"/>
            <pc:sldLayoutMk cId="756423580" sldId="2147483720"/>
          </pc:sldLayoutMkLst>
        </pc:sldLayoutChg>
        <pc:sldLayoutChg chg="modTransition">
          <pc:chgData name="Jordon Taylor" userId="eb5d0147f692f4f6" providerId="LiveId" clId="{0618B584-69E6-41BF-A878-4F645F487F50}" dt="2024-02-24T18:37:55.965" v="6"/>
          <pc:sldLayoutMkLst>
            <pc:docMk/>
            <pc:sldMasterMk cId="769915675" sldId="2147483704"/>
            <pc:sldLayoutMk cId="1538605985" sldId="214748372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2/24/2024</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2/24/2024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0770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2</a:t>
            </a:fld>
            <a:endParaRPr lang="en-US"/>
          </a:p>
        </p:txBody>
      </p:sp>
    </p:spTree>
    <p:extLst>
      <p:ext uri="{BB962C8B-B14F-4D97-AF65-F5344CB8AC3E}">
        <p14:creationId xmlns:p14="http://schemas.microsoft.com/office/powerpoint/2010/main" val="1284804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06A09E-12D5-4B1D-B8BB-C300B1DDD423}" type="datetime1">
              <a:rPr lang="en-US" smtClean="0"/>
              <a:t>2/24/2024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83212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9468AF-EFCF-4AAD-ACF4-3BA83EC4AF4E}" type="datetime1">
              <a:rPr lang="en-US" smtClean="0"/>
              <a:pPr/>
              <a:t>2/24/2024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2853358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9468AF-EFCF-4AAD-ACF4-3BA83EC4AF4E}" type="datetime1">
              <a:rPr lang="en-US" smtClean="0"/>
              <a:pPr/>
              <a:t>2/24/2024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5659457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9468AF-EFCF-4AAD-ACF4-3BA83EC4AF4E}" type="datetime1">
              <a:rPr lang="en-US" smtClean="0"/>
              <a:pPr/>
              <a:t>2/24/2024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20540017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68AF-EFCF-4AAD-ACF4-3BA83EC4AF4E}" type="datetime1">
              <a:rPr lang="en-US" smtClean="0"/>
              <a:pPr/>
              <a:t>2/24/2024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2267323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9468AF-EFCF-4AAD-ACF4-3BA83EC4AF4E}" type="datetime1">
              <a:rPr lang="en-US" smtClean="0"/>
              <a:pPr/>
              <a:t>2/24/2024</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22571555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9468AF-EFCF-4AAD-ACF4-3BA83EC4AF4E}" type="datetime1">
              <a:rPr lang="en-US" smtClean="0"/>
              <a:pPr/>
              <a:t>2/24/2024</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7365618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CA53D-4C84-40AA-983E-A1E818A7FEFC}" type="datetime1">
              <a:rPr lang="en-US" smtClean="0"/>
              <a:t>2/24/2024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5642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E2FCEE-AE66-4EAB-9C04-97F8A56A6354}" type="datetime1">
              <a:rPr lang="en-US" smtClean="0"/>
              <a:t>2/24/2024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153860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5A9377B-053C-438C-8A98-92C419A6701C}" type="datetime1">
              <a:rPr lang="en-US" smtClean="0"/>
              <a:t>2/24/2024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934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7CEF46-0123-4A75-9835-49DC49D53DE2}" type="datetime1">
              <a:rPr lang="en-US" smtClean="0"/>
              <a:t>2/24/2024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56826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6378D-18AE-47D1-B10A-42F623B40082}" type="datetime1">
              <a:rPr lang="en-US" smtClean="0"/>
              <a:t>2/24/2024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4153263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1F6AE8-D704-41F6-B16A-5547B5672AC1}" type="datetime1">
              <a:rPr lang="en-US" smtClean="0"/>
              <a:t>2/24/2024</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12808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8AB9538-6F63-4C0B-916D-ED3F4E0A1B28}" type="datetime1">
              <a:rPr lang="en-US" smtClean="0"/>
              <a:t>2/24/2024</a:t>
            </a:fld>
            <a:endParaRPr lang="en-US"/>
          </a:p>
        </p:txBody>
      </p:sp>
      <p:sp>
        <p:nvSpPr>
          <p:cNvPr id="5" name="Footer Placeholder 3"/>
          <p:cNvSpPr>
            <a:spLocks noGrp="1"/>
          </p:cNvSpPr>
          <p:nvPr>
            <p:ph type="ftr" sz="quarter" idx="11"/>
          </p:nvPr>
        </p:nvSpPr>
        <p:spPr/>
        <p:txBody>
          <a:bodyPr/>
          <a:lstStyle/>
          <a:p>
            <a:r>
              <a:rPr lang="en-US"/>
              <a:t>Add a footer</a:t>
            </a:r>
            <a:endParaRPr lang="en-US" dirty="0"/>
          </a:p>
        </p:txBody>
      </p:sp>
      <p:sp>
        <p:nvSpPr>
          <p:cNvPr id="6"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82262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68F15BF-7116-4A9E-8022-5A2DC937F971}" type="datetime1">
              <a:rPr lang="en-US" smtClean="0"/>
              <a:t>2/24/2024</a:t>
            </a:fld>
            <a:endParaRPr lang="en-US"/>
          </a:p>
        </p:txBody>
      </p:sp>
      <p:sp>
        <p:nvSpPr>
          <p:cNvPr id="5" name="Footer Placeholder 2"/>
          <p:cNvSpPr>
            <a:spLocks noGrp="1"/>
          </p:cNvSpPr>
          <p:nvPr>
            <p:ph type="ftr" sz="quarter" idx="11"/>
          </p:nvPr>
        </p:nvSpPr>
        <p:spPr/>
        <p:txBody>
          <a:bodyPr/>
          <a:lstStyle/>
          <a:p>
            <a:r>
              <a:rPr lang="en-US"/>
              <a:t>Add a footer</a:t>
            </a:r>
            <a:endParaRPr lang="en-US" dirty="0"/>
          </a:p>
        </p:txBody>
      </p:sp>
      <p:sp>
        <p:nvSpPr>
          <p:cNvPr id="6"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99724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1B8DC91-5A3B-40CE-8C1D-279A8EF6E008}" type="datetime1">
              <a:rPr lang="en-US" smtClean="0"/>
              <a:t>2/24/2024</a:t>
            </a:fld>
            <a:endParaRPr lang="en-US"/>
          </a:p>
        </p:txBody>
      </p:sp>
      <p:sp>
        <p:nvSpPr>
          <p:cNvPr id="5" name="Footer Placeholder 5"/>
          <p:cNvSpPr>
            <a:spLocks noGrp="1"/>
          </p:cNvSpPr>
          <p:nvPr>
            <p:ph type="ftr" sz="quarter" idx="11"/>
          </p:nvPr>
        </p:nvSpPr>
        <p:spPr/>
        <p:txBody>
          <a:bodyPr/>
          <a:lstStyle/>
          <a:p>
            <a:r>
              <a:rPr lang="en-US"/>
              <a:t>Add a footer</a:t>
            </a:r>
            <a:endParaRPr lang="en-US" dirty="0"/>
          </a:p>
        </p:txBody>
      </p:sp>
      <p:sp>
        <p:nvSpPr>
          <p:cNvPr id="6"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83477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B7C20A-B94A-4E20-B4B2-88A7825AE904}" type="datetime1">
              <a:rPr lang="en-US" smtClean="0"/>
              <a:t>2/24/2024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05756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59468AF-EFCF-4AAD-ACF4-3BA83EC4AF4E}" type="datetime1">
              <a:rPr lang="en-US" smtClean="0"/>
              <a:pPr/>
              <a:t>2/24/2024</a:t>
            </a:fld>
            <a:endParaRPr lang="en-US" dirty="0"/>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769915675"/>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70743" y="1447800"/>
            <a:ext cx="5220965" cy="3329581"/>
          </a:xfrm>
        </p:spPr>
        <p:txBody>
          <a:bodyPr>
            <a:normAutofit/>
          </a:bodyPr>
          <a:lstStyle/>
          <a:p>
            <a:r>
              <a:rPr lang="en-US" dirty="0">
                <a:solidFill>
                  <a:srgbClr val="EBEBEB"/>
                </a:solidFill>
              </a:rPr>
              <a:t>Course 5 – Week 1</a:t>
            </a:r>
          </a:p>
        </p:txBody>
      </p:sp>
      <p:sp>
        <p:nvSpPr>
          <p:cNvPr id="5" name="Subtitle 4"/>
          <p:cNvSpPr>
            <a:spLocks noGrp="1"/>
          </p:cNvSpPr>
          <p:nvPr>
            <p:ph type="subTitle" idx="1"/>
          </p:nvPr>
        </p:nvSpPr>
        <p:spPr>
          <a:xfrm>
            <a:off x="4870743" y="4777380"/>
            <a:ext cx="5220966" cy="861420"/>
          </a:xfrm>
        </p:spPr>
        <p:txBody>
          <a:bodyPr>
            <a:normAutofit/>
          </a:bodyPr>
          <a:lstStyle/>
          <a:p>
            <a:r>
              <a:rPr lang="en-US">
                <a:solidFill>
                  <a:schemeClr val="tx2">
                    <a:lumMod val="40000"/>
                    <a:lumOff val="60000"/>
                  </a:schemeClr>
                </a:solidFill>
              </a:rPr>
              <a:t>Assignment</a:t>
            </a:r>
            <a:br>
              <a:rPr lang="en-US">
                <a:solidFill>
                  <a:schemeClr val="tx2">
                    <a:lumMod val="40000"/>
                    <a:lumOff val="60000"/>
                  </a:schemeClr>
                </a:solidFill>
              </a:rPr>
            </a:br>
            <a:r>
              <a:rPr lang="en-US">
                <a:solidFill>
                  <a:schemeClr val="tx2">
                    <a:lumMod val="40000"/>
                    <a:lumOff val="60000"/>
                  </a:schemeClr>
                </a:solidFill>
              </a:rPr>
              <a:t>by Jordon Taylor </a:t>
            </a:r>
          </a:p>
        </p:txBody>
      </p:sp>
      <p:sp>
        <p:nvSpPr>
          <p:cNvPr id="1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4614" y="-1"/>
            <a:ext cx="559327"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descr="Coffee beans">
            <a:extLst>
              <a:ext uri="{FF2B5EF4-FFF2-40B4-BE49-F238E27FC236}">
                <a16:creationId xmlns:a16="http://schemas.microsoft.com/office/drawing/2014/main" id="{F915B3DC-7D31-C75A-CD97-C5328C53D03B}"/>
              </a:ext>
            </a:extLst>
          </p:cNvPr>
          <p:cNvPicPr>
            <a:picLocks noChangeAspect="1"/>
          </p:cNvPicPr>
          <p:nvPr/>
        </p:nvPicPr>
        <p:blipFill>
          <a:blip r:embed="rId4"/>
          <a:srcRect l="28226" r="28226"/>
          <a:stretch/>
        </p:blipFill>
        <p:spPr>
          <a:xfrm>
            <a:off x="20" y="10"/>
            <a:ext cx="4480776"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5" name="Rectangle 1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JM"/>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JM"/>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7668" y="1460230"/>
            <a:ext cx="3471156"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89242"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JM"/>
          </a:p>
        </p:txBody>
      </p:sp>
      <p:sp>
        <p:nvSpPr>
          <p:cNvPr id="2" name="Title 1"/>
          <p:cNvSpPr>
            <a:spLocks noGrp="1"/>
          </p:cNvSpPr>
          <p:nvPr>
            <p:ph type="title"/>
          </p:nvPr>
        </p:nvSpPr>
        <p:spPr>
          <a:xfrm>
            <a:off x="1103024" y="452718"/>
            <a:ext cx="8945192" cy="1400530"/>
          </a:xfrm>
        </p:spPr>
        <p:txBody>
          <a:bodyPr anchor="ctr">
            <a:normAutofit/>
          </a:bodyPr>
          <a:lstStyle/>
          <a:p>
            <a:r>
              <a:rPr lang="en-US" b="1" dirty="0">
                <a:solidFill>
                  <a:srgbClr val="FFFFFF"/>
                </a:solidFill>
              </a:rPr>
              <a:t>How</a:t>
            </a:r>
          </a:p>
        </p:txBody>
      </p:sp>
      <p:sp>
        <p:nvSpPr>
          <p:cNvPr id="3" name="Content Placeholder 2"/>
          <p:cNvSpPr>
            <a:spLocks noGrp="1"/>
          </p:cNvSpPr>
          <p:nvPr>
            <p:ph idx="1"/>
          </p:nvPr>
        </p:nvSpPr>
        <p:spPr>
          <a:xfrm>
            <a:off x="189756" y="2060848"/>
            <a:ext cx="10729192" cy="3110149"/>
          </a:xfrm>
        </p:spPr>
        <p:txBody>
          <a:bodyPr>
            <a:normAutofit fontScale="92500" lnSpcReduction="20000"/>
          </a:bodyPr>
          <a:lstStyle/>
          <a:p>
            <a:pPr marL="0" indent="0">
              <a:buNone/>
            </a:pPr>
            <a:r>
              <a:rPr lang="en-US" sz="1900" b="1" dirty="0"/>
              <a:t>Findings</a:t>
            </a:r>
            <a:r>
              <a:rPr lang="en-US" sz="2100" dirty="0"/>
              <a:t>:</a:t>
            </a:r>
          </a:p>
          <a:p>
            <a:pPr marL="0" indent="0">
              <a:buNone/>
            </a:pPr>
            <a:r>
              <a:rPr lang="en-US" sz="1700" b="1" dirty="0"/>
              <a:t>Director of Operations</a:t>
            </a:r>
            <a:r>
              <a:rPr lang="en-US" sz="1700" dirty="0"/>
              <a:t>: Alex seeks insights on operational efficiency, resource utilization, and supply chain optimization to enhance company performance.</a:t>
            </a:r>
          </a:p>
          <a:p>
            <a:pPr marL="0" indent="0">
              <a:buNone/>
            </a:pPr>
            <a:r>
              <a:rPr lang="en-US" sz="1700" b="1" dirty="0"/>
              <a:t>Financial Analyst</a:t>
            </a:r>
            <a:r>
              <a:rPr lang="en-US" sz="1700" dirty="0"/>
              <a:t>: Emily looks for clear financial metrics, trends, and forecasts to support strategic decision-making and financial planning.</a:t>
            </a:r>
          </a:p>
          <a:p>
            <a:pPr marL="0" indent="0">
              <a:buNone/>
            </a:pPr>
            <a:r>
              <a:rPr lang="en-US" sz="1700" b="1" dirty="0"/>
              <a:t>Product Manager</a:t>
            </a:r>
            <a:r>
              <a:rPr lang="en-US" sz="1700" dirty="0"/>
              <a:t>: Marcus focuses on product performance, customer preferences, and market trends to drive product development and innovation strategies.</a:t>
            </a:r>
          </a:p>
          <a:p>
            <a:pPr marL="0" indent="0">
              <a:buNone/>
            </a:pPr>
            <a:r>
              <a:rPr lang="en-US" sz="1700" b="1" dirty="0"/>
              <a:t>Marketing Manager</a:t>
            </a:r>
            <a:r>
              <a:rPr lang="en-US" sz="1700" dirty="0"/>
              <a:t>: Olivia seeks marketing insights, customer segmentation, and campaign effectiveness data to refine marketing strategies and maximize ROI.</a:t>
            </a:r>
          </a:p>
          <a:p>
            <a:pPr marL="0" indent="0">
              <a:buNone/>
            </a:pPr>
            <a:r>
              <a:rPr lang="en-US" sz="1700" b="1" dirty="0"/>
              <a:t>Audience</a:t>
            </a:r>
            <a:r>
              <a:rPr lang="en-US" sz="1700" dirty="0"/>
              <a:t>: </a:t>
            </a:r>
            <a:r>
              <a:rPr lang="en-US" sz="1700" dirty="0">
                <a:latin typeface="+mn-lt"/>
              </a:rPr>
              <a:t>The audience expects concise, impactful visualizations that convey key insights, trends, and recommendations to facilitate informed decision-making and drive business growth.</a:t>
            </a:r>
          </a:p>
        </p:txBody>
      </p:sp>
      <p:sp>
        <p:nvSpPr>
          <p:cNvPr id="4" name="TextBox 3">
            <a:extLst>
              <a:ext uri="{FF2B5EF4-FFF2-40B4-BE49-F238E27FC236}">
                <a16:creationId xmlns:a16="http://schemas.microsoft.com/office/drawing/2014/main" id="{128C7292-A8DD-0D95-430B-8A6430F3915F}"/>
              </a:ext>
            </a:extLst>
          </p:cNvPr>
          <p:cNvSpPr txBox="1"/>
          <p:nvPr/>
        </p:nvSpPr>
        <p:spPr>
          <a:xfrm>
            <a:off x="189756" y="5170997"/>
            <a:ext cx="11901681" cy="1200329"/>
          </a:xfrm>
          <a:prstGeom prst="rect">
            <a:avLst/>
          </a:prstGeom>
          <a:noFill/>
        </p:spPr>
        <p:txBody>
          <a:bodyPr wrap="square" rtlCol="0">
            <a:spAutoFit/>
          </a:bodyPr>
          <a:lstStyle/>
          <a:p>
            <a:r>
              <a:rPr lang="en-JM" b="1" dirty="0"/>
              <a:t>Presentation</a:t>
            </a:r>
            <a:r>
              <a:rPr lang="en-JM" dirty="0"/>
              <a:t>:</a:t>
            </a:r>
          </a:p>
          <a:p>
            <a:r>
              <a:rPr lang="en-US" dirty="0"/>
              <a:t>The presentation will be comprehensive and impactful, using dashboards to address questions visually. Handouts provide supplementary info, while interactive KPIs enhance engagement. Dashboards offer a holistic view of sales and profits for informed decision-making.</a:t>
            </a:r>
            <a:endParaRPr lang="en-JM" dirty="0"/>
          </a:p>
        </p:txBody>
      </p:sp>
    </p:spTree>
    <p:extLst>
      <p:ext uri="{BB962C8B-B14F-4D97-AF65-F5344CB8AC3E}">
        <p14:creationId xmlns:p14="http://schemas.microsoft.com/office/powerpoint/2010/main" val="9772297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JM"/>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7668" y="1460230"/>
            <a:ext cx="3471156"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89242"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JM"/>
          </a:p>
        </p:txBody>
      </p:sp>
      <p:sp>
        <p:nvSpPr>
          <p:cNvPr id="2" name="Title 1"/>
          <p:cNvSpPr>
            <a:spLocks noGrp="1"/>
          </p:cNvSpPr>
          <p:nvPr>
            <p:ph type="title"/>
          </p:nvPr>
        </p:nvSpPr>
        <p:spPr>
          <a:xfrm>
            <a:off x="1103024" y="452718"/>
            <a:ext cx="8945192" cy="1400530"/>
          </a:xfrm>
        </p:spPr>
        <p:txBody>
          <a:bodyPr anchor="ctr">
            <a:normAutofit/>
          </a:bodyPr>
          <a:lstStyle/>
          <a:p>
            <a:r>
              <a:rPr lang="en-US" b="1" dirty="0">
                <a:solidFill>
                  <a:srgbClr val="FFFFFF"/>
                </a:solidFill>
              </a:rPr>
              <a:t>Challenges</a:t>
            </a:r>
          </a:p>
        </p:txBody>
      </p:sp>
      <p:sp>
        <p:nvSpPr>
          <p:cNvPr id="3" name="Content Placeholder 2"/>
          <p:cNvSpPr>
            <a:spLocks noGrp="1"/>
          </p:cNvSpPr>
          <p:nvPr>
            <p:ph idx="1"/>
          </p:nvPr>
        </p:nvSpPr>
        <p:spPr>
          <a:xfrm>
            <a:off x="261764" y="2286162"/>
            <a:ext cx="11593288" cy="4571838"/>
          </a:xfrm>
        </p:spPr>
        <p:txBody>
          <a:bodyPr>
            <a:normAutofit/>
          </a:bodyPr>
          <a:lstStyle/>
          <a:p>
            <a:pPr marL="0" indent="0">
              <a:buNone/>
            </a:pPr>
            <a:r>
              <a:rPr lang="en-US" sz="1800" b="1" dirty="0"/>
              <a:t>Foreseeable challenges</a:t>
            </a:r>
            <a:r>
              <a:rPr lang="en-US" dirty="0"/>
              <a:t>: Ensuring data accuracy and reliability, managing large datasets efficiently, creating visualizations that effectively communicate insights, and addressing stakeholder feedback for iteration on the visualizations.</a:t>
            </a:r>
          </a:p>
          <a:p>
            <a:pPr marL="0" indent="0">
              <a:buNone/>
            </a:pPr>
            <a:r>
              <a:rPr lang="en-JM" sz="1800" b="1" dirty="0"/>
              <a:t>Gain Experience In: </a:t>
            </a:r>
            <a:r>
              <a:rPr lang="en-US" sz="1800" dirty="0"/>
              <a:t>Refining data visualization techniques to better convey complex information, improving data analysis skills to uncover deeper insights, and honing communication skills to effectively present findings to diverse stakeholders</a:t>
            </a:r>
            <a:endParaRPr lang="en-US" dirty="0"/>
          </a:p>
          <a:p>
            <a:pPr marL="0" indent="0">
              <a:buNone/>
            </a:pPr>
            <a:r>
              <a:rPr lang="en-JM" sz="1800" b="1" dirty="0"/>
              <a:t>Questions to peer:</a:t>
            </a:r>
          </a:p>
          <a:p>
            <a:pPr marL="0" indent="0">
              <a:buNone/>
            </a:pPr>
            <a:r>
              <a:rPr lang="en-US" sz="1800" dirty="0"/>
              <a:t>How do you ensure data accuracy and reliability in your visualizations? </a:t>
            </a:r>
          </a:p>
          <a:p>
            <a:pPr marL="0" indent="0">
              <a:buNone/>
            </a:pPr>
            <a:r>
              <a:rPr lang="en-US" sz="1800" dirty="0"/>
              <a:t>What strategies do you use to manage large datasets efficiently? </a:t>
            </a:r>
          </a:p>
          <a:p>
            <a:pPr marL="0" indent="0">
              <a:buNone/>
            </a:pPr>
            <a:r>
              <a:rPr lang="en-US" sz="1800" dirty="0"/>
              <a:t>How do you approach communicating technical information to non-technical stakeholders effectively? </a:t>
            </a:r>
          </a:p>
          <a:p>
            <a:pPr marL="0" indent="0">
              <a:buNone/>
            </a:pPr>
            <a:r>
              <a:rPr lang="en-US" sz="1800" dirty="0"/>
              <a:t>Can you share any experiences where you iterated on visualizations based on stakeholder feedback?</a:t>
            </a:r>
          </a:p>
        </p:txBody>
      </p:sp>
    </p:spTree>
    <p:extLst>
      <p:ext uri="{BB962C8B-B14F-4D97-AF65-F5344CB8AC3E}">
        <p14:creationId xmlns:p14="http://schemas.microsoft.com/office/powerpoint/2010/main" val="16038915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JM"/>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7668" y="1460230"/>
            <a:ext cx="3471156"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89242"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JM"/>
          </a:p>
        </p:txBody>
      </p:sp>
      <p:sp>
        <p:nvSpPr>
          <p:cNvPr id="2" name="Title 1"/>
          <p:cNvSpPr>
            <a:spLocks noGrp="1"/>
          </p:cNvSpPr>
          <p:nvPr>
            <p:ph type="title"/>
          </p:nvPr>
        </p:nvSpPr>
        <p:spPr>
          <a:xfrm>
            <a:off x="1103024" y="452718"/>
            <a:ext cx="8945192" cy="1400530"/>
          </a:xfrm>
        </p:spPr>
        <p:txBody>
          <a:bodyPr anchor="ctr">
            <a:normAutofit/>
          </a:bodyPr>
          <a:lstStyle/>
          <a:p>
            <a:r>
              <a:rPr lang="en-JM" b="1" i="0">
                <a:solidFill>
                  <a:srgbClr val="FFFFFF"/>
                </a:solidFill>
                <a:effectLst/>
              </a:rPr>
              <a:t>Project Proposal</a:t>
            </a:r>
          </a:p>
        </p:txBody>
      </p:sp>
      <p:sp>
        <p:nvSpPr>
          <p:cNvPr id="3" name="Content Placeholder 2"/>
          <p:cNvSpPr>
            <a:spLocks noGrp="1"/>
          </p:cNvSpPr>
          <p:nvPr>
            <p:ph idx="1"/>
          </p:nvPr>
        </p:nvSpPr>
        <p:spPr>
          <a:xfrm>
            <a:off x="1103024" y="2763520"/>
            <a:ext cx="8944211" cy="3484879"/>
          </a:xfrm>
        </p:spPr>
        <p:txBody>
          <a:bodyPr>
            <a:normAutofit fontScale="77500" lnSpcReduction="20000"/>
          </a:bodyPr>
          <a:lstStyle/>
          <a:p>
            <a:r>
              <a:rPr lang="en-JM" sz="3100" b="1" dirty="0"/>
              <a:t>Summary</a:t>
            </a:r>
          </a:p>
          <a:p>
            <a:endParaRPr lang="en-US" sz="1400" dirty="0"/>
          </a:p>
          <a:p>
            <a:pPr>
              <a:lnSpc>
                <a:spcPct val="150000"/>
              </a:lnSpc>
            </a:pPr>
            <a:r>
              <a:rPr lang="en-US" sz="2100" dirty="0"/>
              <a:t>As we embark on a journey with our new business partner, "Mocha Maven Café Co.," operating across 20 states in America, our focus is on understanding their diverse market segments and extensive product offerings. With ambitions to dominate the American coffee market and potentially expand nationwide, Mocha Maven Café Co. seeks to examine its growth, address business challenges, assess profitability, and refine product marketing strategies. By leveraging data visualization through dashboards, our aim is to provide valuable insights that will empower informed decision-making for the company's future endeavors.</a:t>
            </a:r>
            <a:endParaRPr lang="en-JM" sz="2100" dirty="0"/>
          </a:p>
        </p:txBody>
      </p:sp>
    </p:spTree>
    <p:extLst>
      <p:ext uri="{BB962C8B-B14F-4D97-AF65-F5344CB8AC3E}">
        <p14:creationId xmlns:p14="http://schemas.microsoft.com/office/powerpoint/2010/main" val="29953219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JM"/>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7668" y="1460230"/>
            <a:ext cx="3471156"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89242"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JM"/>
          </a:p>
        </p:txBody>
      </p:sp>
      <p:sp>
        <p:nvSpPr>
          <p:cNvPr id="2" name="Title 1"/>
          <p:cNvSpPr>
            <a:spLocks noGrp="1"/>
          </p:cNvSpPr>
          <p:nvPr>
            <p:ph type="title"/>
          </p:nvPr>
        </p:nvSpPr>
        <p:spPr>
          <a:xfrm>
            <a:off x="1103024" y="452718"/>
            <a:ext cx="8945192" cy="1400530"/>
          </a:xfrm>
        </p:spPr>
        <p:txBody>
          <a:bodyPr anchor="ctr">
            <a:normAutofit/>
          </a:bodyPr>
          <a:lstStyle/>
          <a:p>
            <a:r>
              <a:rPr lang="en-US" b="1" dirty="0">
                <a:solidFill>
                  <a:srgbClr val="FFFFFF"/>
                </a:solidFill>
              </a:rPr>
              <a:t>Why</a:t>
            </a:r>
          </a:p>
        </p:txBody>
      </p:sp>
      <p:sp>
        <p:nvSpPr>
          <p:cNvPr id="3" name="Content Placeholder 2"/>
          <p:cNvSpPr>
            <a:spLocks noGrp="1"/>
          </p:cNvSpPr>
          <p:nvPr>
            <p:ph idx="1"/>
          </p:nvPr>
        </p:nvSpPr>
        <p:spPr>
          <a:xfrm>
            <a:off x="1103024" y="2587999"/>
            <a:ext cx="8944211" cy="3937345"/>
          </a:xfrm>
        </p:spPr>
        <p:txBody>
          <a:bodyPr>
            <a:normAutofit fontScale="92500"/>
          </a:bodyPr>
          <a:lstStyle/>
          <a:p>
            <a:pPr marL="0" indent="0">
              <a:lnSpc>
                <a:spcPct val="150000"/>
              </a:lnSpc>
              <a:buNone/>
            </a:pPr>
            <a:r>
              <a:rPr lang="en-US" b="1" dirty="0"/>
              <a:t>Objective</a:t>
            </a:r>
            <a:r>
              <a:rPr lang="en-US" dirty="0"/>
              <a:t>: Understanding diverse market segments and product offerings, as well as providing data-driven insights for informed decision-making.</a:t>
            </a:r>
          </a:p>
          <a:p>
            <a:pPr marL="0" indent="0">
              <a:lnSpc>
                <a:spcPct val="150000"/>
              </a:lnSpc>
              <a:buNone/>
            </a:pPr>
            <a:r>
              <a:rPr lang="en-US" b="1" dirty="0"/>
              <a:t>Business Case</a:t>
            </a:r>
            <a:r>
              <a:rPr lang="en-US" dirty="0"/>
              <a:t>: To assess their market dominance ambitions and analyze aspects such as growth, challenges, profitability, and marketing strategies.</a:t>
            </a:r>
          </a:p>
          <a:p>
            <a:pPr marL="0" indent="0">
              <a:lnSpc>
                <a:spcPct val="150000"/>
              </a:lnSpc>
              <a:buNone/>
            </a:pPr>
            <a:r>
              <a:rPr lang="en-US" b="1" dirty="0"/>
              <a:t>Goals</a:t>
            </a:r>
            <a:r>
              <a:rPr lang="en-US" dirty="0"/>
              <a:t>: Empower informed decision-making through data-driven insights</a:t>
            </a:r>
          </a:p>
          <a:p>
            <a:pPr marL="0" indent="0">
              <a:lnSpc>
                <a:spcPct val="150000"/>
              </a:lnSpc>
              <a:buNone/>
            </a:pPr>
            <a:r>
              <a:rPr lang="en-US" b="1" dirty="0"/>
              <a:t>Aim</a:t>
            </a:r>
            <a:r>
              <a:rPr lang="en-US" dirty="0"/>
              <a:t>: Our project will involve informed decision-making for strategic initiatives, as well as an enhanced understanding of market dynamics to drive future success.</a:t>
            </a:r>
          </a:p>
          <a:p>
            <a:pPr marL="0" indent="0">
              <a:buNone/>
            </a:pPr>
            <a:endParaRPr lang="en-US" dirty="0"/>
          </a:p>
        </p:txBody>
      </p:sp>
    </p:spTree>
    <p:extLst>
      <p:ext uri="{BB962C8B-B14F-4D97-AF65-F5344CB8AC3E}">
        <p14:creationId xmlns:p14="http://schemas.microsoft.com/office/powerpoint/2010/main" val="3422892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JM"/>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7668" y="1460230"/>
            <a:ext cx="3471156"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89242"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JM"/>
          </a:p>
        </p:txBody>
      </p:sp>
      <p:sp>
        <p:nvSpPr>
          <p:cNvPr id="2" name="Title 1"/>
          <p:cNvSpPr>
            <a:spLocks noGrp="1"/>
          </p:cNvSpPr>
          <p:nvPr>
            <p:ph type="title"/>
          </p:nvPr>
        </p:nvSpPr>
        <p:spPr>
          <a:xfrm>
            <a:off x="1103024" y="452718"/>
            <a:ext cx="8945192" cy="1400530"/>
          </a:xfrm>
        </p:spPr>
        <p:txBody>
          <a:bodyPr anchor="ctr">
            <a:normAutofit/>
          </a:bodyPr>
          <a:lstStyle/>
          <a:p>
            <a:r>
              <a:rPr lang="en-US" b="1" dirty="0">
                <a:solidFill>
                  <a:srgbClr val="FFFFFF"/>
                </a:solidFill>
              </a:rPr>
              <a:t>Who</a:t>
            </a:r>
          </a:p>
        </p:txBody>
      </p:sp>
      <p:sp>
        <p:nvSpPr>
          <p:cNvPr id="3" name="Content Placeholder 2"/>
          <p:cNvSpPr>
            <a:spLocks noGrp="1"/>
          </p:cNvSpPr>
          <p:nvPr>
            <p:ph idx="1"/>
          </p:nvPr>
        </p:nvSpPr>
        <p:spPr>
          <a:xfrm>
            <a:off x="28346" y="2276017"/>
            <a:ext cx="2548393" cy="521327"/>
          </a:xfrm>
        </p:spPr>
        <p:txBody>
          <a:bodyPr>
            <a:normAutofit/>
          </a:bodyPr>
          <a:lstStyle/>
          <a:p>
            <a:r>
              <a:rPr lang="en-US" b="1" dirty="0"/>
              <a:t>Stakeholders</a:t>
            </a:r>
          </a:p>
          <a:p>
            <a:endParaRPr lang="en-US" b="1" dirty="0"/>
          </a:p>
        </p:txBody>
      </p:sp>
      <p:pic>
        <p:nvPicPr>
          <p:cNvPr id="4" name="Picture 3">
            <a:extLst>
              <a:ext uri="{FF2B5EF4-FFF2-40B4-BE49-F238E27FC236}">
                <a16:creationId xmlns:a16="http://schemas.microsoft.com/office/drawing/2014/main" id="{732F84F0-55AC-CD23-2F7F-989B23891B6E}"/>
              </a:ext>
            </a:extLst>
          </p:cNvPr>
          <p:cNvPicPr>
            <a:picLocks noChangeAspect="1"/>
          </p:cNvPicPr>
          <p:nvPr/>
        </p:nvPicPr>
        <p:blipFill>
          <a:blip r:embed="rId2"/>
          <a:stretch>
            <a:fillRect/>
          </a:stretch>
        </p:blipFill>
        <p:spPr>
          <a:xfrm>
            <a:off x="6442478" y="2796790"/>
            <a:ext cx="1872625" cy="15132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FEC8B02F-577B-EF2E-EF80-BC728E00B748}"/>
              </a:ext>
            </a:extLst>
          </p:cNvPr>
          <p:cNvPicPr>
            <a:picLocks noChangeAspect="1"/>
          </p:cNvPicPr>
          <p:nvPr/>
        </p:nvPicPr>
        <p:blipFill>
          <a:blip r:embed="rId3"/>
          <a:stretch>
            <a:fillRect/>
          </a:stretch>
        </p:blipFill>
        <p:spPr>
          <a:xfrm>
            <a:off x="6445219" y="4707985"/>
            <a:ext cx="1844720" cy="14693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D40B1F29-8989-795F-52F0-45D879E16516}"/>
              </a:ext>
            </a:extLst>
          </p:cNvPr>
          <p:cNvPicPr>
            <a:picLocks noChangeAspect="1"/>
          </p:cNvPicPr>
          <p:nvPr/>
        </p:nvPicPr>
        <p:blipFill>
          <a:blip r:embed="rId4"/>
          <a:stretch>
            <a:fillRect/>
          </a:stretch>
        </p:blipFill>
        <p:spPr>
          <a:xfrm>
            <a:off x="417187" y="4720750"/>
            <a:ext cx="1899739" cy="14794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21172DDC-2F67-04BB-5F91-6B3F4DB2F19B}"/>
              </a:ext>
            </a:extLst>
          </p:cNvPr>
          <p:cNvPicPr>
            <a:picLocks noChangeAspect="1"/>
          </p:cNvPicPr>
          <p:nvPr/>
        </p:nvPicPr>
        <p:blipFill>
          <a:blip r:embed="rId5"/>
          <a:stretch>
            <a:fillRect/>
          </a:stretch>
        </p:blipFill>
        <p:spPr>
          <a:xfrm>
            <a:off x="417663" y="2796790"/>
            <a:ext cx="1873042" cy="15132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6" name="TextBox 15">
            <a:extLst>
              <a:ext uri="{FF2B5EF4-FFF2-40B4-BE49-F238E27FC236}">
                <a16:creationId xmlns:a16="http://schemas.microsoft.com/office/drawing/2014/main" id="{FA370ABA-0F2C-9AEA-AC13-840200B9B22A}"/>
              </a:ext>
            </a:extLst>
          </p:cNvPr>
          <p:cNvSpPr txBox="1"/>
          <p:nvPr/>
        </p:nvSpPr>
        <p:spPr>
          <a:xfrm>
            <a:off x="2854469" y="3615315"/>
            <a:ext cx="184731" cy="369332"/>
          </a:xfrm>
          <a:prstGeom prst="rect">
            <a:avLst/>
          </a:prstGeom>
          <a:noFill/>
        </p:spPr>
        <p:txBody>
          <a:bodyPr wrap="none" rtlCol="0">
            <a:spAutoFit/>
          </a:bodyPr>
          <a:lstStyle/>
          <a:p>
            <a:endParaRPr lang="en-JM" dirty="0"/>
          </a:p>
        </p:txBody>
      </p:sp>
      <p:sp>
        <p:nvSpPr>
          <p:cNvPr id="17" name="TextBox 16">
            <a:extLst>
              <a:ext uri="{FF2B5EF4-FFF2-40B4-BE49-F238E27FC236}">
                <a16:creationId xmlns:a16="http://schemas.microsoft.com/office/drawing/2014/main" id="{EF7CA526-3F86-9FD7-6E1B-046522E040DE}"/>
              </a:ext>
            </a:extLst>
          </p:cNvPr>
          <p:cNvSpPr txBox="1"/>
          <p:nvPr/>
        </p:nvSpPr>
        <p:spPr>
          <a:xfrm>
            <a:off x="2381591" y="2796790"/>
            <a:ext cx="4047082" cy="923330"/>
          </a:xfrm>
          <a:prstGeom prst="rect">
            <a:avLst/>
          </a:prstGeom>
          <a:noFill/>
        </p:spPr>
        <p:txBody>
          <a:bodyPr wrap="square" rtlCol="0">
            <a:spAutoFit/>
          </a:bodyPr>
          <a:lstStyle/>
          <a:p>
            <a:r>
              <a:rPr lang="en-JM" dirty="0"/>
              <a:t>Name: Alex Johnson</a:t>
            </a:r>
          </a:p>
          <a:p>
            <a:r>
              <a:rPr lang="en-JM" dirty="0"/>
              <a:t>Experience: 30 years</a:t>
            </a:r>
          </a:p>
          <a:p>
            <a:r>
              <a:rPr lang="en-JM" dirty="0"/>
              <a:t>Position: Director of Operations</a:t>
            </a:r>
          </a:p>
        </p:txBody>
      </p:sp>
      <p:sp>
        <p:nvSpPr>
          <p:cNvPr id="18" name="TextBox 17">
            <a:extLst>
              <a:ext uri="{FF2B5EF4-FFF2-40B4-BE49-F238E27FC236}">
                <a16:creationId xmlns:a16="http://schemas.microsoft.com/office/drawing/2014/main" id="{4DC0859E-1D5D-1866-167F-E0AE10FC4740}"/>
              </a:ext>
            </a:extLst>
          </p:cNvPr>
          <p:cNvSpPr txBox="1"/>
          <p:nvPr/>
        </p:nvSpPr>
        <p:spPr>
          <a:xfrm>
            <a:off x="8422942" y="2803087"/>
            <a:ext cx="3142207" cy="923330"/>
          </a:xfrm>
          <a:prstGeom prst="rect">
            <a:avLst/>
          </a:prstGeom>
          <a:noFill/>
        </p:spPr>
        <p:txBody>
          <a:bodyPr wrap="none" rtlCol="0">
            <a:spAutoFit/>
          </a:bodyPr>
          <a:lstStyle/>
          <a:p>
            <a:r>
              <a:rPr lang="en-JM" dirty="0"/>
              <a:t>Name: Marcus Thompson</a:t>
            </a:r>
          </a:p>
          <a:p>
            <a:r>
              <a:rPr lang="en-JM" dirty="0"/>
              <a:t>Experience: 10 years</a:t>
            </a:r>
          </a:p>
          <a:p>
            <a:r>
              <a:rPr lang="en-JM" dirty="0"/>
              <a:t>Position: Product Manager</a:t>
            </a:r>
          </a:p>
        </p:txBody>
      </p:sp>
      <p:sp>
        <p:nvSpPr>
          <p:cNvPr id="19" name="TextBox 18">
            <a:extLst>
              <a:ext uri="{FF2B5EF4-FFF2-40B4-BE49-F238E27FC236}">
                <a16:creationId xmlns:a16="http://schemas.microsoft.com/office/drawing/2014/main" id="{7D421E9F-0CD5-1071-7E96-54DF763E43F5}"/>
              </a:ext>
            </a:extLst>
          </p:cNvPr>
          <p:cNvSpPr txBox="1"/>
          <p:nvPr/>
        </p:nvSpPr>
        <p:spPr>
          <a:xfrm>
            <a:off x="2434441" y="4714574"/>
            <a:ext cx="3142207" cy="923330"/>
          </a:xfrm>
          <a:prstGeom prst="rect">
            <a:avLst/>
          </a:prstGeom>
          <a:noFill/>
        </p:spPr>
        <p:txBody>
          <a:bodyPr wrap="none" rtlCol="0">
            <a:spAutoFit/>
          </a:bodyPr>
          <a:lstStyle/>
          <a:p>
            <a:r>
              <a:rPr lang="en-JM" dirty="0"/>
              <a:t>Name: Emily Patel </a:t>
            </a:r>
          </a:p>
          <a:p>
            <a:r>
              <a:rPr lang="en-JM" dirty="0"/>
              <a:t>Experience: 8 years</a:t>
            </a:r>
          </a:p>
          <a:p>
            <a:r>
              <a:rPr lang="en-JM" dirty="0"/>
              <a:t>Position: Financial Analyst</a:t>
            </a:r>
          </a:p>
        </p:txBody>
      </p:sp>
      <p:sp>
        <p:nvSpPr>
          <p:cNvPr id="20" name="TextBox 19">
            <a:extLst>
              <a:ext uri="{FF2B5EF4-FFF2-40B4-BE49-F238E27FC236}">
                <a16:creationId xmlns:a16="http://schemas.microsoft.com/office/drawing/2014/main" id="{B685983C-EEC4-7DB9-A38A-C4E832390958}"/>
              </a:ext>
            </a:extLst>
          </p:cNvPr>
          <p:cNvSpPr txBox="1"/>
          <p:nvPr/>
        </p:nvSpPr>
        <p:spPr>
          <a:xfrm>
            <a:off x="8529837" y="4726405"/>
            <a:ext cx="3384260" cy="923330"/>
          </a:xfrm>
          <a:prstGeom prst="rect">
            <a:avLst/>
          </a:prstGeom>
          <a:noFill/>
        </p:spPr>
        <p:txBody>
          <a:bodyPr wrap="none" rtlCol="0">
            <a:spAutoFit/>
          </a:bodyPr>
          <a:lstStyle/>
          <a:p>
            <a:r>
              <a:rPr lang="en-JM" dirty="0"/>
              <a:t>Name: Olivia Chen</a:t>
            </a:r>
          </a:p>
          <a:p>
            <a:r>
              <a:rPr lang="en-JM" dirty="0"/>
              <a:t>Experience: 12 years</a:t>
            </a:r>
          </a:p>
          <a:p>
            <a:r>
              <a:rPr lang="en-JM" dirty="0"/>
              <a:t>Position: Marketing Manager</a:t>
            </a:r>
          </a:p>
        </p:txBody>
      </p:sp>
      <p:sp>
        <p:nvSpPr>
          <p:cNvPr id="22" name="TextBox 21">
            <a:extLst>
              <a:ext uri="{FF2B5EF4-FFF2-40B4-BE49-F238E27FC236}">
                <a16:creationId xmlns:a16="http://schemas.microsoft.com/office/drawing/2014/main" id="{C678D1A6-DC80-9FBE-15DB-92B08A56FC86}"/>
              </a:ext>
            </a:extLst>
          </p:cNvPr>
          <p:cNvSpPr txBox="1"/>
          <p:nvPr/>
        </p:nvSpPr>
        <p:spPr>
          <a:xfrm>
            <a:off x="2434858" y="5562048"/>
            <a:ext cx="6094562" cy="369332"/>
          </a:xfrm>
          <a:prstGeom prst="rect">
            <a:avLst/>
          </a:prstGeom>
          <a:noFill/>
        </p:spPr>
        <p:txBody>
          <a:bodyPr wrap="square">
            <a:spAutoFit/>
          </a:bodyPr>
          <a:lstStyle/>
          <a:p>
            <a:r>
              <a:rPr lang="en-JM" b="1" dirty="0"/>
              <a:t>Subject Matter Expert</a:t>
            </a:r>
          </a:p>
        </p:txBody>
      </p:sp>
      <p:sp>
        <p:nvSpPr>
          <p:cNvPr id="24" name="TextBox 23">
            <a:extLst>
              <a:ext uri="{FF2B5EF4-FFF2-40B4-BE49-F238E27FC236}">
                <a16:creationId xmlns:a16="http://schemas.microsoft.com/office/drawing/2014/main" id="{02A19500-2DDB-B432-B092-188DC158EDA5}"/>
              </a:ext>
            </a:extLst>
          </p:cNvPr>
          <p:cNvSpPr txBox="1"/>
          <p:nvPr/>
        </p:nvSpPr>
        <p:spPr>
          <a:xfrm>
            <a:off x="2576739" y="6488668"/>
            <a:ext cx="6803923" cy="369332"/>
          </a:xfrm>
          <a:prstGeom prst="rect">
            <a:avLst/>
          </a:prstGeom>
          <a:noFill/>
        </p:spPr>
        <p:txBody>
          <a:bodyPr wrap="square">
            <a:spAutoFit/>
          </a:bodyPr>
          <a:lstStyle/>
          <a:p>
            <a:r>
              <a:rPr lang="en-JM" b="1" dirty="0"/>
              <a:t>Audience</a:t>
            </a:r>
            <a:r>
              <a:rPr lang="en-JM" dirty="0"/>
              <a:t>: </a:t>
            </a:r>
            <a:r>
              <a:rPr lang="en-US" dirty="0"/>
              <a:t>Employees pertinent to Mocha Maven Café Co.</a:t>
            </a:r>
            <a:endParaRPr lang="en-JM" dirty="0"/>
          </a:p>
        </p:txBody>
      </p:sp>
    </p:spTree>
    <p:extLst>
      <p:ext uri="{BB962C8B-B14F-4D97-AF65-F5344CB8AC3E}">
        <p14:creationId xmlns:p14="http://schemas.microsoft.com/office/powerpoint/2010/main" val="6032939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JM"/>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7668" y="1460230"/>
            <a:ext cx="3471156"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89242"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JM"/>
          </a:p>
        </p:txBody>
      </p:sp>
      <p:sp>
        <p:nvSpPr>
          <p:cNvPr id="2" name="Title 1"/>
          <p:cNvSpPr>
            <a:spLocks noGrp="1"/>
          </p:cNvSpPr>
          <p:nvPr>
            <p:ph type="title"/>
          </p:nvPr>
        </p:nvSpPr>
        <p:spPr>
          <a:xfrm>
            <a:off x="2349996" y="180769"/>
            <a:ext cx="8945192" cy="1143000"/>
          </a:xfrm>
        </p:spPr>
        <p:txBody>
          <a:bodyPr anchor="ctr">
            <a:normAutofit fontScale="90000"/>
          </a:bodyPr>
          <a:lstStyle/>
          <a:p>
            <a:r>
              <a:rPr lang="en-US" dirty="0">
                <a:solidFill>
                  <a:srgbClr val="FFFFFF"/>
                </a:solidFill>
              </a:rPr>
              <a:t>Alex Johnson</a:t>
            </a:r>
            <a:br>
              <a:rPr lang="en-US" dirty="0">
                <a:solidFill>
                  <a:srgbClr val="FFFFFF"/>
                </a:solidFill>
              </a:rPr>
            </a:br>
            <a:endParaRPr lang="en-US" dirty="0">
              <a:solidFill>
                <a:srgbClr val="FFFFFF"/>
              </a:solidFill>
            </a:endParaRPr>
          </a:p>
        </p:txBody>
      </p:sp>
      <p:sp>
        <p:nvSpPr>
          <p:cNvPr id="3" name="Content Placeholder 2"/>
          <p:cNvSpPr>
            <a:spLocks noGrp="1"/>
          </p:cNvSpPr>
          <p:nvPr>
            <p:ph idx="1"/>
          </p:nvPr>
        </p:nvSpPr>
        <p:spPr>
          <a:xfrm>
            <a:off x="4816762" y="4511460"/>
            <a:ext cx="7012007" cy="1589513"/>
          </a:xfrm>
        </p:spPr>
        <p:txBody>
          <a:bodyPr>
            <a:noAutofit/>
          </a:bodyPr>
          <a:lstStyle/>
          <a:p>
            <a:pPr marL="0" indent="0">
              <a:buNone/>
            </a:pPr>
            <a:r>
              <a:rPr lang="en-US" sz="1800" b="1" dirty="0"/>
              <a:t>Challenges and Needs</a:t>
            </a:r>
            <a:r>
              <a:rPr lang="en-US" sz="1800" dirty="0"/>
              <a:t>:</a:t>
            </a:r>
          </a:p>
          <a:p>
            <a:pPr marL="0" indent="0">
              <a:buNone/>
            </a:pPr>
            <a:r>
              <a:rPr lang="en-US" sz="1800" dirty="0"/>
              <a:t>Oversees operations across multiple locations for Mocha Maven Café Co., aiming to optimize processes, allocate resources efficiently, and make data-driven decisions on inventory, staffing, and operational efficiency.</a:t>
            </a:r>
          </a:p>
        </p:txBody>
      </p:sp>
      <p:pic>
        <p:nvPicPr>
          <p:cNvPr id="4" name="Picture 3">
            <a:extLst>
              <a:ext uri="{FF2B5EF4-FFF2-40B4-BE49-F238E27FC236}">
                <a16:creationId xmlns:a16="http://schemas.microsoft.com/office/drawing/2014/main" id="{08016CB3-F4F4-3932-326D-E4ACA2A28ECA}"/>
              </a:ext>
            </a:extLst>
          </p:cNvPr>
          <p:cNvPicPr>
            <a:picLocks noChangeAspect="1"/>
          </p:cNvPicPr>
          <p:nvPr/>
        </p:nvPicPr>
        <p:blipFill>
          <a:blip r:embed="rId2"/>
          <a:stretch>
            <a:fillRect/>
          </a:stretch>
        </p:blipFill>
        <p:spPr>
          <a:xfrm>
            <a:off x="166086" y="97905"/>
            <a:ext cx="1873042" cy="15132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985E4A4C-0554-4E20-583E-D3A1FCA749DB}"/>
              </a:ext>
            </a:extLst>
          </p:cNvPr>
          <p:cNvSpPr txBox="1"/>
          <p:nvPr/>
        </p:nvSpPr>
        <p:spPr>
          <a:xfrm>
            <a:off x="2349579" y="791835"/>
            <a:ext cx="6279283" cy="1200329"/>
          </a:xfrm>
          <a:prstGeom prst="rect">
            <a:avLst/>
          </a:prstGeom>
          <a:noFill/>
        </p:spPr>
        <p:txBody>
          <a:bodyPr wrap="none" rtlCol="0">
            <a:spAutoFit/>
          </a:bodyPr>
          <a:lstStyle/>
          <a:p>
            <a:r>
              <a:rPr lang="en-JM" dirty="0">
                <a:solidFill>
                  <a:schemeClr val="bg1"/>
                </a:solidFill>
              </a:rPr>
              <a:t>Role: Director of Operations</a:t>
            </a:r>
          </a:p>
          <a:p>
            <a:r>
              <a:rPr lang="en-JM" dirty="0">
                <a:solidFill>
                  <a:schemeClr val="bg1"/>
                </a:solidFill>
              </a:rPr>
              <a:t>Age:57</a:t>
            </a:r>
          </a:p>
          <a:p>
            <a:r>
              <a:rPr lang="en-JM" dirty="0">
                <a:solidFill>
                  <a:schemeClr val="bg1"/>
                </a:solidFill>
              </a:rPr>
              <a:t>Gender: Male</a:t>
            </a:r>
          </a:p>
          <a:p>
            <a:r>
              <a:rPr lang="en-JM" dirty="0">
                <a:solidFill>
                  <a:schemeClr val="bg1"/>
                </a:solidFill>
              </a:rPr>
              <a:t>Education:</a:t>
            </a:r>
            <a:r>
              <a:rPr lang="en-US" dirty="0">
                <a:solidFill>
                  <a:schemeClr val="bg1"/>
                </a:solidFill>
              </a:rPr>
              <a:t>Bachelor's degree in Business Administration</a:t>
            </a:r>
            <a:endParaRPr lang="en-JM" dirty="0">
              <a:solidFill>
                <a:schemeClr val="bg1"/>
              </a:solidFill>
            </a:endParaRPr>
          </a:p>
        </p:txBody>
      </p:sp>
      <p:sp>
        <p:nvSpPr>
          <p:cNvPr id="6" name="TextBox 5">
            <a:extLst>
              <a:ext uri="{FF2B5EF4-FFF2-40B4-BE49-F238E27FC236}">
                <a16:creationId xmlns:a16="http://schemas.microsoft.com/office/drawing/2014/main" id="{C6236584-8677-B0AD-073C-6107451FBB0E}"/>
              </a:ext>
            </a:extLst>
          </p:cNvPr>
          <p:cNvSpPr txBox="1"/>
          <p:nvPr/>
        </p:nvSpPr>
        <p:spPr>
          <a:xfrm>
            <a:off x="4816762" y="2334264"/>
            <a:ext cx="7296478" cy="1754326"/>
          </a:xfrm>
          <a:prstGeom prst="rect">
            <a:avLst/>
          </a:prstGeom>
          <a:noFill/>
        </p:spPr>
        <p:txBody>
          <a:bodyPr wrap="square" rtlCol="0">
            <a:spAutoFit/>
          </a:bodyPr>
          <a:lstStyle/>
          <a:p>
            <a:r>
              <a:rPr lang="en-US" b="1" dirty="0"/>
              <a:t>Goals</a:t>
            </a:r>
            <a:r>
              <a:rPr lang="en-US" dirty="0"/>
              <a:t>:</a:t>
            </a:r>
          </a:p>
          <a:p>
            <a:r>
              <a:rPr lang="en-US" dirty="0"/>
              <a:t>Primary goal is to enhance operational efficiency and drive overall business growth for Mocha Maven Café Co.</a:t>
            </a:r>
          </a:p>
          <a:p>
            <a:r>
              <a:rPr lang="en-US" dirty="0"/>
              <a:t>He aims to leverage data analytics to identify opportunities for cost savings, improve customer service, and maximize profitability across the company's operations.</a:t>
            </a:r>
            <a:endParaRPr lang="en-JM" dirty="0"/>
          </a:p>
        </p:txBody>
      </p:sp>
      <p:sp>
        <p:nvSpPr>
          <p:cNvPr id="7" name="TextBox 6">
            <a:extLst>
              <a:ext uri="{FF2B5EF4-FFF2-40B4-BE49-F238E27FC236}">
                <a16:creationId xmlns:a16="http://schemas.microsoft.com/office/drawing/2014/main" id="{827D7997-8537-4A1F-84FC-C4ACCEF54C63}"/>
              </a:ext>
            </a:extLst>
          </p:cNvPr>
          <p:cNvSpPr txBox="1"/>
          <p:nvPr/>
        </p:nvSpPr>
        <p:spPr>
          <a:xfrm>
            <a:off x="117331" y="4164049"/>
            <a:ext cx="4752528" cy="2308324"/>
          </a:xfrm>
          <a:prstGeom prst="rect">
            <a:avLst/>
          </a:prstGeom>
          <a:noFill/>
        </p:spPr>
        <p:txBody>
          <a:bodyPr wrap="square" rtlCol="0">
            <a:spAutoFit/>
          </a:bodyPr>
          <a:lstStyle/>
          <a:p>
            <a:endParaRPr lang="en-US" dirty="0"/>
          </a:p>
          <a:p>
            <a:r>
              <a:rPr lang="en-US" dirty="0"/>
              <a:t>Engages with visualizations during strategic planning and operational reviews, needing clear, actionable insights on metrics like sales, inventory, and customer satisfaction, allowing him to pinpoint trends and areas for improvement.</a:t>
            </a:r>
            <a:endParaRPr lang="en-JM" dirty="0"/>
          </a:p>
        </p:txBody>
      </p:sp>
      <p:sp>
        <p:nvSpPr>
          <p:cNvPr id="9" name="TextBox 8">
            <a:extLst>
              <a:ext uri="{FF2B5EF4-FFF2-40B4-BE49-F238E27FC236}">
                <a16:creationId xmlns:a16="http://schemas.microsoft.com/office/drawing/2014/main" id="{4D0B15DB-1996-D747-A7E1-6EFFF6F36872}"/>
              </a:ext>
            </a:extLst>
          </p:cNvPr>
          <p:cNvSpPr txBox="1"/>
          <p:nvPr/>
        </p:nvSpPr>
        <p:spPr>
          <a:xfrm>
            <a:off x="166086" y="2430462"/>
            <a:ext cx="3472584" cy="1200329"/>
          </a:xfrm>
          <a:prstGeom prst="rect">
            <a:avLst/>
          </a:prstGeom>
          <a:noFill/>
        </p:spPr>
        <p:txBody>
          <a:bodyPr wrap="square" rtlCol="0">
            <a:spAutoFit/>
          </a:bodyPr>
          <a:lstStyle/>
          <a:p>
            <a:r>
              <a:rPr lang="en-US" dirty="0"/>
              <a:t>“He prioritizes data-driven decisions and embraces innovation to outpace competitors”</a:t>
            </a:r>
            <a:endParaRPr lang="en-JM" dirty="0"/>
          </a:p>
        </p:txBody>
      </p:sp>
    </p:spTree>
    <p:extLst>
      <p:ext uri="{BB962C8B-B14F-4D97-AF65-F5344CB8AC3E}">
        <p14:creationId xmlns:p14="http://schemas.microsoft.com/office/powerpoint/2010/main" val="1627192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99879B-D2B4-8690-C008-C272CCA5373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42711BD-06DD-0BFF-0776-B4818234C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B4787189-AF73-882E-60C2-A87978E94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JM"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Freeform 7">
            <a:extLst>
              <a:ext uri="{FF2B5EF4-FFF2-40B4-BE49-F238E27FC236}">
                <a16:creationId xmlns:a16="http://schemas.microsoft.com/office/drawing/2014/main" id="{20AC558A-D8E9-3925-75B2-EBABFDBF8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7668" y="1460230"/>
            <a:ext cx="3471156"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5F1F13BD-4724-7988-F5C3-23FA67C2F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89242"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JM"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BDE21A2-ADCD-FB51-2FA4-53CCB8257E6B}"/>
              </a:ext>
            </a:extLst>
          </p:cNvPr>
          <p:cNvSpPr>
            <a:spLocks noGrp="1"/>
          </p:cNvSpPr>
          <p:nvPr>
            <p:ph type="title"/>
          </p:nvPr>
        </p:nvSpPr>
        <p:spPr>
          <a:xfrm>
            <a:off x="2349996" y="180769"/>
            <a:ext cx="8945192" cy="1143000"/>
          </a:xfrm>
        </p:spPr>
        <p:txBody>
          <a:bodyPr anchor="ctr">
            <a:normAutofit fontScale="90000"/>
          </a:bodyPr>
          <a:lstStyle/>
          <a:p>
            <a:r>
              <a:rPr lang="en-US" dirty="0">
                <a:solidFill>
                  <a:srgbClr val="FFFFFF"/>
                </a:solidFill>
              </a:rPr>
              <a:t>Marcus Thompson</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E9C627A5-2572-2F00-A3C4-1E812826F02C}"/>
              </a:ext>
            </a:extLst>
          </p:cNvPr>
          <p:cNvSpPr>
            <a:spLocks noGrp="1"/>
          </p:cNvSpPr>
          <p:nvPr>
            <p:ph idx="1"/>
          </p:nvPr>
        </p:nvSpPr>
        <p:spPr>
          <a:xfrm>
            <a:off x="4816762" y="4339796"/>
            <a:ext cx="7012007" cy="2132577"/>
          </a:xfrm>
        </p:spPr>
        <p:txBody>
          <a:bodyPr>
            <a:noAutofit/>
          </a:bodyPr>
          <a:lstStyle/>
          <a:p>
            <a:pPr marL="0" indent="0">
              <a:buNone/>
            </a:pPr>
            <a:r>
              <a:rPr lang="en-US" sz="1800" b="1" dirty="0"/>
              <a:t>Challenges and Needs</a:t>
            </a:r>
            <a:r>
              <a:rPr lang="en-US" sz="1800" dirty="0"/>
              <a:t>:</a:t>
            </a:r>
          </a:p>
          <a:p>
            <a:pPr marL="0" indent="0">
              <a:buNone/>
            </a:pPr>
            <a:r>
              <a:rPr lang="en-US" sz="1800" dirty="0"/>
              <a:t>Overseeing the development and management of Mocha Maven Café Co.'s product offerings involves identifying market trends, gathering customer feedback, and prioritizing features to meet evolving preferences, relying on data-driven insights for decisions on development, pricing, and promotions.</a:t>
            </a:r>
          </a:p>
        </p:txBody>
      </p:sp>
      <p:sp>
        <p:nvSpPr>
          <p:cNvPr id="5" name="TextBox 4">
            <a:extLst>
              <a:ext uri="{FF2B5EF4-FFF2-40B4-BE49-F238E27FC236}">
                <a16:creationId xmlns:a16="http://schemas.microsoft.com/office/drawing/2014/main" id="{1B4C690E-610A-D554-32FC-3C656D2FB7EA}"/>
              </a:ext>
            </a:extLst>
          </p:cNvPr>
          <p:cNvSpPr txBox="1"/>
          <p:nvPr/>
        </p:nvSpPr>
        <p:spPr>
          <a:xfrm>
            <a:off x="2349996" y="716104"/>
            <a:ext cx="9866804" cy="120032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JM" sz="1800" b="0" i="0" u="none" strike="noStrike" kern="1200" cap="none" spc="0" normalizeH="0" baseline="0" noProof="0" dirty="0">
                <a:ln>
                  <a:noFill/>
                </a:ln>
                <a:solidFill>
                  <a:prstClr val="white"/>
                </a:solidFill>
                <a:effectLst/>
                <a:uLnTx/>
                <a:uFillTx/>
                <a:latin typeface="Century Gothic" panose="020B0502020202020204"/>
                <a:ea typeface="+mn-ea"/>
                <a:cs typeface="+mn-cs"/>
              </a:rPr>
              <a:t>Role: Product Manager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JM" sz="1800" b="0" i="0" u="none" strike="noStrike" kern="1200" cap="none" spc="0" normalizeH="0" baseline="0" noProof="0" dirty="0">
                <a:ln>
                  <a:noFill/>
                </a:ln>
                <a:solidFill>
                  <a:prstClr val="white"/>
                </a:solidFill>
                <a:effectLst/>
                <a:uLnTx/>
                <a:uFillTx/>
                <a:latin typeface="Century Gothic" panose="020B0502020202020204"/>
                <a:ea typeface="+mn-ea"/>
                <a:cs typeface="+mn-cs"/>
              </a:rPr>
              <a:t>Age:35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JM" sz="1800" b="0" i="0" u="none" strike="noStrike" kern="1200" cap="none" spc="0" normalizeH="0" baseline="0" noProof="0" dirty="0">
                <a:ln>
                  <a:noFill/>
                </a:ln>
                <a:solidFill>
                  <a:prstClr val="white"/>
                </a:solidFill>
                <a:effectLst/>
                <a:uLnTx/>
                <a:uFillTx/>
                <a:latin typeface="Century Gothic" panose="020B0502020202020204"/>
                <a:ea typeface="+mn-ea"/>
                <a:cs typeface="+mn-cs"/>
              </a:rPr>
              <a:t>Gender: Male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JM" sz="1800" b="0" i="0" u="none" strike="noStrike" kern="1200" cap="none" spc="0" normalizeH="0" baseline="0" noProof="0" dirty="0">
                <a:ln>
                  <a:noFill/>
                </a:ln>
                <a:solidFill>
                  <a:prstClr val="white"/>
                </a:solidFill>
                <a:effectLst/>
                <a:uLnTx/>
                <a:uFillTx/>
                <a:latin typeface="Century Gothic" panose="020B0502020202020204"/>
                <a:ea typeface="+mn-ea"/>
                <a:cs typeface="+mn-cs"/>
              </a:rPr>
              <a:t>Education:</a:t>
            </a:r>
            <a:r>
              <a:rPr lang="en-US" b="0" i="0" dirty="0">
                <a:solidFill>
                  <a:srgbClr val="ECECEC"/>
                </a:solidFill>
                <a:effectLst/>
                <a:latin typeface="Söhne"/>
              </a:rPr>
              <a:t> </a:t>
            </a:r>
            <a:r>
              <a:rPr lang="en-US" b="0" i="0" dirty="0">
                <a:solidFill>
                  <a:srgbClr val="ECECEC"/>
                </a:solidFill>
                <a:effectLst/>
                <a:latin typeface="+mj-lt"/>
              </a:rPr>
              <a:t>Bachelor's degree in Marketing &amp; Master's degree in Business Administration</a:t>
            </a:r>
            <a:endParaRPr kumimoji="0" lang="en-JM"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6" name="TextBox 5">
            <a:extLst>
              <a:ext uri="{FF2B5EF4-FFF2-40B4-BE49-F238E27FC236}">
                <a16:creationId xmlns:a16="http://schemas.microsoft.com/office/drawing/2014/main" id="{335D3A6B-C6AB-C128-EDC6-53D45844A8AE}"/>
              </a:ext>
            </a:extLst>
          </p:cNvPr>
          <p:cNvSpPr txBox="1"/>
          <p:nvPr/>
        </p:nvSpPr>
        <p:spPr>
          <a:xfrm>
            <a:off x="4816762" y="2334264"/>
            <a:ext cx="7296478"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entury Gothic" panose="020B0502020202020204"/>
                <a:ea typeface="+mn-ea"/>
                <a:cs typeface="+mn-cs"/>
              </a:rPr>
              <a:t>Goals</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entury Gothic" panose="020B0502020202020204"/>
              </a:rPr>
              <a:t>Pr</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imary</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goal is to drive product innovation and enhance competitiveness at Mocha Maven Café Co. by using data analytics to identify opportunities, optimize portfolios, and align with customer needs and market demand for maximum revenue and profitability.</a:t>
            </a:r>
            <a:endParaRPr kumimoji="0" lang="en-JM"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8D9134E2-B198-BF25-78B3-6B7F801D3728}"/>
              </a:ext>
            </a:extLst>
          </p:cNvPr>
          <p:cNvSpPr txBox="1"/>
          <p:nvPr/>
        </p:nvSpPr>
        <p:spPr>
          <a:xfrm>
            <a:off x="64234" y="4339570"/>
            <a:ext cx="4752528" cy="203132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entury Gothic" panose="020B0502020202020204"/>
              </a:rPr>
              <a:t>Re</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quires visualizations that provide comprehensive insights into product performance, customer feedback, and competitor analysis, enabling tracking of key metrics across different product lines and market segments.</a:t>
            </a:r>
            <a:endParaRPr kumimoji="0" lang="en-JM"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9" name="TextBox 8">
            <a:extLst>
              <a:ext uri="{FF2B5EF4-FFF2-40B4-BE49-F238E27FC236}">
                <a16:creationId xmlns:a16="http://schemas.microsoft.com/office/drawing/2014/main" id="{3ABB78CB-3289-9B81-6317-94314F7EA6D1}"/>
              </a:ext>
            </a:extLst>
          </p:cNvPr>
          <p:cNvSpPr txBox="1"/>
          <p:nvPr/>
        </p:nvSpPr>
        <p:spPr>
          <a:xfrm>
            <a:off x="166086" y="2430462"/>
            <a:ext cx="3840094"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 creative thinker dedicated to crafting exceptional products and fostering collaboration to achieve strategic objectives and drive growth for Mocha Maven Café Co.”</a:t>
            </a:r>
            <a:endParaRPr kumimoji="0" lang="en-JM"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11" name="Picture 10">
            <a:extLst>
              <a:ext uri="{FF2B5EF4-FFF2-40B4-BE49-F238E27FC236}">
                <a16:creationId xmlns:a16="http://schemas.microsoft.com/office/drawing/2014/main" id="{390251A0-5344-1F8A-EB78-602BABBD3018}"/>
              </a:ext>
            </a:extLst>
          </p:cNvPr>
          <p:cNvPicPr>
            <a:picLocks noChangeAspect="1"/>
          </p:cNvPicPr>
          <p:nvPr/>
        </p:nvPicPr>
        <p:blipFill>
          <a:blip r:embed="rId2"/>
          <a:stretch>
            <a:fillRect/>
          </a:stretch>
        </p:blipFill>
        <p:spPr>
          <a:xfrm>
            <a:off x="40845" y="33616"/>
            <a:ext cx="2054530" cy="1694835"/>
          </a:xfrm>
          <a:prstGeom prst="rect">
            <a:avLst/>
          </a:prstGeom>
        </p:spPr>
      </p:pic>
    </p:spTree>
    <p:extLst>
      <p:ext uri="{BB962C8B-B14F-4D97-AF65-F5344CB8AC3E}">
        <p14:creationId xmlns:p14="http://schemas.microsoft.com/office/powerpoint/2010/main" val="41068330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F041D2-D5A8-95B8-C736-470CEFFA9C9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39B44B-CF37-CA96-8214-E026EAA60F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B0F7BACA-DF64-41D7-FB2B-DA57DBA88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JM"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Freeform 7">
            <a:extLst>
              <a:ext uri="{FF2B5EF4-FFF2-40B4-BE49-F238E27FC236}">
                <a16:creationId xmlns:a16="http://schemas.microsoft.com/office/drawing/2014/main" id="{1B17E76B-375C-96B1-7026-05110CF16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7668" y="1460230"/>
            <a:ext cx="3471156"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7777940E-4E2C-B288-0D1A-A0A6E1491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89242"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JM"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100EB47D-7402-530A-434F-0F2239B3A356}"/>
              </a:ext>
            </a:extLst>
          </p:cNvPr>
          <p:cNvSpPr>
            <a:spLocks noGrp="1"/>
          </p:cNvSpPr>
          <p:nvPr>
            <p:ph type="title"/>
          </p:nvPr>
        </p:nvSpPr>
        <p:spPr>
          <a:xfrm>
            <a:off x="2349996" y="191468"/>
            <a:ext cx="8945192" cy="1143000"/>
          </a:xfrm>
        </p:spPr>
        <p:txBody>
          <a:bodyPr anchor="ctr">
            <a:normAutofit fontScale="90000"/>
          </a:bodyPr>
          <a:lstStyle/>
          <a:p>
            <a:br>
              <a:rPr lang="en-US" dirty="0">
                <a:solidFill>
                  <a:srgbClr val="FFFFFF"/>
                </a:solidFill>
              </a:rPr>
            </a:br>
            <a:r>
              <a:rPr lang="en-US" dirty="0">
                <a:solidFill>
                  <a:srgbClr val="FFFFFF"/>
                </a:solidFill>
              </a:rPr>
              <a:t>Emily Patel </a:t>
            </a:r>
            <a:br>
              <a:rPr lang="en-US" dirty="0">
                <a:solidFill>
                  <a:srgbClr val="FFFFFF"/>
                </a:solidFill>
              </a:rPr>
            </a:b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B17EBEA3-9ADB-D04A-7721-93AE3A29145D}"/>
              </a:ext>
            </a:extLst>
          </p:cNvPr>
          <p:cNvSpPr>
            <a:spLocks noGrp="1"/>
          </p:cNvSpPr>
          <p:nvPr>
            <p:ph idx="1"/>
          </p:nvPr>
        </p:nvSpPr>
        <p:spPr>
          <a:xfrm>
            <a:off x="4816762" y="4339796"/>
            <a:ext cx="7012007" cy="2132577"/>
          </a:xfrm>
        </p:spPr>
        <p:txBody>
          <a:bodyPr>
            <a:noAutofit/>
          </a:bodyPr>
          <a:lstStyle/>
          <a:p>
            <a:pPr marL="0" indent="0">
              <a:buNone/>
            </a:pPr>
            <a:r>
              <a:rPr lang="en-US" sz="1800" b="1" dirty="0"/>
              <a:t>Challenges and Needs</a:t>
            </a:r>
            <a:r>
              <a:rPr lang="en-US" sz="1800" dirty="0"/>
              <a:t>:</a:t>
            </a:r>
          </a:p>
          <a:p>
            <a:pPr marL="0" indent="0">
              <a:buNone/>
            </a:pPr>
            <a:r>
              <a:rPr lang="en-US" sz="1800" dirty="0"/>
              <a:t>Analyzes financial data to assess performance, profitability, and financial health, requiring insights for strategic decision-making and resource allocation, presented in clear visual formats for stakeholders.</a:t>
            </a:r>
          </a:p>
        </p:txBody>
      </p:sp>
      <p:sp>
        <p:nvSpPr>
          <p:cNvPr id="5" name="TextBox 4">
            <a:extLst>
              <a:ext uri="{FF2B5EF4-FFF2-40B4-BE49-F238E27FC236}">
                <a16:creationId xmlns:a16="http://schemas.microsoft.com/office/drawing/2014/main" id="{EE877AB0-DEFA-495C-7C65-6D992DE70161}"/>
              </a:ext>
            </a:extLst>
          </p:cNvPr>
          <p:cNvSpPr txBox="1"/>
          <p:nvPr/>
        </p:nvSpPr>
        <p:spPr>
          <a:xfrm>
            <a:off x="2349996" y="716104"/>
            <a:ext cx="6601487" cy="120032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JM" sz="1800" b="0" i="0" u="none" strike="noStrike" kern="1200" cap="none" spc="0" normalizeH="0" baseline="0" noProof="0" dirty="0">
                <a:ln>
                  <a:noFill/>
                </a:ln>
                <a:solidFill>
                  <a:prstClr val="white"/>
                </a:solidFill>
                <a:effectLst/>
                <a:uLnTx/>
                <a:uFillTx/>
                <a:latin typeface="Century Gothic" panose="020B0502020202020204"/>
                <a:ea typeface="+mn-ea"/>
                <a:cs typeface="+mn-cs"/>
              </a:rPr>
              <a:t>Role: </a:t>
            </a:r>
            <a:r>
              <a:rPr lang="en-JM" dirty="0">
                <a:solidFill>
                  <a:schemeClr val="bg1"/>
                </a:solidFill>
              </a:rPr>
              <a:t>Financial Analyst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JM" sz="1800" b="0" i="0" u="none" strike="noStrike" kern="1200" cap="none" spc="0" normalizeH="0" baseline="0" noProof="0" dirty="0">
                <a:ln>
                  <a:noFill/>
                </a:ln>
                <a:solidFill>
                  <a:prstClr val="white"/>
                </a:solidFill>
                <a:effectLst/>
                <a:uLnTx/>
                <a:uFillTx/>
                <a:latin typeface="Century Gothic" panose="020B0502020202020204"/>
                <a:ea typeface="+mn-ea"/>
                <a:cs typeface="+mn-cs"/>
              </a:rPr>
              <a:t>Age:30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JM" sz="1800" b="0" i="0" u="none" strike="noStrike" kern="1200" cap="none" spc="0" normalizeH="0" baseline="0" noProof="0" dirty="0">
                <a:ln>
                  <a:noFill/>
                </a:ln>
                <a:solidFill>
                  <a:prstClr val="white"/>
                </a:solidFill>
                <a:effectLst/>
                <a:uLnTx/>
                <a:uFillTx/>
                <a:latin typeface="Century Gothic" panose="020B0502020202020204"/>
                <a:ea typeface="+mn-ea"/>
                <a:cs typeface="+mn-cs"/>
              </a:rPr>
              <a:t>Gender: Female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JM" sz="1800" b="0" i="0" u="none" strike="noStrike" kern="1200" cap="none" spc="0" normalizeH="0" baseline="0" noProof="0" dirty="0">
                <a:ln>
                  <a:noFill/>
                </a:ln>
                <a:solidFill>
                  <a:prstClr val="white"/>
                </a:solidFill>
                <a:effectLst/>
                <a:uLnTx/>
                <a:uFillTx/>
                <a:latin typeface="Century Gothic" panose="020B0502020202020204"/>
                <a:ea typeface="+mn-ea"/>
                <a:cs typeface="+mn-cs"/>
              </a:rPr>
              <a:t>Education:</a:t>
            </a:r>
            <a:r>
              <a:rPr lang="en-US" b="0" i="0" dirty="0">
                <a:solidFill>
                  <a:srgbClr val="ECECEC"/>
                </a:solidFill>
                <a:effectLst/>
                <a:latin typeface="Söhne"/>
              </a:rPr>
              <a:t> </a:t>
            </a:r>
            <a:r>
              <a:rPr lang="en-US" b="0" i="0" dirty="0">
                <a:solidFill>
                  <a:srgbClr val="ECECEC"/>
                </a:solidFill>
                <a:effectLst/>
                <a:latin typeface="+mj-lt"/>
              </a:rPr>
              <a:t>Bachelor's degree in Finance and Accounting</a:t>
            </a:r>
            <a:endParaRPr kumimoji="0" lang="en-JM"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6" name="TextBox 5">
            <a:extLst>
              <a:ext uri="{FF2B5EF4-FFF2-40B4-BE49-F238E27FC236}">
                <a16:creationId xmlns:a16="http://schemas.microsoft.com/office/drawing/2014/main" id="{0122D43E-B415-4BE1-C2D5-6A394DCEB05D}"/>
              </a:ext>
            </a:extLst>
          </p:cNvPr>
          <p:cNvSpPr txBox="1"/>
          <p:nvPr/>
        </p:nvSpPr>
        <p:spPr>
          <a:xfrm>
            <a:off x="4816762" y="2334264"/>
            <a:ext cx="7296478"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entury Gothic" panose="020B0502020202020204"/>
                <a:ea typeface="+mn-ea"/>
                <a:cs typeface="+mn-cs"/>
              </a:rPr>
              <a:t>Goals</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entury Gothic" panose="020B0502020202020204"/>
              </a:rPr>
              <a:t>Aims to provide accurate financial insights, leveraging data analytics for cost optimization and revenue growth, aligning strategies with business objectives for long-term sustainability.</a:t>
            </a:r>
            <a:endParaRPr kumimoji="0" lang="en-JM"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14FEB81F-3AB3-0589-EA4A-8F76A7C543C9}"/>
              </a:ext>
            </a:extLst>
          </p:cNvPr>
          <p:cNvSpPr txBox="1"/>
          <p:nvPr/>
        </p:nvSpPr>
        <p:spPr>
          <a:xfrm>
            <a:off x="64234" y="4516898"/>
            <a:ext cx="4752528"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entury Gothic" panose="020B0502020202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entury Gothic" panose="020B0502020202020204"/>
              </a:rPr>
              <a:t>Interacts with visualizations during financial analysis meetings, seeking insights into key metrics like revenue and expenses, enabling tracking of financial KPIs and budget variances</a:t>
            </a:r>
            <a:endParaRPr kumimoji="0" lang="en-JM"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9" name="TextBox 8">
            <a:extLst>
              <a:ext uri="{FF2B5EF4-FFF2-40B4-BE49-F238E27FC236}">
                <a16:creationId xmlns:a16="http://schemas.microsoft.com/office/drawing/2014/main" id="{11C8013A-7C01-8F14-1DA6-29A803C70358}"/>
              </a:ext>
            </a:extLst>
          </p:cNvPr>
          <p:cNvSpPr txBox="1"/>
          <p:nvPr/>
        </p:nvSpPr>
        <p:spPr>
          <a:xfrm>
            <a:off x="166086" y="2430462"/>
            <a:ext cx="3840094"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“Detail-oriented and analytical, collaborates across teams to gather financial data and align strategies with operational objectives”</a:t>
            </a:r>
            <a:endParaRPr kumimoji="0" lang="en-JM"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4" name="Picture 3">
            <a:extLst>
              <a:ext uri="{FF2B5EF4-FFF2-40B4-BE49-F238E27FC236}">
                <a16:creationId xmlns:a16="http://schemas.microsoft.com/office/drawing/2014/main" id="{326BC354-7798-B809-C6DA-200019D97E2D}"/>
              </a:ext>
            </a:extLst>
          </p:cNvPr>
          <p:cNvPicPr>
            <a:picLocks noChangeAspect="1"/>
          </p:cNvPicPr>
          <p:nvPr/>
        </p:nvPicPr>
        <p:blipFill>
          <a:blip r:embed="rId2"/>
          <a:stretch>
            <a:fillRect/>
          </a:stretch>
        </p:blipFill>
        <p:spPr>
          <a:xfrm>
            <a:off x="34060" y="52452"/>
            <a:ext cx="2085013" cy="1694835"/>
          </a:xfrm>
          <a:prstGeom prst="rect">
            <a:avLst/>
          </a:prstGeom>
        </p:spPr>
      </p:pic>
    </p:spTree>
    <p:extLst>
      <p:ext uri="{BB962C8B-B14F-4D97-AF65-F5344CB8AC3E}">
        <p14:creationId xmlns:p14="http://schemas.microsoft.com/office/powerpoint/2010/main" val="40252495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0788FC-2E81-0A83-56CA-A487159E8FC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ABA9956-70D3-BDBF-48DD-FB16D2360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85AA2BD6-7524-86CA-D0C9-B671BBEB5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JM"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Freeform 7">
            <a:extLst>
              <a:ext uri="{FF2B5EF4-FFF2-40B4-BE49-F238E27FC236}">
                <a16:creationId xmlns:a16="http://schemas.microsoft.com/office/drawing/2014/main" id="{6D1C6766-9F93-F78A-22AB-9488953E1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7668" y="1460230"/>
            <a:ext cx="3471156"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284A4056-FEE5-5C12-39EE-98D63DEB4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89242"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JM"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2660899-6666-13FC-5C65-F44233BAC657}"/>
              </a:ext>
            </a:extLst>
          </p:cNvPr>
          <p:cNvSpPr>
            <a:spLocks noGrp="1"/>
          </p:cNvSpPr>
          <p:nvPr>
            <p:ph type="title"/>
          </p:nvPr>
        </p:nvSpPr>
        <p:spPr>
          <a:xfrm>
            <a:off x="2349996" y="191468"/>
            <a:ext cx="8945192" cy="1143000"/>
          </a:xfrm>
        </p:spPr>
        <p:txBody>
          <a:bodyPr anchor="ctr">
            <a:normAutofit fontScale="90000"/>
          </a:bodyPr>
          <a:lstStyle/>
          <a:p>
            <a:br>
              <a:rPr lang="en-US" dirty="0">
                <a:solidFill>
                  <a:srgbClr val="FFFFFF"/>
                </a:solidFill>
              </a:rPr>
            </a:br>
            <a:br>
              <a:rPr lang="en-US" dirty="0">
                <a:solidFill>
                  <a:srgbClr val="FFFFFF"/>
                </a:solidFill>
              </a:rPr>
            </a:br>
            <a:r>
              <a:rPr lang="en-US" dirty="0">
                <a:solidFill>
                  <a:srgbClr val="FFFFFF"/>
                </a:solidFill>
              </a:rPr>
              <a:t>Olivia Chen</a:t>
            </a:r>
            <a:br>
              <a:rPr lang="en-US" dirty="0">
                <a:solidFill>
                  <a:srgbClr val="FFFFFF"/>
                </a:solidFill>
              </a:rPr>
            </a:br>
            <a:br>
              <a:rPr lang="en-US" dirty="0">
                <a:solidFill>
                  <a:srgbClr val="FFFFFF"/>
                </a:solidFill>
              </a:rPr>
            </a:b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DFC9D222-E1DE-DA62-5671-DD5C4C98AED0}"/>
              </a:ext>
            </a:extLst>
          </p:cNvPr>
          <p:cNvSpPr>
            <a:spLocks noGrp="1"/>
          </p:cNvSpPr>
          <p:nvPr>
            <p:ph idx="1"/>
          </p:nvPr>
        </p:nvSpPr>
        <p:spPr>
          <a:xfrm>
            <a:off x="4816762" y="4339796"/>
            <a:ext cx="7012007" cy="2132577"/>
          </a:xfrm>
        </p:spPr>
        <p:txBody>
          <a:bodyPr>
            <a:noAutofit/>
          </a:bodyPr>
          <a:lstStyle/>
          <a:p>
            <a:pPr marL="0" indent="0">
              <a:buNone/>
            </a:pPr>
            <a:r>
              <a:rPr lang="en-US" sz="1800" b="1" dirty="0"/>
              <a:t>Challenges and Needs</a:t>
            </a:r>
            <a:r>
              <a:rPr lang="en-US" sz="1800" dirty="0"/>
              <a:t>:</a:t>
            </a:r>
          </a:p>
          <a:p>
            <a:pPr marL="0" indent="0">
              <a:buNone/>
            </a:pPr>
            <a:r>
              <a:rPr lang="en-US" sz="1800" dirty="0"/>
              <a:t>Develops and executes marketing strategies for Mocha Maven Café Co., requiring analysis of market trends and campaign performance, seeking data-driven insights for efficient marketing allocation.</a:t>
            </a:r>
          </a:p>
        </p:txBody>
      </p:sp>
      <p:sp>
        <p:nvSpPr>
          <p:cNvPr id="5" name="TextBox 4">
            <a:extLst>
              <a:ext uri="{FF2B5EF4-FFF2-40B4-BE49-F238E27FC236}">
                <a16:creationId xmlns:a16="http://schemas.microsoft.com/office/drawing/2014/main" id="{DBFF89A9-6150-B660-8B91-B695CDABE694}"/>
              </a:ext>
            </a:extLst>
          </p:cNvPr>
          <p:cNvSpPr txBox="1"/>
          <p:nvPr/>
        </p:nvSpPr>
        <p:spPr>
          <a:xfrm>
            <a:off x="2349996" y="716104"/>
            <a:ext cx="7702750" cy="120032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JM" sz="1800" b="0" i="0" u="none" strike="noStrike" kern="1200" cap="none" spc="0" normalizeH="0" baseline="0" noProof="0" dirty="0">
                <a:ln>
                  <a:noFill/>
                </a:ln>
                <a:solidFill>
                  <a:prstClr val="white"/>
                </a:solidFill>
                <a:effectLst/>
                <a:uLnTx/>
                <a:uFillTx/>
                <a:latin typeface="Century Gothic" panose="020B0502020202020204"/>
                <a:ea typeface="+mn-ea"/>
                <a:cs typeface="+mn-cs"/>
              </a:rPr>
              <a:t>Role: </a:t>
            </a:r>
            <a:r>
              <a:rPr lang="en-JM" dirty="0">
                <a:solidFill>
                  <a:schemeClr val="bg1"/>
                </a:solidFill>
              </a:rPr>
              <a:t>Marketing Manager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JM" sz="1800" b="0" i="0" u="none" strike="noStrike" kern="1200" cap="none" spc="0" normalizeH="0" baseline="0" noProof="0" dirty="0">
                <a:ln>
                  <a:noFill/>
                </a:ln>
                <a:solidFill>
                  <a:prstClr val="white"/>
                </a:solidFill>
                <a:effectLst/>
                <a:uLnTx/>
                <a:uFillTx/>
                <a:latin typeface="Century Gothic" panose="020B0502020202020204"/>
                <a:ea typeface="+mn-ea"/>
                <a:cs typeface="+mn-cs"/>
              </a:rPr>
              <a:t>Age:34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JM" sz="1800" b="0" i="0" u="none" strike="noStrike" kern="1200" cap="none" spc="0" normalizeH="0" baseline="0" noProof="0" dirty="0">
                <a:ln>
                  <a:noFill/>
                </a:ln>
                <a:solidFill>
                  <a:prstClr val="white"/>
                </a:solidFill>
                <a:effectLst/>
                <a:uLnTx/>
                <a:uFillTx/>
                <a:latin typeface="Century Gothic" panose="020B0502020202020204"/>
                <a:ea typeface="+mn-ea"/>
                <a:cs typeface="+mn-cs"/>
              </a:rPr>
              <a:t>Gender: Female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JM" sz="1800" b="0" i="0" u="none" strike="noStrike" kern="1200" cap="none" spc="0" normalizeH="0" baseline="0" noProof="0" dirty="0">
                <a:ln>
                  <a:noFill/>
                </a:ln>
                <a:solidFill>
                  <a:prstClr val="white"/>
                </a:solidFill>
                <a:effectLst/>
                <a:uLnTx/>
                <a:uFillTx/>
                <a:latin typeface="Century Gothic" panose="020B0502020202020204"/>
                <a:ea typeface="+mn-ea"/>
                <a:cs typeface="+mn-cs"/>
              </a:rPr>
              <a:t>Education:</a:t>
            </a:r>
            <a:r>
              <a:rPr lang="en-US" b="0" i="0" dirty="0">
                <a:solidFill>
                  <a:srgbClr val="ECECEC"/>
                </a:solidFill>
                <a:effectLst/>
                <a:latin typeface="Söhne"/>
              </a:rPr>
              <a:t> </a:t>
            </a:r>
            <a:r>
              <a:rPr lang="en-US" b="0" i="0" dirty="0">
                <a:solidFill>
                  <a:srgbClr val="ECECEC"/>
                </a:solidFill>
                <a:effectLst/>
                <a:latin typeface="+mj-lt"/>
              </a:rPr>
              <a:t>Bachelor's degree in Marketing and Communications </a:t>
            </a:r>
            <a:endParaRPr kumimoji="0" lang="en-JM"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6" name="TextBox 5">
            <a:extLst>
              <a:ext uri="{FF2B5EF4-FFF2-40B4-BE49-F238E27FC236}">
                <a16:creationId xmlns:a16="http://schemas.microsoft.com/office/drawing/2014/main" id="{90BEB658-E00E-7339-3B84-55C235C52EDF}"/>
              </a:ext>
            </a:extLst>
          </p:cNvPr>
          <p:cNvSpPr txBox="1"/>
          <p:nvPr/>
        </p:nvSpPr>
        <p:spPr>
          <a:xfrm>
            <a:off x="4816762" y="2334264"/>
            <a:ext cx="7296478"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entury Gothic" panose="020B0502020202020204"/>
                <a:ea typeface="+mn-ea"/>
                <a:cs typeface="+mn-cs"/>
              </a:rPr>
              <a:t>Goals</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entury Gothic" panose="020B0502020202020204"/>
              </a:rPr>
              <a:t>Primary goal is to increase brand awareness and customer engagement, aiming to leverage data analytics for targeted campaigns and align marketing efforts with sales objectives.</a:t>
            </a:r>
            <a:endParaRPr kumimoji="0" lang="en-JM"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64D865CA-8506-B696-CAC0-144619E5B285}"/>
              </a:ext>
            </a:extLst>
          </p:cNvPr>
          <p:cNvSpPr txBox="1"/>
          <p:nvPr/>
        </p:nvSpPr>
        <p:spPr>
          <a:xfrm>
            <a:off x="64234" y="4516898"/>
            <a:ext cx="4752528"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entury Gothic" panose="020B0502020202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entury Gothic" panose="020B0502020202020204"/>
              </a:rPr>
              <a:t>Interacts with visualizations during marketing strategy meetings, needing insights into customer demographics and campaign performance metrics across various channels.</a:t>
            </a:r>
            <a:endParaRPr kumimoji="0" lang="en-JM"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9" name="TextBox 8">
            <a:extLst>
              <a:ext uri="{FF2B5EF4-FFF2-40B4-BE49-F238E27FC236}">
                <a16:creationId xmlns:a16="http://schemas.microsoft.com/office/drawing/2014/main" id="{10002691-3B7F-859C-71E9-3A93D0387947}"/>
              </a:ext>
            </a:extLst>
          </p:cNvPr>
          <p:cNvSpPr txBox="1"/>
          <p:nvPr/>
        </p:nvSpPr>
        <p:spPr>
          <a:xfrm>
            <a:off x="166086" y="2430462"/>
            <a:ext cx="3840094"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 creative marketer, values collaboration across teams to ensure integrated marketing efforts and drive business impact.”</a:t>
            </a:r>
            <a:endParaRPr kumimoji="0" lang="en-JM"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11" name="Picture 10">
            <a:extLst>
              <a:ext uri="{FF2B5EF4-FFF2-40B4-BE49-F238E27FC236}">
                <a16:creationId xmlns:a16="http://schemas.microsoft.com/office/drawing/2014/main" id="{6A343EFB-9C2A-8817-3A12-54A4A2D60289}"/>
              </a:ext>
            </a:extLst>
          </p:cNvPr>
          <p:cNvPicPr>
            <a:picLocks noChangeAspect="1"/>
          </p:cNvPicPr>
          <p:nvPr/>
        </p:nvPicPr>
        <p:blipFill>
          <a:blip r:embed="rId2"/>
          <a:stretch>
            <a:fillRect/>
          </a:stretch>
        </p:blipFill>
        <p:spPr>
          <a:xfrm>
            <a:off x="35334" y="89703"/>
            <a:ext cx="2100745" cy="1709615"/>
          </a:xfrm>
          <a:prstGeom prst="rect">
            <a:avLst/>
          </a:prstGeom>
        </p:spPr>
      </p:pic>
    </p:spTree>
    <p:extLst>
      <p:ext uri="{BB962C8B-B14F-4D97-AF65-F5344CB8AC3E}">
        <p14:creationId xmlns:p14="http://schemas.microsoft.com/office/powerpoint/2010/main" val="18771725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JM"/>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7668" y="1460230"/>
            <a:ext cx="3471156"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89242"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JM"/>
          </a:p>
        </p:txBody>
      </p:sp>
      <p:sp>
        <p:nvSpPr>
          <p:cNvPr id="2" name="Title 1"/>
          <p:cNvSpPr>
            <a:spLocks noGrp="1"/>
          </p:cNvSpPr>
          <p:nvPr>
            <p:ph type="title"/>
          </p:nvPr>
        </p:nvSpPr>
        <p:spPr>
          <a:xfrm>
            <a:off x="1103024" y="452718"/>
            <a:ext cx="8945192" cy="1400530"/>
          </a:xfrm>
        </p:spPr>
        <p:txBody>
          <a:bodyPr anchor="ctr">
            <a:normAutofit/>
          </a:bodyPr>
          <a:lstStyle/>
          <a:p>
            <a:r>
              <a:rPr lang="en-US" b="1" dirty="0">
                <a:solidFill>
                  <a:srgbClr val="FFFFFF"/>
                </a:solidFill>
              </a:rPr>
              <a:t>What</a:t>
            </a:r>
          </a:p>
        </p:txBody>
      </p:sp>
      <p:sp>
        <p:nvSpPr>
          <p:cNvPr id="3" name="Content Placeholder 2"/>
          <p:cNvSpPr>
            <a:spLocks noGrp="1"/>
          </p:cNvSpPr>
          <p:nvPr>
            <p:ph idx="1"/>
          </p:nvPr>
        </p:nvSpPr>
        <p:spPr>
          <a:xfrm>
            <a:off x="1103024" y="2763520"/>
            <a:ext cx="8944211" cy="3484879"/>
          </a:xfrm>
        </p:spPr>
        <p:txBody>
          <a:bodyPr>
            <a:normAutofit/>
          </a:bodyPr>
          <a:lstStyle/>
          <a:p>
            <a:pPr marL="0" indent="0">
              <a:lnSpc>
                <a:spcPct val="90000"/>
              </a:lnSpc>
              <a:buNone/>
            </a:pPr>
            <a:r>
              <a:rPr lang="en-US" b="1" dirty="0"/>
              <a:t>Dataset Name</a:t>
            </a:r>
            <a:r>
              <a:rPr lang="en-US" dirty="0"/>
              <a:t>: US Store Sales</a:t>
            </a:r>
          </a:p>
          <a:p>
            <a:pPr marL="0" indent="0">
              <a:lnSpc>
                <a:spcPct val="90000"/>
              </a:lnSpc>
              <a:buNone/>
            </a:pPr>
            <a:endParaRPr lang="en-US" dirty="0"/>
          </a:p>
          <a:p>
            <a:pPr marL="0" indent="0">
              <a:lnSpc>
                <a:spcPct val="90000"/>
              </a:lnSpc>
              <a:buNone/>
            </a:pPr>
            <a:r>
              <a:rPr lang="en-US" b="1" dirty="0"/>
              <a:t>Dataset Contains</a:t>
            </a:r>
            <a:r>
              <a:rPr lang="en-US" dirty="0"/>
              <a:t>: Products, Budget, Sales &amp; Expenses </a:t>
            </a:r>
          </a:p>
          <a:p>
            <a:pPr marL="0" indent="0">
              <a:lnSpc>
                <a:spcPct val="90000"/>
              </a:lnSpc>
              <a:buNone/>
            </a:pPr>
            <a:endParaRPr lang="en-US" dirty="0"/>
          </a:p>
          <a:p>
            <a:pPr marL="0" indent="0">
              <a:lnSpc>
                <a:spcPct val="90000"/>
              </a:lnSpc>
              <a:buNone/>
            </a:pPr>
            <a:r>
              <a:rPr lang="en-US" b="1" dirty="0"/>
              <a:t>Reasons for Selecting This Dataset</a:t>
            </a:r>
            <a:r>
              <a:rPr lang="en-US" dirty="0"/>
              <a:t>: This dataset contains important information on Market Segments, Regions, Products, Profits &amp; Expenses , this will help to visualize the data and make it interactive to answer the stakeholder and audience questions</a:t>
            </a:r>
          </a:p>
          <a:p>
            <a:pPr marL="0" indent="0">
              <a:lnSpc>
                <a:spcPct val="90000"/>
              </a:lnSpc>
              <a:buNone/>
            </a:pPr>
            <a:endParaRPr lang="en-US" dirty="0"/>
          </a:p>
        </p:txBody>
      </p:sp>
    </p:spTree>
    <p:extLst>
      <p:ext uri="{BB962C8B-B14F-4D97-AF65-F5344CB8AC3E}">
        <p14:creationId xmlns:p14="http://schemas.microsoft.com/office/powerpoint/2010/main" val="3979041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282</TotalTime>
  <Words>1178</Words>
  <Application>Microsoft Office PowerPoint</Application>
  <PresentationFormat>Custom</PresentationFormat>
  <Paragraphs>101</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Söhne</vt:lpstr>
      <vt:lpstr>Wingdings 3</vt:lpstr>
      <vt:lpstr>Ion</vt:lpstr>
      <vt:lpstr>Course 5 – Week 1</vt:lpstr>
      <vt:lpstr>Project Proposal</vt:lpstr>
      <vt:lpstr>Why</vt:lpstr>
      <vt:lpstr>Who</vt:lpstr>
      <vt:lpstr>Alex Johnson </vt:lpstr>
      <vt:lpstr>Marcus Thompson </vt:lpstr>
      <vt:lpstr> Emily Patel   </vt:lpstr>
      <vt:lpstr>  Olivia Chen   </vt:lpstr>
      <vt:lpstr>What</vt:lpstr>
      <vt:lpstr>How</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5 – Week 1</dc:title>
  <dc:creator>Jordon Taylor</dc:creator>
  <cp:lastModifiedBy>Jordon Taylor</cp:lastModifiedBy>
  <cp:revision>1</cp:revision>
  <dcterms:created xsi:type="dcterms:W3CDTF">2024-02-24T14:16:45Z</dcterms:created>
  <dcterms:modified xsi:type="dcterms:W3CDTF">2024-02-24T22:49:46Z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