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Fira Sans Extra Condensed Medium"/>
      <p:regular r:id="rId34"/>
      <p:bold r:id="rId35"/>
      <p:italic r:id="rId36"/>
      <p:boldItalic r:id="rId37"/>
    </p:embeddedFont>
    <p:embeddedFont>
      <p:font typeface="Open Sans Medium"/>
      <p:regular r:id="rId38"/>
      <p:bold r:id="rId39"/>
      <p:italic r:id="rId40"/>
      <p:boldItalic r:id="rId41"/>
    </p:embeddedFont>
    <p:embeddedFont>
      <p:font typeface="Share"/>
      <p:regular r:id="rId42"/>
      <p:bold r:id="rId43"/>
      <p:italic r:id="rId44"/>
      <p:boldItalic r:id="rId45"/>
    </p:embeddedFont>
    <p:embeddedFont>
      <p:font typeface="DM Serif Display"/>
      <p:regular r:id="rId46"/>
      <p:italic r:id="rId47"/>
    </p:embeddedFont>
    <p:embeddedFont>
      <p:font typeface="Open Sans Light"/>
      <p:regular r:id="rId48"/>
      <p:bold r:id="rId49"/>
      <p:italic r:id="rId50"/>
      <p:boldItalic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37CD0F-2947-4123-B139-59C6EB1378C5}">
  <a:tblStyle styleId="{2837CD0F-2947-4123-B139-59C6EB1378C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Medium-italic.fntdata"/><Relationship Id="rId42" Type="http://schemas.openxmlformats.org/officeDocument/2006/relationships/font" Target="fonts/Share-regular.fntdata"/><Relationship Id="rId41" Type="http://schemas.openxmlformats.org/officeDocument/2006/relationships/font" Target="fonts/OpenSansMedium-boldItalic.fntdata"/><Relationship Id="rId44" Type="http://schemas.openxmlformats.org/officeDocument/2006/relationships/font" Target="fonts/Share-italic.fntdata"/><Relationship Id="rId43" Type="http://schemas.openxmlformats.org/officeDocument/2006/relationships/font" Target="fonts/Share-bold.fntdata"/><Relationship Id="rId46" Type="http://schemas.openxmlformats.org/officeDocument/2006/relationships/font" Target="fonts/DMSerifDisplay-regular.fntdata"/><Relationship Id="rId45" Type="http://schemas.openxmlformats.org/officeDocument/2006/relationships/font" Target="fonts/Share-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Light-regular.fntdata"/><Relationship Id="rId47" Type="http://schemas.openxmlformats.org/officeDocument/2006/relationships/font" Target="fonts/DMSerifDisplay-italic.fntdata"/><Relationship Id="rId49" Type="http://schemas.openxmlformats.org/officeDocument/2006/relationships/font" Target="fonts/OpenSansLigh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FiraSansExtraCondensedMedium-bold.fntdata"/><Relationship Id="rId34" Type="http://schemas.openxmlformats.org/officeDocument/2006/relationships/font" Target="fonts/FiraSansExtraCondensedMedium-regular.fntdata"/><Relationship Id="rId37" Type="http://schemas.openxmlformats.org/officeDocument/2006/relationships/font" Target="fonts/FiraSansExtraCondensedMedium-boldItalic.fntdata"/><Relationship Id="rId36" Type="http://schemas.openxmlformats.org/officeDocument/2006/relationships/font" Target="fonts/FiraSansExtraCondensedMedium-italic.fntdata"/><Relationship Id="rId39" Type="http://schemas.openxmlformats.org/officeDocument/2006/relationships/font" Target="fonts/OpenSansMedium-bold.fntdata"/><Relationship Id="rId38" Type="http://schemas.openxmlformats.org/officeDocument/2006/relationships/font" Target="fonts/OpenSansMedium-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Light-boldItalic.fntdata"/><Relationship Id="rId50" Type="http://schemas.openxmlformats.org/officeDocument/2006/relationships/font" Target="fonts/OpenSansLight-italic.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6.xml"/><Relationship Id="rId55" Type="http://schemas.openxmlformats.org/officeDocument/2006/relationships/font" Target="fonts/OpenSans-boldItalic.fntdata"/><Relationship Id="rId10" Type="http://schemas.openxmlformats.org/officeDocument/2006/relationships/slide" Target="slides/slide5.xml"/><Relationship Id="rId54"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66a889f7a_1_1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66a889f7a_1_1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a0ff96118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a0ff96118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ec650b9b49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ec650b9b49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588ae0e4b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588ae0e4b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a0ff96118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a0ff96118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ec6221ac0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ec6221ac0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400">
                <a:solidFill>
                  <a:srgbClr val="434343"/>
                </a:solidFill>
                <a:latin typeface="Open Sans Light"/>
                <a:ea typeface="Open Sans Light"/>
                <a:cs typeface="Open Sans Light"/>
                <a:sym typeface="Open Sans Light"/>
              </a:rPr>
              <a:t>For each company, there is a series of daily average sentiment score and the above diagram is the collection of all companies. We can observe there are more days with sentiment score close to 1, which means that day is a “neutral” day.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ec650b9b4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ec650b9b4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a055d0364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a055d0364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Momentum traders prefer prediction of high, low price because they can get profits from how large the range of stock price is.</a:t>
            </a:r>
            <a:endParaRPr/>
          </a:p>
          <a:p>
            <a:pPr indent="0" lvl="0" marL="0" rtl="0" algn="l">
              <a:spcBef>
                <a:spcPts val="0"/>
              </a:spcBef>
              <a:spcAft>
                <a:spcPts val="0"/>
              </a:spcAft>
              <a:buNone/>
            </a:pPr>
            <a:r>
              <a:rPr lang="en"/>
              <a:t>Quant traders prefer prediction of close price because their job is to track this price.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166a889f7a_1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166a889f7a_1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Predicted variables are categorical version of high, low, close, adjusted close price daily growth rate. The trend can only be up or down.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1588ae0e4b_0_1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1588ae0e4b_0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Regularized linear model for classification tasks</a:t>
            </a:r>
            <a:endParaRPr sz="1200">
              <a:solidFill>
                <a:schemeClr val="dk1"/>
              </a:solidFill>
              <a:latin typeface="Open Sans Light"/>
              <a:ea typeface="Open Sans Light"/>
              <a:cs typeface="Open Sans Light"/>
              <a:sym typeface="Open Sans Light"/>
            </a:endParaRPr>
          </a:p>
          <a:p>
            <a:pPr indent="0" lvl="0" marL="0" rtl="0" algn="l">
              <a:spcBef>
                <a:spcPts val="0"/>
              </a:spcBef>
              <a:spcAft>
                <a:spcPts val="0"/>
              </a:spcAft>
              <a:buNone/>
            </a:pPr>
            <a:r>
              <a:rPr lang="en" sz="1200">
                <a:solidFill>
                  <a:schemeClr val="dk1"/>
                </a:solidFill>
              </a:rPr>
              <a:t>More robust optimal hyperplane for classification tasks</a:t>
            </a:r>
            <a:endParaRPr sz="1200">
              <a:solidFill>
                <a:schemeClr val="dk1"/>
              </a:solidFill>
            </a:endParaRPr>
          </a:p>
          <a:p>
            <a:pPr indent="0" lvl="0" marL="0" rtl="0" algn="l">
              <a:spcBef>
                <a:spcPts val="0"/>
              </a:spcBef>
              <a:spcAft>
                <a:spcPts val="0"/>
              </a:spcAft>
              <a:buNone/>
            </a:pPr>
            <a:r>
              <a:rPr lang="en" sz="1200">
                <a:solidFill>
                  <a:schemeClr val="dk1"/>
                </a:solidFill>
              </a:rPr>
              <a:t>Shallow neural networks for classification tasks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588ae0e4b_0_1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588ae0e4b_0_1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ec650b9b49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ec650b9b49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ec650b9b4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ec650b9b4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400">
                <a:solidFill>
                  <a:srgbClr val="434343"/>
                </a:solidFill>
                <a:latin typeface="Open Sans Light"/>
                <a:ea typeface="Open Sans Light"/>
                <a:cs typeface="Open Sans Light"/>
                <a:sym typeface="Open Sans Light"/>
              </a:rPr>
              <a:t>A </a:t>
            </a:r>
            <a:r>
              <a:rPr lang="en" sz="1400">
                <a:solidFill>
                  <a:srgbClr val="434343"/>
                </a:solidFill>
                <a:latin typeface="Open Sans Light"/>
                <a:ea typeface="Open Sans Light"/>
                <a:cs typeface="Open Sans Light"/>
                <a:sym typeface="Open Sans Light"/>
              </a:rPr>
              <a:t>portfolio includes a large number of stocks and is less likely to be influenced by an individual stock.</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ec650b9b4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ec650b9b4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ec650b9b4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ec650b9b4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ec650b9b49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ec650b9b49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9f91c7c3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9f91c7c3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ec650b9b4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ec650b9b4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9f91c7c38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9f91c7c38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9f26e3ab4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9f26e3ab4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ec650b9b4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ec650b9b4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9f91c7c38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9f91c7c38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Available information here indicates all the company </a:t>
            </a:r>
            <a:r>
              <a:rPr lang="en"/>
              <a:t>announcement, financial reports, or news headlines.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ec650b9b49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ec650b9b49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a055d0364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a055d0364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ec650b9b49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ec650b9b49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66a889f7a_1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66a889f7a_1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ec650b9b49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ec650b9b49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2449550" y="1361100"/>
            <a:ext cx="4245000" cy="212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CCCCCC"/>
              </a:buClr>
              <a:buSzPts val="4800"/>
              <a:buFont typeface="DM Serif Display"/>
              <a:buNone/>
              <a:defRPr sz="4800">
                <a:solidFill>
                  <a:schemeClr val="dk1"/>
                </a:solidFill>
                <a:latin typeface="DM Serif Display"/>
                <a:ea typeface="DM Serif Display"/>
                <a:cs typeface="DM Serif Display"/>
                <a:sym typeface="DM Serif Display"/>
              </a:defRPr>
            </a:lvl1pPr>
            <a:lvl2pPr lvl="1"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2pPr>
            <a:lvl3pPr lvl="2"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3pPr>
            <a:lvl4pPr lvl="3"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4pPr>
            <a:lvl5pPr lvl="4"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5pPr>
            <a:lvl6pPr lvl="5"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6pPr>
            <a:lvl7pPr lvl="6"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7pPr>
            <a:lvl8pPr lvl="7"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8pPr>
            <a:lvl9pPr lvl="8"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9pPr>
          </a:lstStyle>
          <a:p/>
        </p:txBody>
      </p:sp>
      <p:sp>
        <p:nvSpPr>
          <p:cNvPr id="10" name="Google Shape;10;p2"/>
          <p:cNvSpPr txBox="1"/>
          <p:nvPr>
            <p:ph idx="1" type="subTitle"/>
          </p:nvPr>
        </p:nvSpPr>
        <p:spPr>
          <a:xfrm>
            <a:off x="2449475" y="3483600"/>
            <a:ext cx="4245000" cy="363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CCCCCC"/>
              </a:buClr>
              <a:buSzPts val="1800"/>
              <a:buNone/>
              <a:defRPr sz="1200">
                <a:latin typeface="Open Sans Light"/>
                <a:ea typeface="Open Sans Light"/>
                <a:cs typeface="Open Sans Light"/>
                <a:sym typeface="Open Sans Light"/>
              </a:defRPr>
            </a:lvl1pPr>
            <a:lvl2pPr lvl="1" rtl="0" algn="ctr">
              <a:lnSpc>
                <a:spcPct val="100000"/>
              </a:lnSpc>
              <a:spcBef>
                <a:spcPts val="0"/>
              </a:spcBef>
              <a:spcAft>
                <a:spcPts val="0"/>
              </a:spcAft>
              <a:buClr>
                <a:srgbClr val="CCCCCC"/>
              </a:buClr>
              <a:buSzPts val="2800"/>
              <a:buNone/>
              <a:defRPr sz="2800">
                <a:solidFill>
                  <a:srgbClr val="CCCCCC"/>
                </a:solidFill>
              </a:defRPr>
            </a:lvl2pPr>
            <a:lvl3pPr lvl="2" rtl="0" algn="ctr">
              <a:lnSpc>
                <a:spcPct val="100000"/>
              </a:lnSpc>
              <a:spcBef>
                <a:spcPts val="0"/>
              </a:spcBef>
              <a:spcAft>
                <a:spcPts val="0"/>
              </a:spcAft>
              <a:buClr>
                <a:srgbClr val="CCCCCC"/>
              </a:buClr>
              <a:buSzPts val="2800"/>
              <a:buNone/>
              <a:defRPr sz="2800">
                <a:solidFill>
                  <a:srgbClr val="CCCCCC"/>
                </a:solidFill>
              </a:defRPr>
            </a:lvl3pPr>
            <a:lvl4pPr lvl="3" rtl="0" algn="ctr">
              <a:lnSpc>
                <a:spcPct val="100000"/>
              </a:lnSpc>
              <a:spcBef>
                <a:spcPts val="0"/>
              </a:spcBef>
              <a:spcAft>
                <a:spcPts val="0"/>
              </a:spcAft>
              <a:buClr>
                <a:srgbClr val="CCCCCC"/>
              </a:buClr>
              <a:buSzPts val="2800"/>
              <a:buNone/>
              <a:defRPr sz="2800">
                <a:solidFill>
                  <a:srgbClr val="CCCCCC"/>
                </a:solidFill>
              </a:defRPr>
            </a:lvl4pPr>
            <a:lvl5pPr lvl="4" rtl="0" algn="ctr">
              <a:lnSpc>
                <a:spcPct val="100000"/>
              </a:lnSpc>
              <a:spcBef>
                <a:spcPts val="0"/>
              </a:spcBef>
              <a:spcAft>
                <a:spcPts val="0"/>
              </a:spcAft>
              <a:buClr>
                <a:srgbClr val="CCCCCC"/>
              </a:buClr>
              <a:buSzPts val="2800"/>
              <a:buNone/>
              <a:defRPr sz="2800">
                <a:solidFill>
                  <a:srgbClr val="CCCCCC"/>
                </a:solidFill>
              </a:defRPr>
            </a:lvl5pPr>
            <a:lvl6pPr lvl="5" rtl="0" algn="ctr">
              <a:lnSpc>
                <a:spcPct val="100000"/>
              </a:lnSpc>
              <a:spcBef>
                <a:spcPts val="0"/>
              </a:spcBef>
              <a:spcAft>
                <a:spcPts val="0"/>
              </a:spcAft>
              <a:buClr>
                <a:srgbClr val="CCCCCC"/>
              </a:buClr>
              <a:buSzPts val="2800"/>
              <a:buNone/>
              <a:defRPr sz="2800">
                <a:solidFill>
                  <a:srgbClr val="CCCCCC"/>
                </a:solidFill>
              </a:defRPr>
            </a:lvl6pPr>
            <a:lvl7pPr lvl="6" rtl="0" algn="ctr">
              <a:lnSpc>
                <a:spcPct val="100000"/>
              </a:lnSpc>
              <a:spcBef>
                <a:spcPts val="0"/>
              </a:spcBef>
              <a:spcAft>
                <a:spcPts val="0"/>
              </a:spcAft>
              <a:buClr>
                <a:srgbClr val="CCCCCC"/>
              </a:buClr>
              <a:buSzPts val="2800"/>
              <a:buNone/>
              <a:defRPr sz="2800">
                <a:solidFill>
                  <a:srgbClr val="CCCCCC"/>
                </a:solidFill>
              </a:defRPr>
            </a:lvl7pPr>
            <a:lvl8pPr lvl="7" rtl="0" algn="ctr">
              <a:lnSpc>
                <a:spcPct val="100000"/>
              </a:lnSpc>
              <a:spcBef>
                <a:spcPts val="0"/>
              </a:spcBef>
              <a:spcAft>
                <a:spcPts val="0"/>
              </a:spcAft>
              <a:buClr>
                <a:srgbClr val="CCCCCC"/>
              </a:buClr>
              <a:buSzPts val="2800"/>
              <a:buNone/>
              <a:defRPr sz="2800">
                <a:solidFill>
                  <a:srgbClr val="CCCCCC"/>
                </a:solidFill>
              </a:defRPr>
            </a:lvl8pPr>
            <a:lvl9pPr lvl="8" rtl="0" algn="ctr">
              <a:lnSpc>
                <a:spcPct val="100000"/>
              </a:lnSpc>
              <a:spcBef>
                <a:spcPts val="0"/>
              </a:spcBef>
              <a:spcAft>
                <a:spcPts val="0"/>
              </a:spcAft>
              <a:buClr>
                <a:srgbClr val="CCCCCC"/>
              </a:buClr>
              <a:buSzPts val="2800"/>
              <a:buNone/>
              <a:defRPr sz="2800">
                <a:solidFill>
                  <a:srgbClr val="CCCCCC"/>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713100" y="2293525"/>
            <a:ext cx="7717800" cy="1499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subTitle"/>
          </p:nvPr>
        </p:nvSpPr>
        <p:spPr>
          <a:xfrm>
            <a:off x="712975" y="3945425"/>
            <a:ext cx="7717800" cy="42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Font typeface="Open Sans Light"/>
              <a:buNone/>
              <a:defRPr sz="1400">
                <a:latin typeface="Open Sans Light"/>
                <a:ea typeface="Open Sans Light"/>
                <a:cs typeface="Open Sans Light"/>
                <a:sym typeface="Open Sans Light"/>
              </a:defRPr>
            </a:lvl1pPr>
            <a:lvl2pPr lvl="1" rtl="0" algn="ctr">
              <a:lnSpc>
                <a:spcPct val="100000"/>
              </a:lnSpc>
              <a:spcBef>
                <a:spcPts val="0"/>
              </a:spcBef>
              <a:spcAft>
                <a:spcPts val="0"/>
              </a:spcAft>
              <a:buSzPts val="1200"/>
              <a:buFont typeface="Open Sans Light"/>
              <a:buNone/>
              <a:defRPr sz="1200">
                <a:latin typeface="Open Sans Light"/>
                <a:ea typeface="Open Sans Light"/>
                <a:cs typeface="Open Sans Light"/>
                <a:sym typeface="Open Sans Light"/>
              </a:defRPr>
            </a:lvl2pPr>
            <a:lvl3pPr lvl="2" rtl="0" algn="ctr">
              <a:lnSpc>
                <a:spcPct val="100000"/>
              </a:lnSpc>
              <a:spcBef>
                <a:spcPts val="0"/>
              </a:spcBef>
              <a:spcAft>
                <a:spcPts val="0"/>
              </a:spcAft>
              <a:buSzPts val="1200"/>
              <a:buFont typeface="Open Sans Light"/>
              <a:buNone/>
              <a:defRPr sz="1200">
                <a:latin typeface="Open Sans Light"/>
                <a:ea typeface="Open Sans Light"/>
                <a:cs typeface="Open Sans Light"/>
                <a:sym typeface="Open Sans Light"/>
              </a:defRPr>
            </a:lvl3pPr>
            <a:lvl4pPr lvl="3" rtl="0" algn="ctr">
              <a:lnSpc>
                <a:spcPct val="100000"/>
              </a:lnSpc>
              <a:spcBef>
                <a:spcPts val="0"/>
              </a:spcBef>
              <a:spcAft>
                <a:spcPts val="0"/>
              </a:spcAft>
              <a:buSzPts val="1200"/>
              <a:buFont typeface="Open Sans Light"/>
              <a:buNone/>
              <a:defRPr>
                <a:latin typeface="Open Sans Light"/>
                <a:ea typeface="Open Sans Light"/>
                <a:cs typeface="Open Sans Light"/>
                <a:sym typeface="Open Sans Light"/>
              </a:defRPr>
            </a:lvl4pPr>
            <a:lvl5pPr lvl="4" rtl="0" algn="ctr">
              <a:lnSpc>
                <a:spcPct val="100000"/>
              </a:lnSpc>
              <a:spcBef>
                <a:spcPts val="0"/>
              </a:spcBef>
              <a:spcAft>
                <a:spcPts val="0"/>
              </a:spcAft>
              <a:buSzPts val="1200"/>
              <a:buFont typeface="Open Sans Light"/>
              <a:buNone/>
              <a:defRPr sz="1200">
                <a:latin typeface="Open Sans Light"/>
                <a:ea typeface="Open Sans Light"/>
                <a:cs typeface="Open Sans Light"/>
                <a:sym typeface="Open Sans Light"/>
              </a:defRPr>
            </a:lvl5pPr>
            <a:lvl6pPr lvl="5" rtl="0" algn="ctr">
              <a:lnSpc>
                <a:spcPct val="100000"/>
              </a:lnSpc>
              <a:spcBef>
                <a:spcPts val="0"/>
              </a:spcBef>
              <a:spcAft>
                <a:spcPts val="0"/>
              </a:spcAft>
              <a:buSzPts val="1200"/>
              <a:buFont typeface="Open Sans Light"/>
              <a:buNone/>
              <a:defRPr sz="1200">
                <a:latin typeface="Open Sans Light"/>
                <a:ea typeface="Open Sans Light"/>
                <a:cs typeface="Open Sans Light"/>
                <a:sym typeface="Open Sans Light"/>
              </a:defRPr>
            </a:lvl6pPr>
            <a:lvl7pPr lvl="6" rtl="0" algn="ctr">
              <a:lnSpc>
                <a:spcPct val="100000"/>
              </a:lnSpc>
              <a:spcBef>
                <a:spcPts val="0"/>
              </a:spcBef>
              <a:spcAft>
                <a:spcPts val="0"/>
              </a:spcAft>
              <a:buSzPts val="1200"/>
              <a:buFont typeface="Open Sans Light"/>
              <a:buNone/>
              <a:defRPr sz="1200">
                <a:latin typeface="Open Sans Light"/>
                <a:ea typeface="Open Sans Light"/>
                <a:cs typeface="Open Sans Light"/>
                <a:sym typeface="Open Sans Light"/>
              </a:defRPr>
            </a:lvl7pPr>
            <a:lvl8pPr lvl="7" rtl="0" algn="ctr">
              <a:lnSpc>
                <a:spcPct val="100000"/>
              </a:lnSpc>
              <a:spcBef>
                <a:spcPts val="0"/>
              </a:spcBef>
              <a:spcAft>
                <a:spcPts val="0"/>
              </a:spcAft>
              <a:buSzPts val="1200"/>
              <a:buFont typeface="Open Sans Light"/>
              <a:buNone/>
              <a:defRPr sz="1200">
                <a:latin typeface="Open Sans Light"/>
                <a:ea typeface="Open Sans Light"/>
                <a:cs typeface="Open Sans Light"/>
                <a:sym typeface="Open Sans Light"/>
              </a:defRPr>
            </a:lvl8pPr>
            <a:lvl9pPr lvl="8" rtl="0" algn="ctr">
              <a:lnSpc>
                <a:spcPct val="100000"/>
              </a:lnSpc>
              <a:spcBef>
                <a:spcPts val="0"/>
              </a:spcBef>
              <a:spcAft>
                <a:spcPts val="0"/>
              </a:spcAft>
              <a:buSzPts val="1200"/>
              <a:buFont typeface="Open Sans Light"/>
              <a:buNone/>
              <a:defRPr sz="1200">
                <a:latin typeface="Open Sans Light"/>
                <a:ea typeface="Open Sans Light"/>
                <a:cs typeface="Open Sans Light"/>
                <a:sym typeface="Open Sans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37"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8" name="Shape 38"/>
        <p:cNvGrpSpPr/>
        <p:nvPr/>
      </p:nvGrpSpPr>
      <p:grpSpPr>
        <a:xfrm>
          <a:off x="0" y="0"/>
          <a:ext cx="0" cy="0"/>
          <a:chOff x="0" y="0"/>
          <a:chExt cx="0" cy="0"/>
        </a:xfrm>
      </p:grpSpPr>
      <p:sp>
        <p:nvSpPr>
          <p:cNvPr id="39" name="Google Shape;39;p13"/>
          <p:cNvSpPr txBox="1"/>
          <p:nvPr>
            <p:ph type="ctrTitle"/>
          </p:nvPr>
        </p:nvSpPr>
        <p:spPr>
          <a:xfrm>
            <a:off x="723600" y="470622"/>
            <a:ext cx="1753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 name="Google Shape;40;p13">
            <a:hlinkClick/>
          </p:cNvPr>
          <p:cNvSpPr txBox="1"/>
          <p:nvPr>
            <p:ph idx="2" type="ctrTitle"/>
          </p:nvPr>
        </p:nvSpPr>
        <p:spPr>
          <a:xfrm>
            <a:off x="2869492" y="2202425"/>
            <a:ext cx="11700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None/>
              <a:defRPr sz="1200"/>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
        <p:nvSpPr>
          <p:cNvPr id="41" name="Google Shape;41;p13"/>
          <p:cNvSpPr txBox="1"/>
          <p:nvPr>
            <p:ph idx="1" type="subTitle"/>
          </p:nvPr>
        </p:nvSpPr>
        <p:spPr>
          <a:xfrm>
            <a:off x="2133184" y="2617473"/>
            <a:ext cx="19065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42" name="Google Shape;42;p13">
            <a:hlinkClick/>
          </p:cNvPr>
          <p:cNvSpPr txBox="1"/>
          <p:nvPr>
            <p:ph hasCustomPrompt="1" idx="3" type="title"/>
          </p:nvPr>
        </p:nvSpPr>
        <p:spPr>
          <a:xfrm>
            <a:off x="2285884" y="1624335"/>
            <a:ext cx="17538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13">
            <a:hlinkClick/>
          </p:cNvPr>
          <p:cNvSpPr txBox="1"/>
          <p:nvPr>
            <p:ph idx="4" type="ctrTitle"/>
          </p:nvPr>
        </p:nvSpPr>
        <p:spPr>
          <a:xfrm>
            <a:off x="3965788" y="2199025"/>
            <a:ext cx="22518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None/>
              <a:defRPr sz="1200"/>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
        <p:nvSpPr>
          <p:cNvPr id="44" name="Google Shape;44;p13"/>
          <p:cNvSpPr txBox="1"/>
          <p:nvPr>
            <p:ph idx="5" type="subTitle"/>
          </p:nvPr>
        </p:nvSpPr>
        <p:spPr>
          <a:xfrm>
            <a:off x="4240888" y="2612183"/>
            <a:ext cx="19767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Font typeface="Open Sans Light"/>
              <a:buNone/>
              <a:defRPr sz="1000"/>
            </a:lvl1pPr>
            <a:lvl2pPr lvl="1" rtl="0" algn="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2pPr>
            <a:lvl3pPr lvl="2" rtl="0" algn="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3pPr>
            <a:lvl4pPr lvl="3" rtl="0" algn="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4pPr>
            <a:lvl5pPr lvl="4" rtl="0" algn="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5pPr>
            <a:lvl6pPr lvl="5" rtl="0" algn="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6pPr>
            <a:lvl7pPr lvl="6" rtl="0" algn="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7pPr>
            <a:lvl8pPr lvl="7" rtl="0" algn="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8pPr>
            <a:lvl9pPr lvl="8" rtl="0" algn="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9pPr>
          </a:lstStyle>
          <a:p/>
        </p:txBody>
      </p:sp>
      <p:sp>
        <p:nvSpPr>
          <p:cNvPr id="45" name="Google Shape;45;p13">
            <a:hlinkClick/>
          </p:cNvPr>
          <p:cNvSpPr txBox="1"/>
          <p:nvPr>
            <p:ph hasCustomPrompt="1" idx="6" type="title"/>
          </p:nvPr>
        </p:nvSpPr>
        <p:spPr>
          <a:xfrm>
            <a:off x="4483545" y="1620937"/>
            <a:ext cx="17538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46" name="Google Shape;46;p13">
            <a:hlinkClick/>
          </p:cNvPr>
          <p:cNvSpPr txBox="1"/>
          <p:nvPr>
            <p:ph idx="7" type="ctrTitle"/>
          </p:nvPr>
        </p:nvSpPr>
        <p:spPr>
          <a:xfrm>
            <a:off x="6974340" y="2199050"/>
            <a:ext cx="14448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None/>
              <a:defRPr sz="1200"/>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
        <p:nvSpPr>
          <p:cNvPr id="47" name="Google Shape;47;p13"/>
          <p:cNvSpPr txBox="1"/>
          <p:nvPr>
            <p:ph idx="8" type="subTitle"/>
          </p:nvPr>
        </p:nvSpPr>
        <p:spPr>
          <a:xfrm>
            <a:off x="6512506" y="2612198"/>
            <a:ext cx="19065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Font typeface="Open Sans Light"/>
              <a:buNone/>
              <a:defRPr sz="1000"/>
            </a:lvl1pPr>
            <a:lvl2pPr lvl="1" rtl="0" algn="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2pPr>
            <a:lvl3pPr lvl="2" rtl="0" algn="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3pPr>
            <a:lvl4pPr lvl="3" rtl="0" algn="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4pPr>
            <a:lvl5pPr lvl="4" rtl="0" algn="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5pPr>
            <a:lvl6pPr lvl="5" rtl="0" algn="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6pPr>
            <a:lvl7pPr lvl="6" rtl="0" algn="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7pPr>
            <a:lvl8pPr lvl="7" rtl="0" algn="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8pPr>
            <a:lvl9pPr lvl="8" rtl="0" algn="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9pPr>
          </a:lstStyle>
          <a:p/>
        </p:txBody>
      </p:sp>
      <p:sp>
        <p:nvSpPr>
          <p:cNvPr id="48" name="Google Shape;48;p13">
            <a:hlinkClick/>
          </p:cNvPr>
          <p:cNvSpPr txBox="1"/>
          <p:nvPr>
            <p:ph hasCustomPrompt="1" idx="9" type="title"/>
          </p:nvPr>
        </p:nvSpPr>
        <p:spPr>
          <a:xfrm>
            <a:off x="6665206" y="1620947"/>
            <a:ext cx="17538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13">
            <a:hlinkClick/>
          </p:cNvPr>
          <p:cNvSpPr txBox="1"/>
          <p:nvPr>
            <p:ph idx="13" type="ctrTitle"/>
          </p:nvPr>
        </p:nvSpPr>
        <p:spPr>
          <a:xfrm>
            <a:off x="725626" y="3784901"/>
            <a:ext cx="11700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0" name="Google Shape;50;p13"/>
          <p:cNvSpPr txBox="1"/>
          <p:nvPr>
            <p:ph idx="14" type="subTitle"/>
          </p:nvPr>
        </p:nvSpPr>
        <p:spPr>
          <a:xfrm>
            <a:off x="725625" y="4199959"/>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Open Sans Light"/>
              <a:buNone/>
              <a:defRPr sz="1000"/>
            </a:lvl1pPr>
            <a:lvl2pPr lvl="1"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2pPr>
            <a:lvl3pPr lvl="2"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3pPr>
            <a:lvl4pPr lvl="3"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4pPr>
            <a:lvl5pPr lvl="4"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5pPr>
            <a:lvl6pPr lvl="5"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6pPr>
            <a:lvl7pPr lvl="6"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7pPr>
            <a:lvl8pPr lvl="7"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8pPr>
            <a:lvl9pPr lvl="8"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9pPr>
          </a:lstStyle>
          <a:p/>
        </p:txBody>
      </p:sp>
      <p:sp>
        <p:nvSpPr>
          <p:cNvPr id="51" name="Google Shape;51;p13">
            <a:hlinkClick/>
          </p:cNvPr>
          <p:cNvSpPr txBox="1"/>
          <p:nvPr>
            <p:ph hasCustomPrompt="1" idx="15" type="title"/>
          </p:nvPr>
        </p:nvSpPr>
        <p:spPr>
          <a:xfrm>
            <a:off x="725637" y="3219993"/>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3">
            <a:hlinkClick/>
          </p:cNvPr>
          <p:cNvSpPr txBox="1"/>
          <p:nvPr>
            <p:ph idx="16" type="ctrTitle"/>
          </p:nvPr>
        </p:nvSpPr>
        <p:spPr>
          <a:xfrm>
            <a:off x="2870600" y="3781501"/>
            <a:ext cx="1128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3" name="Google Shape;53;p13"/>
          <p:cNvSpPr txBox="1"/>
          <p:nvPr>
            <p:ph idx="17" type="subTitle"/>
          </p:nvPr>
        </p:nvSpPr>
        <p:spPr>
          <a:xfrm>
            <a:off x="2870596" y="4194668"/>
            <a:ext cx="19767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Open Sans Light"/>
              <a:buNone/>
              <a:defRPr sz="1000"/>
            </a:lvl1pPr>
            <a:lvl2pPr lvl="1"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2pPr>
            <a:lvl3pPr lvl="2"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3pPr>
            <a:lvl4pPr lvl="3"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4pPr>
            <a:lvl5pPr lvl="4"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5pPr>
            <a:lvl6pPr lvl="5"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6pPr>
            <a:lvl7pPr lvl="6"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7pPr>
            <a:lvl8pPr lvl="7"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8pPr>
            <a:lvl9pPr lvl="8"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9pPr>
          </a:lstStyle>
          <a:p/>
        </p:txBody>
      </p:sp>
      <p:sp>
        <p:nvSpPr>
          <p:cNvPr id="54" name="Google Shape;54;p13">
            <a:hlinkClick/>
          </p:cNvPr>
          <p:cNvSpPr txBox="1"/>
          <p:nvPr>
            <p:ph hasCustomPrompt="1" idx="18" type="title"/>
          </p:nvPr>
        </p:nvSpPr>
        <p:spPr>
          <a:xfrm>
            <a:off x="2870612" y="3216594"/>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13">
            <a:hlinkClick/>
          </p:cNvPr>
          <p:cNvSpPr txBox="1"/>
          <p:nvPr>
            <p:ph idx="19" type="ctrTitle"/>
          </p:nvPr>
        </p:nvSpPr>
        <p:spPr>
          <a:xfrm>
            <a:off x="5015575" y="3781526"/>
            <a:ext cx="9165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6" name="Google Shape;56;p13"/>
          <p:cNvSpPr txBox="1"/>
          <p:nvPr>
            <p:ph idx="20" type="subTitle"/>
          </p:nvPr>
        </p:nvSpPr>
        <p:spPr>
          <a:xfrm>
            <a:off x="5015575" y="4194684"/>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Open Sans Light"/>
              <a:buNone/>
              <a:defRPr sz="1000"/>
            </a:lvl1pPr>
            <a:lvl2pPr lvl="1"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2pPr>
            <a:lvl3pPr lvl="2"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3pPr>
            <a:lvl4pPr lvl="3"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4pPr>
            <a:lvl5pPr lvl="4"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5pPr>
            <a:lvl6pPr lvl="5"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6pPr>
            <a:lvl7pPr lvl="6"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7pPr>
            <a:lvl8pPr lvl="7"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8pPr>
            <a:lvl9pPr lvl="8"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9pPr>
          </a:lstStyle>
          <a:p/>
        </p:txBody>
      </p:sp>
      <p:sp>
        <p:nvSpPr>
          <p:cNvPr id="57" name="Google Shape;57;p13">
            <a:hlinkClick/>
          </p:cNvPr>
          <p:cNvSpPr txBox="1"/>
          <p:nvPr>
            <p:ph hasCustomPrompt="1" idx="21" type="title"/>
          </p:nvPr>
        </p:nvSpPr>
        <p:spPr>
          <a:xfrm>
            <a:off x="5015587" y="3216604"/>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3">
    <p:spTree>
      <p:nvGrpSpPr>
        <p:cNvPr id="58" name="Shape 58"/>
        <p:cNvGrpSpPr/>
        <p:nvPr/>
      </p:nvGrpSpPr>
      <p:grpSpPr>
        <a:xfrm>
          <a:off x="0" y="0"/>
          <a:ext cx="0" cy="0"/>
          <a:chOff x="0" y="0"/>
          <a:chExt cx="0" cy="0"/>
        </a:xfrm>
      </p:grpSpPr>
      <p:sp>
        <p:nvSpPr>
          <p:cNvPr id="59" name="Google Shape;59;p14"/>
          <p:cNvSpPr txBox="1"/>
          <p:nvPr>
            <p:ph idx="1" type="subTitle"/>
          </p:nvPr>
        </p:nvSpPr>
        <p:spPr>
          <a:xfrm>
            <a:off x="1441813" y="1410150"/>
            <a:ext cx="6260400" cy="163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800">
                <a:latin typeface="Open Sans Light"/>
                <a:ea typeface="Open Sans Light"/>
                <a:cs typeface="Open Sans Light"/>
                <a:sym typeface="Open Sans Light"/>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60" name="Google Shape;60;p14"/>
          <p:cNvSpPr txBox="1"/>
          <p:nvPr>
            <p:ph type="title"/>
          </p:nvPr>
        </p:nvSpPr>
        <p:spPr>
          <a:xfrm>
            <a:off x="1441788" y="3278250"/>
            <a:ext cx="6260400" cy="45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200"/>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spTree>
      <p:nvGrpSpPr>
        <p:cNvPr id="61" name="Shape 61"/>
        <p:cNvGrpSpPr/>
        <p:nvPr/>
      </p:nvGrpSpPr>
      <p:grpSpPr>
        <a:xfrm>
          <a:off x="0" y="0"/>
          <a:ext cx="0" cy="0"/>
          <a:chOff x="0" y="0"/>
          <a:chExt cx="0" cy="0"/>
        </a:xfrm>
      </p:grpSpPr>
      <p:sp>
        <p:nvSpPr>
          <p:cNvPr id="62" name="Google Shape;62;p15"/>
          <p:cNvSpPr txBox="1"/>
          <p:nvPr>
            <p:ph type="ctrTitle"/>
          </p:nvPr>
        </p:nvSpPr>
        <p:spPr>
          <a:xfrm flipH="1">
            <a:off x="2662025" y="2536464"/>
            <a:ext cx="2823900" cy="16224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B7B7B7"/>
              </a:buClr>
              <a:buSzPts val="3600"/>
              <a:buNone/>
              <a:defRPr sz="3600"/>
            </a:lvl1pPr>
            <a:lvl2pPr lvl="1" rtl="0" algn="r">
              <a:spcBef>
                <a:spcPts val="0"/>
              </a:spcBef>
              <a:spcAft>
                <a:spcPts val="0"/>
              </a:spcAft>
              <a:buClr>
                <a:srgbClr val="B7B7B7"/>
              </a:buClr>
              <a:buSzPts val="6500"/>
              <a:buNone/>
              <a:defRPr sz="6500">
                <a:solidFill>
                  <a:srgbClr val="B7B7B7"/>
                </a:solidFill>
              </a:defRPr>
            </a:lvl2pPr>
            <a:lvl3pPr lvl="2" rtl="0" algn="r">
              <a:spcBef>
                <a:spcPts val="0"/>
              </a:spcBef>
              <a:spcAft>
                <a:spcPts val="0"/>
              </a:spcAft>
              <a:buClr>
                <a:srgbClr val="B7B7B7"/>
              </a:buClr>
              <a:buSzPts val="6500"/>
              <a:buNone/>
              <a:defRPr sz="6500">
                <a:solidFill>
                  <a:srgbClr val="B7B7B7"/>
                </a:solidFill>
              </a:defRPr>
            </a:lvl3pPr>
            <a:lvl4pPr lvl="3" rtl="0" algn="r">
              <a:spcBef>
                <a:spcPts val="0"/>
              </a:spcBef>
              <a:spcAft>
                <a:spcPts val="0"/>
              </a:spcAft>
              <a:buClr>
                <a:srgbClr val="B7B7B7"/>
              </a:buClr>
              <a:buSzPts val="6500"/>
              <a:buNone/>
              <a:defRPr sz="6500">
                <a:solidFill>
                  <a:srgbClr val="B7B7B7"/>
                </a:solidFill>
              </a:defRPr>
            </a:lvl4pPr>
            <a:lvl5pPr lvl="4" rtl="0" algn="r">
              <a:spcBef>
                <a:spcPts val="0"/>
              </a:spcBef>
              <a:spcAft>
                <a:spcPts val="0"/>
              </a:spcAft>
              <a:buClr>
                <a:srgbClr val="B7B7B7"/>
              </a:buClr>
              <a:buSzPts val="6500"/>
              <a:buNone/>
              <a:defRPr sz="6500">
                <a:solidFill>
                  <a:srgbClr val="B7B7B7"/>
                </a:solidFill>
              </a:defRPr>
            </a:lvl5pPr>
            <a:lvl6pPr lvl="5" rtl="0" algn="r">
              <a:spcBef>
                <a:spcPts val="0"/>
              </a:spcBef>
              <a:spcAft>
                <a:spcPts val="0"/>
              </a:spcAft>
              <a:buClr>
                <a:srgbClr val="B7B7B7"/>
              </a:buClr>
              <a:buSzPts val="6500"/>
              <a:buNone/>
              <a:defRPr sz="6500">
                <a:solidFill>
                  <a:srgbClr val="B7B7B7"/>
                </a:solidFill>
              </a:defRPr>
            </a:lvl6pPr>
            <a:lvl7pPr lvl="6" rtl="0" algn="r">
              <a:spcBef>
                <a:spcPts val="0"/>
              </a:spcBef>
              <a:spcAft>
                <a:spcPts val="0"/>
              </a:spcAft>
              <a:buClr>
                <a:srgbClr val="B7B7B7"/>
              </a:buClr>
              <a:buSzPts val="6500"/>
              <a:buNone/>
              <a:defRPr sz="6500">
                <a:solidFill>
                  <a:srgbClr val="B7B7B7"/>
                </a:solidFill>
              </a:defRPr>
            </a:lvl7pPr>
            <a:lvl8pPr lvl="7" rtl="0" algn="r">
              <a:spcBef>
                <a:spcPts val="0"/>
              </a:spcBef>
              <a:spcAft>
                <a:spcPts val="0"/>
              </a:spcAft>
              <a:buClr>
                <a:srgbClr val="B7B7B7"/>
              </a:buClr>
              <a:buSzPts val="6500"/>
              <a:buNone/>
              <a:defRPr sz="6500">
                <a:solidFill>
                  <a:srgbClr val="B7B7B7"/>
                </a:solidFill>
              </a:defRPr>
            </a:lvl8pPr>
            <a:lvl9pPr lvl="8" rtl="0" algn="r">
              <a:spcBef>
                <a:spcPts val="0"/>
              </a:spcBef>
              <a:spcAft>
                <a:spcPts val="0"/>
              </a:spcAft>
              <a:buClr>
                <a:srgbClr val="B7B7B7"/>
              </a:buClr>
              <a:buSzPts val="6500"/>
              <a:buNone/>
              <a:defRPr sz="6500">
                <a:solidFill>
                  <a:srgbClr val="B7B7B7"/>
                </a:solidFill>
              </a:defRPr>
            </a:lvl9pPr>
          </a:lstStyle>
          <a:p/>
        </p:txBody>
      </p:sp>
      <p:sp>
        <p:nvSpPr>
          <p:cNvPr id="63" name="Google Shape;63;p15"/>
          <p:cNvSpPr txBox="1"/>
          <p:nvPr>
            <p:ph hasCustomPrompt="1" idx="2" type="title"/>
          </p:nvPr>
        </p:nvSpPr>
        <p:spPr>
          <a:xfrm flipH="1">
            <a:off x="5726839" y="2419325"/>
            <a:ext cx="2333700" cy="16224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B7B7B7"/>
              </a:buClr>
              <a:buSzPts val="16000"/>
              <a:buNone/>
              <a:defRPr sz="16000"/>
            </a:lvl1pPr>
            <a:lvl2pPr lvl="1"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_1">
    <p:spTree>
      <p:nvGrpSpPr>
        <p:cNvPr id="64" name="Shape 64"/>
        <p:cNvGrpSpPr/>
        <p:nvPr/>
      </p:nvGrpSpPr>
      <p:grpSpPr>
        <a:xfrm>
          <a:off x="0" y="0"/>
          <a:ext cx="0" cy="0"/>
          <a:chOff x="0" y="0"/>
          <a:chExt cx="0" cy="0"/>
        </a:xfrm>
      </p:grpSpPr>
      <p:sp>
        <p:nvSpPr>
          <p:cNvPr id="65" name="Google Shape;65;p16"/>
          <p:cNvSpPr txBox="1"/>
          <p:nvPr>
            <p:ph type="ctrTitle"/>
          </p:nvPr>
        </p:nvSpPr>
        <p:spPr>
          <a:xfrm flipH="1">
            <a:off x="4098567" y="2240372"/>
            <a:ext cx="3224700" cy="1921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B7B7B7"/>
              </a:buClr>
              <a:buSzPts val="3600"/>
              <a:buNone/>
              <a:defRPr sz="3600"/>
            </a:lvl1pPr>
            <a:lvl2pPr lvl="1" rtl="0" algn="r">
              <a:spcBef>
                <a:spcPts val="0"/>
              </a:spcBef>
              <a:spcAft>
                <a:spcPts val="0"/>
              </a:spcAft>
              <a:buClr>
                <a:srgbClr val="B7B7B7"/>
              </a:buClr>
              <a:buSzPts val="6500"/>
              <a:buNone/>
              <a:defRPr sz="6500">
                <a:solidFill>
                  <a:srgbClr val="B7B7B7"/>
                </a:solidFill>
              </a:defRPr>
            </a:lvl2pPr>
            <a:lvl3pPr lvl="2" rtl="0" algn="r">
              <a:spcBef>
                <a:spcPts val="0"/>
              </a:spcBef>
              <a:spcAft>
                <a:spcPts val="0"/>
              </a:spcAft>
              <a:buClr>
                <a:srgbClr val="B7B7B7"/>
              </a:buClr>
              <a:buSzPts val="6500"/>
              <a:buNone/>
              <a:defRPr sz="6500">
                <a:solidFill>
                  <a:srgbClr val="B7B7B7"/>
                </a:solidFill>
              </a:defRPr>
            </a:lvl3pPr>
            <a:lvl4pPr lvl="3" rtl="0" algn="r">
              <a:spcBef>
                <a:spcPts val="0"/>
              </a:spcBef>
              <a:spcAft>
                <a:spcPts val="0"/>
              </a:spcAft>
              <a:buClr>
                <a:srgbClr val="B7B7B7"/>
              </a:buClr>
              <a:buSzPts val="6500"/>
              <a:buNone/>
              <a:defRPr sz="6500">
                <a:solidFill>
                  <a:srgbClr val="B7B7B7"/>
                </a:solidFill>
              </a:defRPr>
            </a:lvl4pPr>
            <a:lvl5pPr lvl="4" rtl="0" algn="r">
              <a:spcBef>
                <a:spcPts val="0"/>
              </a:spcBef>
              <a:spcAft>
                <a:spcPts val="0"/>
              </a:spcAft>
              <a:buClr>
                <a:srgbClr val="B7B7B7"/>
              </a:buClr>
              <a:buSzPts val="6500"/>
              <a:buNone/>
              <a:defRPr sz="6500">
                <a:solidFill>
                  <a:srgbClr val="B7B7B7"/>
                </a:solidFill>
              </a:defRPr>
            </a:lvl5pPr>
            <a:lvl6pPr lvl="5" rtl="0" algn="r">
              <a:spcBef>
                <a:spcPts val="0"/>
              </a:spcBef>
              <a:spcAft>
                <a:spcPts val="0"/>
              </a:spcAft>
              <a:buClr>
                <a:srgbClr val="B7B7B7"/>
              </a:buClr>
              <a:buSzPts val="6500"/>
              <a:buNone/>
              <a:defRPr sz="6500">
                <a:solidFill>
                  <a:srgbClr val="B7B7B7"/>
                </a:solidFill>
              </a:defRPr>
            </a:lvl6pPr>
            <a:lvl7pPr lvl="6" rtl="0" algn="r">
              <a:spcBef>
                <a:spcPts val="0"/>
              </a:spcBef>
              <a:spcAft>
                <a:spcPts val="0"/>
              </a:spcAft>
              <a:buClr>
                <a:srgbClr val="B7B7B7"/>
              </a:buClr>
              <a:buSzPts val="6500"/>
              <a:buNone/>
              <a:defRPr sz="6500">
                <a:solidFill>
                  <a:srgbClr val="B7B7B7"/>
                </a:solidFill>
              </a:defRPr>
            </a:lvl7pPr>
            <a:lvl8pPr lvl="7" rtl="0" algn="r">
              <a:spcBef>
                <a:spcPts val="0"/>
              </a:spcBef>
              <a:spcAft>
                <a:spcPts val="0"/>
              </a:spcAft>
              <a:buClr>
                <a:srgbClr val="B7B7B7"/>
              </a:buClr>
              <a:buSzPts val="6500"/>
              <a:buNone/>
              <a:defRPr sz="6500">
                <a:solidFill>
                  <a:srgbClr val="B7B7B7"/>
                </a:solidFill>
              </a:defRPr>
            </a:lvl8pPr>
            <a:lvl9pPr lvl="8" rtl="0" algn="r">
              <a:spcBef>
                <a:spcPts val="0"/>
              </a:spcBef>
              <a:spcAft>
                <a:spcPts val="0"/>
              </a:spcAft>
              <a:buClr>
                <a:srgbClr val="B7B7B7"/>
              </a:buClr>
              <a:buSzPts val="6500"/>
              <a:buNone/>
              <a:defRPr sz="6500">
                <a:solidFill>
                  <a:srgbClr val="B7B7B7"/>
                </a:solidFill>
              </a:defRPr>
            </a:lvl9pPr>
          </a:lstStyle>
          <a:p/>
        </p:txBody>
      </p:sp>
      <p:sp>
        <p:nvSpPr>
          <p:cNvPr id="66" name="Google Shape;66;p16"/>
          <p:cNvSpPr txBox="1"/>
          <p:nvPr>
            <p:ph hasCustomPrompt="1" idx="2" type="title"/>
          </p:nvPr>
        </p:nvSpPr>
        <p:spPr>
          <a:xfrm flipH="1">
            <a:off x="1631236" y="2269925"/>
            <a:ext cx="2379900" cy="1921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B7B7B7"/>
              </a:buClr>
              <a:buSzPts val="16000"/>
              <a:buNone/>
              <a:defRPr sz="16000"/>
            </a:lvl1pPr>
            <a:lvl2pPr lvl="1"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3_1_1">
    <p:spTree>
      <p:nvGrpSpPr>
        <p:cNvPr id="67" name="Shape 67"/>
        <p:cNvGrpSpPr/>
        <p:nvPr/>
      </p:nvGrpSpPr>
      <p:grpSpPr>
        <a:xfrm>
          <a:off x="0" y="0"/>
          <a:ext cx="0" cy="0"/>
          <a:chOff x="0" y="0"/>
          <a:chExt cx="0" cy="0"/>
        </a:xfrm>
      </p:grpSpPr>
      <p:sp>
        <p:nvSpPr>
          <p:cNvPr id="68" name="Google Shape;68;p17"/>
          <p:cNvSpPr txBox="1"/>
          <p:nvPr>
            <p:ph type="ctrTitle"/>
          </p:nvPr>
        </p:nvSpPr>
        <p:spPr>
          <a:xfrm flipH="1">
            <a:off x="2676021" y="2226953"/>
            <a:ext cx="2823900" cy="1921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B7B7B7"/>
              </a:buClr>
              <a:buSzPts val="3600"/>
              <a:buNone/>
              <a:defRPr sz="3600"/>
            </a:lvl1pPr>
            <a:lvl2pPr lvl="1" rtl="0" algn="r">
              <a:spcBef>
                <a:spcPts val="0"/>
              </a:spcBef>
              <a:spcAft>
                <a:spcPts val="0"/>
              </a:spcAft>
              <a:buClr>
                <a:srgbClr val="B7B7B7"/>
              </a:buClr>
              <a:buSzPts val="6500"/>
              <a:buNone/>
              <a:defRPr sz="6500">
                <a:solidFill>
                  <a:srgbClr val="B7B7B7"/>
                </a:solidFill>
              </a:defRPr>
            </a:lvl2pPr>
            <a:lvl3pPr lvl="2" rtl="0" algn="r">
              <a:spcBef>
                <a:spcPts val="0"/>
              </a:spcBef>
              <a:spcAft>
                <a:spcPts val="0"/>
              </a:spcAft>
              <a:buClr>
                <a:srgbClr val="B7B7B7"/>
              </a:buClr>
              <a:buSzPts val="6500"/>
              <a:buNone/>
              <a:defRPr sz="6500">
                <a:solidFill>
                  <a:srgbClr val="B7B7B7"/>
                </a:solidFill>
              </a:defRPr>
            </a:lvl3pPr>
            <a:lvl4pPr lvl="3" rtl="0" algn="r">
              <a:spcBef>
                <a:spcPts val="0"/>
              </a:spcBef>
              <a:spcAft>
                <a:spcPts val="0"/>
              </a:spcAft>
              <a:buClr>
                <a:srgbClr val="B7B7B7"/>
              </a:buClr>
              <a:buSzPts val="6500"/>
              <a:buNone/>
              <a:defRPr sz="6500">
                <a:solidFill>
                  <a:srgbClr val="B7B7B7"/>
                </a:solidFill>
              </a:defRPr>
            </a:lvl4pPr>
            <a:lvl5pPr lvl="4" rtl="0" algn="r">
              <a:spcBef>
                <a:spcPts val="0"/>
              </a:spcBef>
              <a:spcAft>
                <a:spcPts val="0"/>
              </a:spcAft>
              <a:buClr>
                <a:srgbClr val="B7B7B7"/>
              </a:buClr>
              <a:buSzPts val="6500"/>
              <a:buNone/>
              <a:defRPr sz="6500">
                <a:solidFill>
                  <a:srgbClr val="B7B7B7"/>
                </a:solidFill>
              </a:defRPr>
            </a:lvl5pPr>
            <a:lvl6pPr lvl="5" rtl="0" algn="r">
              <a:spcBef>
                <a:spcPts val="0"/>
              </a:spcBef>
              <a:spcAft>
                <a:spcPts val="0"/>
              </a:spcAft>
              <a:buClr>
                <a:srgbClr val="B7B7B7"/>
              </a:buClr>
              <a:buSzPts val="6500"/>
              <a:buNone/>
              <a:defRPr sz="6500">
                <a:solidFill>
                  <a:srgbClr val="B7B7B7"/>
                </a:solidFill>
              </a:defRPr>
            </a:lvl6pPr>
            <a:lvl7pPr lvl="6" rtl="0" algn="r">
              <a:spcBef>
                <a:spcPts val="0"/>
              </a:spcBef>
              <a:spcAft>
                <a:spcPts val="0"/>
              </a:spcAft>
              <a:buClr>
                <a:srgbClr val="B7B7B7"/>
              </a:buClr>
              <a:buSzPts val="6500"/>
              <a:buNone/>
              <a:defRPr sz="6500">
                <a:solidFill>
                  <a:srgbClr val="B7B7B7"/>
                </a:solidFill>
              </a:defRPr>
            </a:lvl7pPr>
            <a:lvl8pPr lvl="7" rtl="0" algn="r">
              <a:spcBef>
                <a:spcPts val="0"/>
              </a:spcBef>
              <a:spcAft>
                <a:spcPts val="0"/>
              </a:spcAft>
              <a:buClr>
                <a:srgbClr val="B7B7B7"/>
              </a:buClr>
              <a:buSzPts val="6500"/>
              <a:buNone/>
              <a:defRPr sz="6500">
                <a:solidFill>
                  <a:srgbClr val="B7B7B7"/>
                </a:solidFill>
              </a:defRPr>
            </a:lvl8pPr>
            <a:lvl9pPr lvl="8" rtl="0" algn="r">
              <a:spcBef>
                <a:spcPts val="0"/>
              </a:spcBef>
              <a:spcAft>
                <a:spcPts val="0"/>
              </a:spcAft>
              <a:buClr>
                <a:srgbClr val="B7B7B7"/>
              </a:buClr>
              <a:buSzPts val="6500"/>
              <a:buNone/>
              <a:defRPr sz="6500">
                <a:solidFill>
                  <a:srgbClr val="B7B7B7"/>
                </a:solidFill>
              </a:defRPr>
            </a:lvl9pPr>
          </a:lstStyle>
          <a:p/>
        </p:txBody>
      </p:sp>
      <p:sp>
        <p:nvSpPr>
          <p:cNvPr id="69" name="Google Shape;69;p17"/>
          <p:cNvSpPr txBox="1"/>
          <p:nvPr>
            <p:ph hasCustomPrompt="1" idx="2" type="title"/>
          </p:nvPr>
        </p:nvSpPr>
        <p:spPr>
          <a:xfrm flipH="1">
            <a:off x="5637514" y="2269925"/>
            <a:ext cx="23631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B7B7B7"/>
              </a:buClr>
              <a:buSzPts val="16000"/>
              <a:buNone/>
              <a:defRPr sz="16000"/>
            </a:lvl1pPr>
            <a:lvl2pPr lvl="1"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3_1_1_1">
    <p:spTree>
      <p:nvGrpSpPr>
        <p:cNvPr id="70" name="Shape 70"/>
        <p:cNvGrpSpPr/>
        <p:nvPr/>
      </p:nvGrpSpPr>
      <p:grpSpPr>
        <a:xfrm>
          <a:off x="0" y="0"/>
          <a:ext cx="0" cy="0"/>
          <a:chOff x="0" y="0"/>
          <a:chExt cx="0" cy="0"/>
        </a:xfrm>
      </p:grpSpPr>
      <p:sp>
        <p:nvSpPr>
          <p:cNvPr id="71" name="Google Shape;71;p18"/>
          <p:cNvSpPr txBox="1"/>
          <p:nvPr>
            <p:ph type="ctrTitle"/>
          </p:nvPr>
        </p:nvSpPr>
        <p:spPr>
          <a:xfrm flipH="1">
            <a:off x="4098499" y="2231814"/>
            <a:ext cx="2610000" cy="1921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B7B7B7"/>
              </a:buClr>
              <a:buSzPts val="3600"/>
              <a:buNone/>
              <a:defRPr sz="3600"/>
            </a:lvl1pPr>
            <a:lvl2pPr lvl="1" rtl="0" algn="r">
              <a:spcBef>
                <a:spcPts val="0"/>
              </a:spcBef>
              <a:spcAft>
                <a:spcPts val="0"/>
              </a:spcAft>
              <a:buClr>
                <a:srgbClr val="B7B7B7"/>
              </a:buClr>
              <a:buSzPts val="6500"/>
              <a:buNone/>
              <a:defRPr sz="6500">
                <a:solidFill>
                  <a:srgbClr val="B7B7B7"/>
                </a:solidFill>
              </a:defRPr>
            </a:lvl2pPr>
            <a:lvl3pPr lvl="2" rtl="0" algn="r">
              <a:spcBef>
                <a:spcPts val="0"/>
              </a:spcBef>
              <a:spcAft>
                <a:spcPts val="0"/>
              </a:spcAft>
              <a:buClr>
                <a:srgbClr val="B7B7B7"/>
              </a:buClr>
              <a:buSzPts val="6500"/>
              <a:buNone/>
              <a:defRPr sz="6500">
                <a:solidFill>
                  <a:srgbClr val="B7B7B7"/>
                </a:solidFill>
              </a:defRPr>
            </a:lvl3pPr>
            <a:lvl4pPr lvl="3" rtl="0" algn="r">
              <a:spcBef>
                <a:spcPts val="0"/>
              </a:spcBef>
              <a:spcAft>
                <a:spcPts val="0"/>
              </a:spcAft>
              <a:buClr>
                <a:srgbClr val="B7B7B7"/>
              </a:buClr>
              <a:buSzPts val="6500"/>
              <a:buNone/>
              <a:defRPr sz="6500">
                <a:solidFill>
                  <a:srgbClr val="B7B7B7"/>
                </a:solidFill>
              </a:defRPr>
            </a:lvl4pPr>
            <a:lvl5pPr lvl="4" rtl="0" algn="r">
              <a:spcBef>
                <a:spcPts val="0"/>
              </a:spcBef>
              <a:spcAft>
                <a:spcPts val="0"/>
              </a:spcAft>
              <a:buClr>
                <a:srgbClr val="B7B7B7"/>
              </a:buClr>
              <a:buSzPts val="6500"/>
              <a:buNone/>
              <a:defRPr sz="6500">
                <a:solidFill>
                  <a:srgbClr val="B7B7B7"/>
                </a:solidFill>
              </a:defRPr>
            </a:lvl5pPr>
            <a:lvl6pPr lvl="5" rtl="0" algn="r">
              <a:spcBef>
                <a:spcPts val="0"/>
              </a:spcBef>
              <a:spcAft>
                <a:spcPts val="0"/>
              </a:spcAft>
              <a:buClr>
                <a:srgbClr val="B7B7B7"/>
              </a:buClr>
              <a:buSzPts val="6500"/>
              <a:buNone/>
              <a:defRPr sz="6500">
                <a:solidFill>
                  <a:srgbClr val="B7B7B7"/>
                </a:solidFill>
              </a:defRPr>
            </a:lvl6pPr>
            <a:lvl7pPr lvl="6" rtl="0" algn="r">
              <a:spcBef>
                <a:spcPts val="0"/>
              </a:spcBef>
              <a:spcAft>
                <a:spcPts val="0"/>
              </a:spcAft>
              <a:buClr>
                <a:srgbClr val="B7B7B7"/>
              </a:buClr>
              <a:buSzPts val="6500"/>
              <a:buNone/>
              <a:defRPr sz="6500">
                <a:solidFill>
                  <a:srgbClr val="B7B7B7"/>
                </a:solidFill>
              </a:defRPr>
            </a:lvl7pPr>
            <a:lvl8pPr lvl="7" rtl="0" algn="r">
              <a:spcBef>
                <a:spcPts val="0"/>
              </a:spcBef>
              <a:spcAft>
                <a:spcPts val="0"/>
              </a:spcAft>
              <a:buClr>
                <a:srgbClr val="B7B7B7"/>
              </a:buClr>
              <a:buSzPts val="6500"/>
              <a:buNone/>
              <a:defRPr sz="6500">
                <a:solidFill>
                  <a:srgbClr val="B7B7B7"/>
                </a:solidFill>
              </a:defRPr>
            </a:lvl8pPr>
            <a:lvl9pPr lvl="8" rtl="0" algn="r">
              <a:spcBef>
                <a:spcPts val="0"/>
              </a:spcBef>
              <a:spcAft>
                <a:spcPts val="0"/>
              </a:spcAft>
              <a:buClr>
                <a:srgbClr val="B7B7B7"/>
              </a:buClr>
              <a:buSzPts val="6500"/>
              <a:buNone/>
              <a:defRPr sz="6500">
                <a:solidFill>
                  <a:srgbClr val="B7B7B7"/>
                </a:solidFill>
              </a:defRPr>
            </a:lvl9pPr>
          </a:lstStyle>
          <a:p/>
        </p:txBody>
      </p:sp>
      <p:sp>
        <p:nvSpPr>
          <p:cNvPr id="72" name="Google Shape;72;p18"/>
          <p:cNvSpPr txBox="1"/>
          <p:nvPr>
            <p:ph hasCustomPrompt="1" idx="2" type="title"/>
          </p:nvPr>
        </p:nvSpPr>
        <p:spPr>
          <a:xfrm flipH="1">
            <a:off x="1631236" y="2269925"/>
            <a:ext cx="2379900" cy="1921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B7B7B7"/>
              </a:buClr>
              <a:buSzPts val="16000"/>
              <a:buNone/>
              <a:defRPr sz="16000"/>
            </a:lvl1pPr>
            <a:lvl2pPr lvl="1"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3_1_1_1_1">
    <p:spTree>
      <p:nvGrpSpPr>
        <p:cNvPr id="73" name="Shape 73"/>
        <p:cNvGrpSpPr/>
        <p:nvPr/>
      </p:nvGrpSpPr>
      <p:grpSpPr>
        <a:xfrm>
          <a:off x="0" y="0"/>
          <a:ext cx="0" cy="0"/>
          <a:chOff x="0" y="0"/>
          <a:chExt cx="0" cy="0"/>
        </a:xfrm>
      </p:grpSpPr>
      <p:sp>
        <p:nvSpPr>
          <p:cNvPr id="74" name="Google Shape;74;p19"/>
          <p:cNvSpPr txBox="1"/>
          <p:nvPr>
            <p:ph type="ctrTitle"/>
          </p:nvPr>
        </p:nvSpPr>
        <p:spPr>
          <a:xfrm flipH="1">
            <a:off x="2534025" y="2690100"/>
            <a:ext cx="4076100" cy="125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B7B7B7"/>
              </a:buClr>
              <a:buSzPts val="3600"/>
              <a:buNone/>
              <a:defRPr sz="3600"/>
            </a:lvl1pPr>
            <a:lvl2pPr lvl="1" rtl="0" algn="ctr">
              <a:spcBef>
                <a:spcPts val="0"/>
              </a:spcBef>
              <a:spcAft>
                <a:spcPts val="0"/>
              </a:spcAft>
              <a:buClr>
                <a:srgbClr val="B7B7B7"/>
              </a:buClr>
              <a:buSzPts val="6500"/>
              <a:buNone/>
              <a:defRPr sz="6500">
                <a:solidFill>
                  <a:srgbClr val="B7B7B7"/>
                </a:solidFill>
              </a:defRPr>
            </a:lvl2pPr>
            <a:lvl3pPr lvl="2" rtl="0" algn="ctr">
              <a:spcBef>
                <a:spcPts val="0"/>
              </a:spcBef>
              <a:spcAft>
                <a:spcPts val="0"/>
              </a:spcAft>
              <a:buClr>
                <a:srgbClr val="B7B7B7"/>
              </a:buClr>
              <a:buSzPts val="6500"/>
              <a:buNone/>
              <a:defRPr sz="6500">
                <a:solidFill>
                  <a:srgbClr val="B7B7B7"/>
                </a:solidFill>
              </a:defRPr>
            </a:lvl3pPr>
            <a:lvl4pPr lvl="3" rtl="0" algn="ctr">
              <a:spcBef>
                <a:spcPts val="0"/>
              </a:spcBef>
              <a:spcAft>
                <a:spcPts val="0"/>
              </a:spcAft>
              <a:buClr>
                <a:srgbClr val="B7B7B7"/>
              </a:buClr>
              <a:buSzPts val="6500"/>
              <a:buNone/>
              <a:defRPr sz="6500">
                <a:solidFill>
                  <a:srgbClr val="B7B7B7"/>
                </a:solidFill>
              </a:defRPr>
            </a:lvl4pPr>
            <a:lvl5pPr lvl="4" rtl="0" algn="ctr">
              <a:spcBef>
                <a:spcPts val="0"/>
              </a:spcBef>
              <a:spcAft>
                <a:spcPts val="0"/>
              </a:spcAft>
              <a:buClr>
                <a:srgbClr val="B7B7B7"/>
              </a:buClr>
              <a:buSzPts val="6500"/>
              <a:buNone/>
              <a:defRPr sz="6500">
                <a:solidFill>
                  <a:srgbClr val="B7B7B7"/>
                </a:solidFill>
              </a:defRPr>
            </a:lvl5pPr>
            <a:lvl6pPr lvl="5" rtl="0" algn="ctr">
              <a:spcBef>
                <a:spcPts val="0"/>
              </a:spcBef>
              <a:spcAft>
                <a:spcPts val="0"/>
              </a:spcAft>
              <a:buClr>
                <a:srgbClr val="B7B7B7"/>
              </a:buClr>
              <a:buSzPts val="6500"/>
              <a:buNone/>
              <a:defRPr sz="6500">
                <a:solidFill>
                  <a:srgbClr val="B7B7B7"/>
                </a:solidFill>
              </a:defRPr>
            </a:lvl6pPr>
            <a:lvl7pPr lvl="6" rtl="0" algn="ctr">
              <a:spcBef>
                <a:spcPts val="0"/>
              </a:spcBef>
              <a:spcAft>
                <a:spcPts val="0"/>
              </a:spcAft>
              <a:buClr>
                <a:srgbClr val="B7B7B7"/>
              </a:buClr>
              <a:buSzPts val="6500"/>
              <a:buNone/>
              <a:defRPr sz="6500">
                <a:solidFill>
                  <a:srgbClr val="B7B7B7"/>
                </a:solidFill>
              </a:defRPr>
            </a:lvl7pPr>
            <a:lvl8pPr lvl="7" rtl="0" algn="ctr">
              <a:spcBef>
                <a:spcPts val="0"/>
              </a:spcBef>
              <a:spcAft>
                <a:spcPts val="0"/>
              </a:spcAft>
              <a:buClr>
                <a:srgbClr val="B7B7B7"/>
              </a:buClr>
              <a:buSzPts val="6500"/>
              <a:buNone/>
              <a:defRPr sz="6500">
                <a:solidFill>
                  <a:srgbClr val="B7B7B7"/>
                </a:solidFill>
              </a:defRPr>
            </a:lvl8pPr>
            <a:lvl9pPr lvl="8" rtl="0" algn="ctr">
              <a:spcBef>
                <a:spcPts val="0"/>
              </a:spcBef>
              <a:spcAft>
                <a:spcPts val="0"/>
              </a:spcAft>
              <a:buClr>
                <a:srgbClr val="B7B7B7"/>
              </a:buClr>
              <a:buSzPts val="6500"/>
              <a:buNone/>
              <a:defRPr sz="6500">
                <a:solidFill>
                  <a:srgbClr val="B7B7B7"/>
                </a:solidFill>
              </a:defRPr>
            </a:lvl9pPr>
          </a:lstStyle>
          <a:p/>
        </p:txBody>
      </p:sp>
      <p:sp>
        <p:nvSpPr>
          <p:cNvPr id="75" name="Google Shape;75;p19"/>
          <p:cNvSpPr txBox="1"/>
          <p:nvPr>
            <p:ph hasCustomPrompt="1" idx="2" type="title"/>
          </p:nvPr>
        </p:nvSpPr>
        <p:spPr>
          <a:xfrm flipH="1">
            <a:off x="2533950" y="768900"/>
            <a:ext cx="4076100" cy="1921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B7B7B7"/>
              </a:buClr>
              <a:buSzPts val="16000"/>
              <a:buNone/>
              <a:defRPr sz="16000"/>
            </a:lvl1pPr>
            <a:lvl2pPr lvl="1" rtl="0" algn="ctr">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9pPr>
          </a:lstStyle>
          <a:p>
            <a:r>
              <a:t>xx%</a:t>
            </a:r>
          </a:p>
        </p:txBody>
      </p:sp>
      <p:sp>
        <p:nvSpPr>
          <p:cNvPr id="76" name="Google Shape;76;p19"/>
          <p:cNvSpPr txBox="1"/>
          <p:nvPr>
            <p:ph idx="1" type="subTitle"/>
          </p:nvPr>
        </p:nvSpPr>
        <p:spPr>
          <a:xfrm>
            <a:off x="2534025" y="3945900"/>
            <a:ext cx="4076100" cy="42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Open Sans Light"/>
                <a:ea typeface="Open Sans Light"/>
                <a:cs typeface="Open Sans Light"/>
                <a:sym typeface="Open Sans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CUSTOM_3_1_1_1_1_1">
    <p:spTree>
      <p:nvGrpSpPr>
        <p:cNvPr id="77" name="Shape 77"/>
        <p:cNvGrpSpPr/>
        <p:nvPr/>
      </p:nvGrpSpPr>
      <p:grpSpPr>
        <a:xfrm>
          <a:off x="0" y="0"/>
          <a:ext cx="0" cy="0"/>
          <a:chOff x="0" y="0"/>
          <a:chExt cx="0" cy="0"/>
        </a:xfrm>
      </p:grpSpPr>
      <p:sp>
        <p:nvSpPr>
          <p:cNvPr id="78" name="Google Shape;78;p20"/>
          <p:cNvSpPr txBox="1"/>
          <p:nvPr>
            <p:ph type="ctrTitle"/>
          </p:nvPr>
        </p:nvSpPr>
        <p:spPr>
          <a:xfrm flipH="1">
            <a:off x="4801666" y="2690100"/>
            <a:ext cx="3629100" cy="1255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B7B7B7"/>
              </a:buClr>
              <a:buSzPts val="3600"/>
              <a:buNone/>
              <a:defRPr sz="3600"/>
            </a:lvl1pPr>
            <a:lvl2pPr lvl="1" rtl="0" algn="r">
              <a:spcBef>
                <a:spcPts val="0"/>
              </a:spcBef>
              <a:spcAft>
                <a:spcPts val="0"/>
              </a:spcAft>
              <a:buClr>
                <a:srgbClr val="B7B7B7"/>
              </a:buClr>
              <a:buSzPts val="6500"/>
              <a:buNone/>
              <a:defRPr sz="6500">
                <a:solidFill>
                  <a:srgbClr val="B7B7B7"/>
                </a:solidFill>
              </a:defRPr>
            </a:lvl2pPr>
            <a:lvl3pPr lvl="2" rtl="0" algn="r">
              <a:spcBef>
                <a:spcPts val="0"/>
              </a:spcBef>
              <a:spcAft>
                <a:spcPts val="0"/>
              </a:spcAft>
              <a:buClr>
                <a:srgbClr val="B7B7B7"/>
              </a:buClr>
              <a:buSzPts val="6500"/>
              <a:buNone/>
              <a:defRPr sz="6500">
                <a:solidFill>
                  <a:srgbClr val="B7B7B7"/>
                </a:solidFill>
              </a:defRPr>
            </a:lvl3pPr>
            <a:lvl4pPr lvl="3" rtl="0" algn="r">
              <a:spcBef>
                <a:spcPts val="0"/>
              </a:spcBef>
              <a:spcAft>
                <a:spcPts val="0"/>
              </a:spcAft>
              <a:buClr>
                <a:srgbClr val="B7B7B7"/>
              </a:buClr>
              <a:buSzPts val="6500"/>
              <a:buNone/>
              <a:defRPr sz="6500">
                <a:solidFill>
                  <a:srgbClr val="B7B7B7"/>
                </a:solidFill>
              </a:defRPr>
            </a:lvl4pPr>
            <a:lvl5pPr lvl="4" rtl="0" algn="r">
              <a:spcBef>
                <a:spcPts val="0"/>
              </a:spcBef>
              <a:spcAft>
                <a:spcPts val="0"/>
              </a:spcAft>
              <a:buClr>
                <a:srgbClr val="B7B7B7"/>
              </a:buClr>
              <a:buSzPts val="6500"/>
              <a:buNone/>
              <a:defRPr sz="6500">
                <a:solidFill>
                  <a:srgbClr val="B7B7B7"/>
                </a:solidFill>
              </a:defRPr>
            </a:lvl5pPr>
            <a:lvl6pPr lvl="5" rtl="0" algn="r">
              <a:spcBef>
                <a:spcPts val="0"/>
              </a:spcBef>
              <a:spcAft>
                <a:spcPts val="0"/>
              </a:spcAft>
              <a:buClr>
                <a:srgbClr val="B7B7B7"/>
              </a:buClr>
              <a:buSzPts val="6500"/>
              <a:buNone/>
              <a:defRPr sz="6500">
                <a:solidFill>
                  <a:srgbClr val="B7B7B7"/>
                </a:solidFill>
              </a:defRPr>
            </a:lvl6pPr>
            <a:lvl7pPr lvl="6" rtl="0" algn="r">
              <a:spcBef>
                <a:spcPts val="0"/>
              </a:spcBef>
              <a:spcAft>
                <a:spcPts val="0"/>
              </a:spcAft>
              <a:buClr>
                <a:srgbClr val="B7B7B7"/>
              </a:buClr>
              <a:buSzPts val="6500"/>
              <a:buNone/>
              <a:defRPr sz="6500">
                <a:solidFill>
                  <a:srgbClr val="B7B7B7"/>
                </a:solidFill>
              </a:defRPr>
            </a:lvl7pPr>
            <a:lvl8pPr lvl="7" rtl="0" algn="r">
              <a:spcBef>
                <a:spcPts val="0"/>
              </a:spcBef>
              <a:spcAft>
                <a:spcPts val="0"/>
              </a:spcAft>
              <a:buClr>
                <a:srgbClr val="B7B7B7"/>
              </a:buClr>
              <a:buSzPts val="6500"/>
              <a:buNone/>
              <a:defRPr sz="6500">
                <a:solidFill>
                  <a:srgbClr val="B7B7B7"/>
                </a:solidFill>
              </a:defRPr>
            </a:lvl8pPr>
            <a:lvl9pPr lvl="8" rtl="0" algn="r">
              <a:spcBef>
                <a:spcPts val="0"/>
              </a:spcBef>
              <a:spcAft>
                <a:spcPts val="0"/>
              </a:spcAft>
              <a:buClr>
                <a:srgbClr val="B7B7B7"/>
              </a:buClr>
              <a:buSzPts val="6500"/>
              <a:buNone/>
              <a:defRPr sz="6500">
                <a:solidFill>
                  <a:srgbClr val="B7B7B7"/>
                </a:solidFill>
              </a:defRPr>
            </a:lvl9pPr>
          </a:lstStyle>
          <a:p/>
        </p:txBody>
      </p:sp>
      <p:sp>
        <p:nvSpPr>
          <p:cNvPr id="79" name="Google Shape;79;p20"/>
          <p:cNvSpPr txBox="1"/>
          <p:nvPr>
            <p:ph hasCustomPrompt="1" idx="2" type="title"/>
          </p:nvPr>
        </p:nvSpPr>
        <p:spPr>
          <a:xfrm flipH="1">
            <a:off x="4801666" y="768900"/>
            <a:ext cx="36291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B7B7B7"/>
              </a:buClr>
              <a:buSzPts val="16000"/>
              <a:buNone/>
              <a:defRPr sz="16000"/>
            </a:lvl1pPr>
            <a:lvl2pPr lvl="1" rtl="0" algn="r">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9pPr>
          </a:lstStyle>
          <a:p>
            <a:r>
              <a:t>xx%</a:t>
            </a:r>
          </a:p>
        </p:txBody>
      </p:sp>
      <p:sp>
        <p:nvSpPr>
          <p:cNvPr id="80" name="Google Shape;80;p20"/>
          <p:cNvSpPr txBox="1"/>
          <p:nvPr>
            <p:ph idx="1" type="subTitle"/>
          </p:nvPr>
        </p:nvSpPr>
        <p:spPr>
          <a:xfrm>
            <a:off x="4801759" y="3945900"/>
            <a:ext cx="3629100" cy="42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atin typeface="Open Sans Light"/>
                <a:ea typeface="Open Sans Light"/>
                <a:cs typeface="Open Sans Light"/>
                <a:sym typeface="Open Sans Light"/>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sz="1400"/>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ctrTitle"/>
          </p:nvPr>
        </p:nvSpPr>
        <p:spPr>
          <a:xfrm flipH="1">
            <a:off x="4101575" y="2149455"/>
            <a:ext cx="2954400" cy="19212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6500"/>
              <a:buNone/>
              <a:defRPr sz="6500"/>
            </a:lvl2pPr>
            <a:lvl3pPr lvl="2" rtl="0">
              <a:spcBef>
                <a:spcPts val="0"/>
              </a:spcBef>
              <a:spcAft>
                <a:spcPts val="0"/>
              </a:spcAft>
              <a:buSzPts val="6500"/>
              <a:buNone/>
              <a:defRPr sz="6500"/>
            </a:lvl3pPr>
            <a:lvl4pPr lvl="3" rtl="0">
              <a:spcBef>
                <a:spcPts val="0"/>
              </a:spcBef>
              <a:spcAft>
                <a:spcPts val="0"/>
              </a:spcAft>
              <a:buSzPts val="6500"/>
              <a:buNone/>
              <a:defRPr sz="6500"/>
            </a:lvl4pPr>
            <a:lvl5pPr lvl="4" rtl="0">
              <a:spcBef>
                <a:spcPts val="0"/>
              </a:spcBef>
              <a:spcAft>
                <a:spcPts val="0"/>
              </a:spcAft>
              <a:buSzPts val="6500"/>
              <a:buNone/>
              <a:defRPr sz="6500"/>
            </a:lvl5pPr>
            <a:lvl6pPr lvl="5" rtl="0">
              <a:spcBef>
                <a:spcPts val="0"/>
              </a:spcBef>
              <a:spcAft>
                <a:spcPts val="0"/>
              </a:spcAft>
              <a:buSzPts val="6500"/>
              <a:buNone/>
              <a:defRPr sz="6500"/>
            </a:lvl6pPr>
            <a:lvl7pPr lvl="6" rtl="0">
              <a:spcBef>
                <a:spcPts val="0"/>
              </a:spcBef>
              <a:spcAft>
                <a:spcPts val="0"/>
              </a:spcAft>
              <a:buSzPts val="6500"/>
              <a:buNone/>
              <a:defRPr sz="6500"/>
            </a:lvl7pPr>
            <a:lvl8pPr lvl="7" rtl="0">
              <a:spcBef>
                <a:spcPts val="0"/>
              </a:spcBef>
              <a:spcAft>
                <a:spcPts val="0"/>
              </a:spcAft>
              <a:buSzPts val="6500"/>
              <a:buNone/>
              <a:defRPr sz="6500"/>
            </a:lvl8pPr>
            <a:lvl9pPr lvl="8" rtl="0">
              <a:spcBef>
                <a:spcPts val="0"/>
              </a:spcBef>
              <a:spcAft>
                <a:spcPts val="0"/>
              </a:spcAft>
              <a:buSzPts val="6500"/>
              <a:buNone/>
              <a:defRPr sz="6500"/>
            </a:lvl9pPr>
          </a:lstStyle>
          <a:p/>
        </p:txBody>
      </p:sp>
      <p:sp>
        <p:nvSpPr>
          <p:cNvPr id="13" name="Google Shape;13;p3"/>
          <p:cNvSpPr txBox="1"/>
          <p:nvPr>
            <p:ph hasCustomPrompt="1" idx="2" type="title"/>
          </p:nvPr>
        </p:nvSpPr>
        <p:spPr>
          <a:xfrm flipH="1">
            <a:off x="787850" y="2419325"/>
            <a:ext cx="2954400" cy="1622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0"/>
              <a:buNone/>
              <a:defRPr sz="16000"/>
            </a:lvl1pPr>
            <a:lvl2pPr lvl="1" rtl="0">
              <a:spcBef>
                <a:spcPts val="0"/>
              </a:spcBef>
              <a:spcAft>
                <a:spcPts val="0"/>
              </a:spcAft>
              <a:buSzPts val="14000"/>
              <a:buFont typeface="Fira Sans Extra Condensed Medium"/>
              <a:buNone/>
              <a:defRPr sz="140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14000"/>
              <a:buFont typeface="Fira Sans Extra Condensed Medium"/>
              <a:buNone/>
              <a:defRPr sz="140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14000"/>
              <a:buFont typeface="Fira Sans Extra Condensed Medium"/>
              <a:buNone/>
              <a:defRPr sz="140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14000"/>
              <a:buFont typeface="Fira Sans Extra Condensed Medium"/>
              <a:buNone/>
              <a:defRPr sz="140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14000"/>
              <a:buFont typeface="Fira Sans Extra Condensed Medium"/>
              <a:buNone/>
              <a:defRPr sz="140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14000"/>
              <a:buFont typeface="Fira Sans Extra Condensed Medium"/>
              <a:buNone/>
              <a:defRPr sz="140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14000"/>
              <a:buFont typeface="Fira Sans Extra Condensed Medium"/>
              <a:buNone/>
              <a:defRPr sz="140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14000"/>
              <a:buFont typeface="Fira Sans Extra Condensed Medium"/>
              <a:buNone/>
              <a:defRPr sz="14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p:cSld name="CUSTOM_3_1_1_1_1_1_1">
    <p:spTree>
      <p:nvGrpSpPr>
        <p:cNvPr id="81" name="Shape 81"/>
        <p:cNvGrpSpPr/>
        <p:nvPr/>
      </p:nvGrpSpPr>
      <p:grpSpPr>
        <a:xfrm>
          <a:off x="0" y="0"/>
          <a:ext cx="0" cy="0"/>
          <a:chOff x="0" y="0"/>
          <a:chExt cx="0" cy="0"/>
        </a:xfrm>
      </p:grpSpPr>
      <p:sp>
        <p:nvSpPr>
          <p:cNvPr id="82" name="Google Shape;82;p21"/>
          <p:cNvSpPr txBox="1"/>
          <p:nvPr>
            <p:ph type="ctrTitle"/>
          </p:nvPr>
        </p:nvSpPr>
        <p:spPr>
          <a:xfrm flipH="1">
            <a:off x="713216" y="2690100"/>
            <a:ext cx="3629100" cy="1255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B7B7B7"/>
              </a:buClr>
              <a:buSzPts val="3600"/>
              <a:buNone/>
              <a:defRPr sz="3600"/>
            </a:lvl1pPr>
            <a:lvl2pPr lvl="1" rtl="0">
              <a:spcBef>
                <a:spcPts val="0"/>
              </a:spcBef>
              <a:spcAft>
                <a:spcPts val="0"/>
              </a:spcAft>
              <a:buClr>
                <a:srgbClr val="B7B7B7"/>
              </a:buClr>
              <a:buSzPts val="6500"/>
              <a:buNone/>
              <a:defRPr sz="6500">
                <a:solidFill>
                  <a:srgbClr val="B7B7B7"/>
                </a:solidFill>
              </a:defRPr>
            </a:lvl2pPr>
            <a:lvl3pPr lvl="2" rtl="0">
              <a:spcBef>
                <a:spcPts val="0"/>
              </a:spcBef>
              <a:spcAft>
                <a:spcPts val="0"/>
              </a:spcAft>
              <a:buClr>
                <a:srgbClr val="B7B7B7"/>
              </a:buClr>
              <a:buSzPts val="6500"/>
              <a:buNone/>
              <a:defRPr sz="6500">
                <a:solidFill>
                  <a:srgbClr val="B7B7B7"/>
                </a:solidFill>
              </a:defRPr>
            </a:lvl3pPr>
            <a:lvl4pPr lvl="3" rtl="0">
              <a:spcBef>
                <a:spcPts val="0"/>
              </a:spcBef>
              <a:spcAft>
                <a:spcPts val="0"/>
              </a:spcAft>
              <a:buClr>
                <a:srgbClr val="B7B7B7"/>
              </a:buClr>
              <a:buSzPts val="6500"/>
              <a:buNone/>
              <a:defRPr sz="6500">
                <a:solidFill>
                  <a:srgbClr val="B7B7B7"/>
                </a:solidFill>
              </a:defRPr>
            </a:lvl4pPr>
            <a:lvl5pPr lvl="4" rtl="0">
              <a:spcBef>
                <a:spcPts val="0"/>
              </a:spcBef>
              <a:spcAft>
                <a:spcPts val="0"/>
              </a:spcAft>
              <a:buClr>
                <a:srgbClr val="B7B7B7"/>
              </a:buClr>
              <a:buSzPts val="6500"/>
              <a:buNone/>
              <a:defRPr sz="6500">
                <a:solidFill>
                  <a:srgbClr val="B7B7B7"/>
                </a:solidFill>
              </a:defRPr>
            </a:lvl5pPr>
            <a:lvl6pPr lvl="5" rtl="0">
              <a:spcBef>
                <a:spcPts val="0"/>
              </a:spcBef>
              <a:spcAft>
                <a:spcPts val="0"/>
              </a:spcAft>
              <a:buClr>
                <a:srgbClr val="B7B7B7"/>
              </a:buClr>
              <a:buSzPts val="6500"/>
              <a:buNone/>
              <a:defRPr sz="6500">
                <a:solidFill>
                  <a:srgbClr val="B7B7B7"/>
                </a:solidFill>
              </a:defRPr>
            </a:lvl6pPr>
            <a:lvl7pPr lvl="6" rtl="0">
              <a:spcBef>
                <a:spcPts val="0"/>
              </a:spcBef>
              <a:spcAft>
                <a:spcPts val="0"/>
              </a:spcAft>
              <a:buClr>
                <a:srgbClr val="B7B7B7"/>
              </a:buClr>
              <a:buSzPts val="6500"/>
              <a:buNone/>
              <a:defRPr sz="6500">
                <a:solidFill>
                  <a:srgbClr val="B7B7B7"/>
                </a:solidFill>
              </a:defRPr>
            </a:lvl7pPr>
            <a:lvl8pPr lvl="7" rtl="0">
              <a:spcBef>
                <a:spcPts val="0"/>
              </a:spcBef>
              <a:spcAft>
                <a:spcPts val="0"/>
              </a:spcAft>
              <a:buClr>
                <a:srgbClr val="B7B7B7"/>
              </a:buClr>
              <a:buSzPts val="6500"/>
              <a:buNone/>
              <a:defRPr sz="6500">
                <a:solidFill>
                  <a:srgbClr val="B7B7B7"/>
                </a:solidFill>
              </a:defRPr>
            </a:lvl8pPr>
            <a:lvl9pPr lvl="8" rtl="0">
              <a:spcBef>
                <a:spcPts val="0"/>
              </a:spcBef>
              <a:spcAft>
                <a:spcPts val="0"/>
              </a:spcAft>
              <a:buClr>
                <a:srgbClr val="B7B7B7"/>
              </a:buClr>
              <a:buSzPts val="6500"/>
              <a:buNone/>
              <a:defRPr sz="6500">
                <a:solidFill>
                  <a:srgbClr val="B7B7B7"/>
                </a:solidFill>
              </a:defRPr>
            </a:lvl9pPr>
          </a:lstStyle>
          <a:p/>
        </p:txBody>
      </p:sp>
      <p:sp>
        <p:nvSpPr>
          <p:cNvPr id="83" name="Google Shape;83;p21"/>
          <p:cNvSpPr txBox="1"/>
          <p:nvPr>
            <p:ph hasCustomPrompt="1" idx="2" type="title"/>
          </p:nvPr>
        </p:nvSpPr>
        <p:spPr>
          <a:xfrm flipH="1">
            <a:off x="713216" y="768900"/>
            <a:ext cx="3629100" cy="192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B7B7B7"/>
              </a:buClr>
              <a:buSzPts val="16000"/>
              <a:buNone/>
              <a:defRPr sz="16000"/>
            </a:lvl1pPr>
            <a:lvl2pPr lvl="1"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B7B7B7"/>
              </a:buClr>
              <a:buSzPts val="16000"/>
              <a:buFont typeface="Fira Sans Extra Condensed Medium"/>
              <a:buNone/>
              <a:defRPr sz="16000">
                <a:solidFill>
                  <a:srgbClr val="B7B7B7"/>
                </a:solidFill>
                <a:latin typeface="Fira Sans Extra Condensed Medium"/>
                <a:ea typeface="Fira Sans Extra Condensed Medium"/>
                <a:cs typeface="Fira Sans Extra Condensed Medium"/>
                <a:sym typeface="Fira Sans Extra Condensed Medium"/>
              </a:defRPr>
            </a:lvl9pPr>
          </a:lstStyle>
          <a:p>
            <a:r>
              <a:t>xx%</a:t>
            </a:r>
          </a:p>
        </p:txBody>
      </p:sp>
      <p:sp>
        <p:nvSpPr>
          <p:cNvPr id="84" name="Google Shape;84;p21"/>
          <p:cNvSpPr txBox="1"/>
          <p:nvPr>
            <p:ph idx="1" type="subTitle"/>
          </p:nvPr>
        </p:nvSpPr>
        <p:spPr>
          <a:xfrm>
            <a:off x="713309" y="3945900"/>
            <a:ext cx="3629100" cy="42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Open Sans Light"/>
                <a:ea typeface="Open Sans Light"/>
                <a:cs typeface="Open Sans Light"/>
                <a:sym typeface="Open Sans 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_1">
    <p:spTree>
      <p:nvGrpSpPr>
        <p:cNvPr id="85" name="Shape 85"/>
        <p:cNvGrpSpPr/>
        <p:nvPr/>
      </p:nvGrpSpPr>
      <p:grpSpPr>
        <a:xfrm>
          <a:off x="0" y="0"/>
          <a:ext cx="0" cy="0"/>
          <a:chOff x="0" y="0"/>
          <a:chExt cx="0" cy="0"/>
        </a:xfrm>
      </p:grpSpPr>
      <p:sp>
        <p:nvSpPr>
          <p:cNvPr id="86" name="Google Shape;86;p22"/>
          <p:cNvSpPr txBox="1"/>
          <p:nvPr>
            <p:ph type="ctrTitle"/>
          </p:nvPr>
        </p:nvSpPr>
        <p:spPr>
          <a:xfrm>
            <a:off x="4755000" y="1851800"/>
            <a:ext cx="2983200" cy="578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sp>
        <p:nvSpPr>
          <p:cNvPr id="87" name="Google Shape;87;p22"/>
          <p:cNvSpPr txBox="1"/>
          <p:nvPr>
            <p:ph idx="1" type="subTitle"/>
          </p:nvPr>
        </p:nvSpPr>
        <p:spPr>
          <a:xfrm>
            <a:off x="4754950" y="2314225"/>
            <a:ext cx="2983200" cy="1336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200">
                <a:latin typeface="Open Sans Light"/>
                <a:ea typeface="Open Sans Light"/>
                <a:cs typeface="Open Sans Light"/>
                <a:sym typeface="Open Sans Light"/>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2">
    <p:spTree>
      <p:nvGrpSpPr>
        <p:cNvPr id="88" name="Shape 88"/>
        <p:cNvGrpSpPr/>
        <p:nvPr/>
      </p:nvGrpSpPr>
      <p:grpSpPr>
        <a:xfrm>
          <a:off x="0" y="0"/>
          <a:ext cx="0" cy="0"/>
          <a:chOff x="0" y="0"/>
          <a:chExt cx="0" cy="0"/>
        </a:xfrm>
      </p:grpSpPr>
      <p:sp>
        <p:nvSpPr>
          <p:cNvPr id="89" name="Google Shape;89;p23"/>
          <p:cNvSpPr txBox="1"/>
          <p:nvPr>
            <p:ph idx="1" type="subTitle"/>
          </p:nvPr>
        </p:nvSpPr>
        <p:spPr>
          <a:xfrm flipH="1">
            <a:off x="2144325" y="3016350"/>
            <a:ext cx="4855200" cy="65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200">
                <a:latin typeface="Open Sans Light"/>
                <a:ea typeface="Open Sans Light"/>
                <a:cs typeface="Open Sans Light"/>
                <a:sym typeface="Open Sans Ligh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0" name="Google Shape;90;p23"/>
          <p:cNvSpPr txBox="1"/>
          <p:nvPr>
            <p:ph type="title"/>
          </p:nvPr>
        </p:nvSpPr>
        <p:spPr>
          <a:xfrm>
            <a:off x="2144466" y="1380450"/>
            <a:ext cx="4855200" cy="163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1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5">
    <p:spTree>
      <p:nvGrpSpPr>
        <p:cNvPr id="91" name="Shape 91"/>
        <p:cNvGrpSpPr/>
        <p:nvPr/>
      </p:nvGrpSpPr>
      <p:grpSpPr>
        <a:xfrm>
          <a:off x="0" y="0"/>
          <a:ext cx="0" cy="0"/>
          <a:chOff x="0" y="0"/>
          <a:chExt cx="0" cy="0"/>
        </a:xfrm>
      </p:grpSpPr>
      <p:sp>
        <p:nvSpPr>
          <p:cNvPr id="92" name="Google Shape;92;p24"/>
          <p:cNvSpPr txBox="1"/>
          <p:nvPr>
            <p:ph type="ctrTitle"/>
          </p:nvPr>
        </p:nvSpPr>
        <p:spPr>
          <a:xfrm>
            <a:off x="3414400" y="1822650"/>
            <a:ext cx="5007900" cy="95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sz="36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sp>
        <p:nvSpPr>
          <p:cNvPr id="93" name="Google Shape;93;p24"/>
          <p:cNvSpPr txBox="1"/>
          <p:nvPr>
            <p:ph idx="1" type="subTitle"/>
          </p:nvPr>
        </p:nvSpPr>
        <p:spPr>
          <a:xfrm>
            <a:off x="4563475" y="2777250"/>
            <a:ext cx="3867300" cy="543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000">
                <a:latin typeface="Open Sans Light"/>
                <a:ea typeface="Open Sans Light"/>
                <a:cs typeface="Open Sans Light"/>
                <a:sym typeface="Open Sans Light"/>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7">
    <p:spTree>
      <p:nvGrpSpPr>
        <p:cNvPr id="94" name="Shape 94"/>
        <p:cNvGrpSpPr/>
        <p:nvPr/>
      </p:nvGrpSpPr>
      <p:grpSpPr>
        <a:xfrm>
          <a:off x="0" y="0"/>
          <a:ext cx="0" cy="0"/>
          <a:chOff x="0" y="0"/>
          <a:chExt cx="0" cy="0"/>
        </a:xfrm>
      </p:grpSpPr>
      <p:sp>
        <p:nvSpPr>
          <p:cNvPr id="95" name="Google Shape;95;p25"/>
          <p:cNvSpPr txBox="1"/>
          <p:nvPr>
            <p:ph type="ctrTitle"/>
          </p:nvPr>
        </p:nvSpPr>
        <p:spPr>
          <a:xfrm>
            <a:off x="5159880" y="2227950"/>
            <a:ext cx="2983200" cy="343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96" name="Google Shape;96;p25"/>
          <p:cNvSpPr txBox="1"/>
          <p:nvPr>
            <p:ph idx="1" type="subTitle"/>
          </p:nvPr>
        </p:nvSpPr>
        <p:spPr>
          <a:xfrm>
            <a:off x="5159880" y="2571750"/>
            <a:ext cx="2983200" cy="636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atin typeface="Open Sans Light"/>
                <a:ea typeface="Open Sans Light"/>
                <a:cs typeface="Open Sans Light"/>
                <a:sym typeface="Open Sans Light"/>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8">
    <p:spTree>
      <p:nvGrpSpPr>
        <p:cNvPr id="97" name="Shape 97"/>
        <p:cNvGrpSpPr/>
        <p:nvPr/>
      </p:nvGrpSpPr>
      <p:grpSpPr>
        <a:xfrm>
          <a:off x="0" y="0"/>
          <a:ext cx="0" cy="0"/>
          <a:chOff x="0" y="0"/>
          <a:chExt cx="0" cy="0"/>
        </a:xfrm>
      </p:grpSpPr>
      <p:sp>
        <p:nvSpPr>
          <p:cNvPr id="98" name="Google Shape;98;p26"/>
          <p:cNvSpPr txBox="1"/>
          <p:nvPr>
            <p:ph type="ctrTitle"/>
          </p:nvPr>
        </p:nvSpPr>
        <p:spPr>
          <a:xfrm>
            <a:off x="945189" y="2227950"/>
            <a:ext cx="2983200" cy="343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99" name="Google Shape;99;p26"/>
          <p:cNvSpPr txBox="1"/>
          <p:nvPr>
            <p:ph idx="1" type="subTitle"/>
          </p:nvPr>
        </p:nvSpPr>
        <p:spPr>
          <a:xfrm>
            <a:off x="945200" y="2571750"/>
            <a:ext cx="2983200" cy="63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atin typeface="Open Sans Light"/>
                <a:ea typeface="Open Sans Light"/>
                <a:cs typeface="Open Sans Light"/>
                <a:sym typeface="Open Sans 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4">
    <p:spTree>
      <p:nvGrpSpPr>
        <p:cNvPr id="100" name="Shape 100"/>
        <p:cNvGrpSpPr/>
        <p:nvPr/>
      </p:nvGrpSpPr>
      <p:grpSpPr>
        <a:xfrm>
          <a:off x="0" y="0"/>
          <a:ext cx="0" cy="0"/>
          <a:chOff x="0" y="0"/>
          <a:chExt cx="0" cy="0"/>
        </a:xfrm>
      </p:grpSpPr>
      <p:sp>
        <p:nvSpPr>
          <p:cNvPr id="101" name="Google Shape;101;p27"/>
          <p:cNvSpPr txBox="1"/>
          <p:nvPr>
            <p:ph idx="1" type="subTitle"/>
          </p:nvPr>
        </p:nvSpPr>
        <p:spPr>
          <a:xfrm flipH="1">
            <a:off x="1010400" y="3423025"/>
            <a:ext cx="1648500" cy="31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Share"/>
              <a:buNone/>
              <a:defRPr sz="1400">
                <a:latin typeface="DM Serif Display"/>
                <a:ea typeface="DM Serif Display"/>
                <a:cs typeface="DM Serif Display"/>
                <a:sym typeface="DM Serif Display"/>
              </a:defRPr>
            </a:lvl1pPr>
            <a:lvl2pPr lvl="1" rtl="0" algn="ctr">
              <a:lnSpc>
                <a:spcPct val="100000"/>
              </a:lnSpc>
              <a:spcBef>
                <a:spcPts val="0"/>
              </a:spcBef>
              <a:spcAft>
                <a:spcPts val="0"/>
              </a:spcAft>
              <a:buSzPts val="2500"/>
              <a:buFont typeface="Share"/>
              <a:buNone/>
              <a:defRPr b="1" sz="2500">
                <a:latin typeface="Share"/>
                <a:ea typeface="Share"/>
                <a:cs typeface="Share"/>
                <a:sym typeface="Share"/>
              </a:defRPr>
            </a:lvl2pPr>
            <a:lvl3pPr lvl="2" rtl="0" algn="ctr">
              <a:lnSpc>
                <a:spcPct val="100000"/>
              </a:lnSpc>
              <a:spcBef>
                <a:spcPts val="0"/>
              </a:spcBef>
              <a:spcAft>
                <a:spcPts val="0"/>
              </a:spcAft>
              <a:buSzPts val="2500"/>
              <a:buFont typeface="Share"/>
              <a:buNone/>
              <a:defRPr b="1" sz="2500">
                <a:latin typeface="Share"/>
                <a:ea typeface="Share"/>
                <a:cs typeface="Share"/>
                <a:sym typeface="Share"/>
              </a:defRPr>
            </a:lvl3pPr>
            <a:lvl4pPr lvl="3" rtl="0" algn="ctr">
              <a:lnSpc>
                <a:spcPct val="100000"/>
              </a:lnSpc>
              <a:spcBef>
                <a:spcPts val="0"/>
              </a:spcBef>
              <a:spcAft>
                <a:spcPts val="0"/>
              </a:spcAft>
              <a:buSzPts val="2500"/>
              <a:buFont typeface="Share"/>
              <a:buNone/>
              <a:defRPr b="1" sz="2500">
                <a:latin typeface="Share"/>
                <a:ea typeface="Share"/>
                <a:cs typeface="Share"/>
                <a:sym typeface="Share"/>
              </a:defRPr>
            </a:lvl4pPr>
            <a:lvl5pPr lvl="4" rtl="0" algn="ctr">
              <a:lnSpc>
                <a:spcPct val="100000"/>
              </a:lnSpc>
              <a:spcBef>
                <a:spcPts val="0"/>
              </a:spcBef>
              <a:spcAft>
                <a:spcPts val="0"/>
              </a:spcAft>
              <a:buSzPts val="2500"/>
              <a:buFont typeface="Share"/>
              <a:buNone/>
              <a:defRPr b="1" sz="2500">
                <a:latin typeface="Share"/>
                <a:ea typeface="Share"/>
                <a:cs typeface="Share"/>
                <a:sym typeface="Share"/>
              </a:defRPr>
            </a:lvl5pPr>
            <a:lvl6pPr lvl="5" rtl="0" algn="ctr">
              <a:lnSpc>
                <a:spcPct val="100000"/>
              </a:lnSpc>
              <a:spcBef>
                <a:spcPts val="0"/>
              </a:spcBef>
              <a:spcAft>
                <a:spcPts val="0"/>
              </a:spcAft>
              <a:buSzPts val="2500"/>
              <a:buFont typeface="Share"/>
              <a:buNone/>
              <a:defRPr b="1" sz="2500">
                <a:latin typeface="Share"/>
                <a:ea typeface="Share"/>
                <a:cs typeface="Share"/>
                <a:sym typeface="Share"/>
              </a:defRPr>
            </a:lvl6pPr>
            <a:lvl7pPr lvl="6" rtl="0" algn="ctr">
              <a:lnSpc>
                <a:spcPct val="100000"/>
              </a:lnSpc>
              <a:spcBef>
                <a:spcPts val="0"/>
              </a:spcBef>
              <a:spcAft>
                <a:spcPts val="0"/>
              </a:spcAft>
              <a:buSzPts val="2500"/>
              <a:buFont typeface="Share"/>
              <a:buNone/>
              <a:defRPr b="1" sz="2500">
                <a:latin typeface="Share"/>
                <a:ea typeface="Share"/>
                <a:cs typeface="Share"/>
                <a:sym typeface="Share"/>
              </a:defRPr>
            </a:lvl7pPr>
            <a:lvl8pPr lvl="7" rtl="0" algn="ctr">
              <a:lnSpc>
                <a:spcPct val="100000"/>
              </a:lnSpc>
              <a:spcBef>
                <a:spcPts val="0"/>
              </a:spcBef>
              <a:spcAft>
                <a:spcPts val="0"/>
              </a:spcAft>
              <a:buSzPts val="2500"/>
              <a:buFont typeface="Share"/>
              <a:buNone/>
              <a:defRPr b="1" sz="2500">
                <a:latin typeface="Share"/>
                <a:ea typeface="Share"/>
                <a:cs typeface="Share"/>
                <a:sym typeface="Share"/>
              </a:defRPr>
            </a:lvl8pPr>
            <a:lvl9pPr lvl="8" rtl="0" algn="ctr">
              <a:lnSpc>
                <a:spcPct val="100000"/>
              </a:lnSpc>
              <a:spcBef>
                <a:spcPts val="0"/>
              </a:spcBef>
              <a:spcAft>
                <a:spcPts val="0"/>
              </a:spcAft>
              <a:buSzPts val="2500"/>
              <a:buFont typeface="Share"/>
              <a:buNone/>
              <a:defRPr b="1" sz="2500">
                <a:latin typeface="Share"/>
                <a:ea typeface="Share"/>
                <a:cs typeface="Share"/>
                <a:sym typeface="Share"/>
              </a:defRPr>
            </a:lvl9pPr>
          </a:lstStyle>
          <a:p/>
        </p:txBody>
      </p:sp>
      <p:sp>
        <p:nvSpPr>
          <p:cNvPr id="102" name="Google Shape;102;p27"/>
          <p:cNvSpPr txBox="1"/>
          <p:nvPr>
            <p:ph idx="2" type="subTitle"/>
          </p:nvPr>
        </p:nvSpPr>
        <p:spPr>
          <a:xfrm flipH="1">
            <a:off x="1010400" y="3740150"/>
            <a:ext cx="1648500" cy="4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000">
                <a:latin typeface="Open Sans Light"/>
                <a:ea typeface="Open Sans Light"/>
                <a:cs typeface="Open Sans Light"/>
                <a:sym typeface="Open Sans Ligh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3" name="Google Shape;103;p27"/>
          <p:cNvSpPr txBox="1"/>
          <p:nvPr>
            <p:ph idx="3" type="subTitle"/>
          </p:nvPr>
        </p:nvSpPr>
        <p:spPr>
          <a:xfrm flipH="1">
            <a:off x="3747750" y="3423025"/>
            <a:ext cx="1648500" cy="31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Share"/>
              <a:buNone/>
              <a:defRPr sz="1400">
                <a:latin typeface="DM Serif Display"/>
                <a:ea typeface="DM Serif Display"/>
                <a:cs typeface="DM Serif Display"/>
                <a:sym typeface="DM Serif Display"/>
              </a:defRPr>
            </a:lvl1pPr>
            <a:lvl2pPr lvl="1" rtl="0" algn="ctr">
              <a:lnSpc>
                <a:spcPct val="100000"/>
              </a:lnSpc>
              <a:spcBef>
                <a:spcPts val="0"/>
              </a:spcBef>
              <a:spcAft>
                <a:spcPts val="0"/>
              </a:spcAft>
              <a:buSzPts val="2500"/>
              <a:buFont typeface="Share"/>
              <a:buNone/>
              <a:defRPr b="1" sz="2500">
                <a:latin typeface="Share"/>
                <a:ea typeface="Share"/>
                <a:cs typeface="Share"/>
                <a:sym typeface="Share"/>
              </a:defRPr>
            </a:lvl2pPr>
            <a:lvl3pPr lvl="2" rtl="0" algn="ctr">
              <a:lnSpc>
                <a:spcPct val="100000"/>
              </a:lnSpc>
              <a:spcBef>
                <a:spcPts val="0"/>
              </a:spcBef>
              <a:spcAft>
                <a:spcPts val="0"/>
              </a:spcAft>
              <a:buSzPts val="2500"/>
              <a:buFont typeface="Share"/>
              <a:buNone/>
              <a:defRPr b="1" sz="2500">
                <a:latin typeface="Share"/>
                <a:ea typeface="Share"/>
                <a:cs typeface="Share"/>
                <a:sym typeface="Share"/>
              </a:defRPr>
            </a:lvl3pPr>
            <a:lvl4pPr lvl="3" rtl="0" algn="ctr">
              <a:lnSpc>
                <a:spcPct val="100000"/>
              </a:lnSpc>
              <a:spcBef>
                <a:spcPts val="0"/>
              </a:spcBef>
              <a:spcAft>
                <a:spcPts val="0"/>
              </a:spcAft>
              <a:buSzPts val="2500"/>
              <a:buFont typeface="Share"/>
              <a:buNone/>
              <a:defRPr b="1" sz="2500">
                <a:latin typeface="Share"/>
                <a:ea typeface="Share"/>
                <a:cs typeface="Share"/>
                <a:sym typeface="Share"/>
              </a:defRPr>
            </a:lvl4pPr>
            <a:lvl5pPr lvl="4" rtl="0" algn="ctr">
              <a:lnSpc>
                <a:spcPct val="100000"/>
              </a:lnSpc>
              <a:spcBef>
                <a:spcPts val="0"/>
              </a:spcBef>
              <a:spcAft>
                <a:spcPts val="0"/>
              </a:spcAft>
              <a:buSzPts val="2500"/>
              <a:buFont typeface="Share"/>
              <a:buNone/>
              <a:defRPr b="1" sz="2500">
                <a:latin typeface="Share"/>
                <a:ea typeface="Share"/>
                <a:cs typeface="Share"/>
                <a:sym typeface="Share"/>
              </a:defRPr>
            </a:lvl5pPr>
            <a:lvl6pPr lvl="5" rtl="0" algn="ctr">
              <a:lnSpc>
                <a:spcPct val="100000"/>
              </a:lnSpc>
              <a:spcBef>
                <a:spcPts val="0"/>
              </a:spcBef>
              <a:spcAft>
                <a:spcPts val="0"/>
              </a:spcAft>
              <a:buSzPts val="2500"/>
              <a:buFont typeface="Share"/>
              <a:buNone/>
              <a:defRPr b="1" sz="2500">
                <a:latin typeface="Share"/>
                <a:ea typeface="Share"/>
                <a:cs typeface="Share"/>
                <a:sym typeface="Share"/>
              </a:defRPr>
            </a:lvl6pPr>
            <a:lvl7pPr lvl="6" rtl="0" algn="ctr">
              <a:lnSpc>
                <a:spcPct val="100000"/>
              </a:lnSpc>
              <a:spcBef>
                <a:spcPts val="0"/>
              </a:spcBef>
              <a:spcAft>
                <a:spcPts val="0"/>
              </a:spcAft>
              <a:buSzPts val="2500"/>
              <a:buFont typeface="Share"/>
              <a:buNone/>
              <a:defRPr b="1" sz="2500">
                <a:latin typeface="Share"/>
                <a:ea typeface="Share"/>
                <a:cs typeface="Share"/>
                <a:sym typeface="Share"/>
              </a:defRPr>
            </a:lvl7pPr>
            <a:lvl8pPr lvl="7" rtl="0" algn="ctr">
              <a:lnSpc>
                <a:spcPct val="100000"/>
              </a:lnSpc>
              <a:spcBef>
                <a:spcPts val="0"/>
              </a:spcBef>
              <a:spcAft>
                <a:spcPts val="0"/>
              </a:spcAft>
              <a:buSzPts val="2500"/>
              <a:buFont typeface="Share"/>
              <a:buNone/>
              <a:defRPr b="1" sz="2500">
                <a:latin typeface="Share"/>
                <a:ea typeface="Share"/>
                <a:cs typeface="Share"/>
                <a:sym typeface="Share"/>
              </a:defRPr>
            </a:lvl8pPr>
            <a:lvl9pPr lvl="8" rtl="0" algn="ctr">
              <a:lnSpc>
                <a:spcPct val="100000"/>
              </a:lnSpc>
              <a:spcBef>
                <a:spcPts val="0"/>
              </a:spcBef>
              <a:spcAft>
                <a:spcPts val="0"/>
              </a:spcAft>
              <a:buSzPts val="2500"/>
              <a:buFont typeface="Share"/>
              <a:buNone/>
              <a:defRPr b="1" sz="2500">
                <a:latin typeface="Share"/>
                <a:ea typeface="Share"/>
                <a:cs typeface="Share"/>
                <a:sym typeface="Share"/>
              </a:defRPr>
            </a:lvl9pPr>
          </a:lstStyle>
          <a:p/>
        </p:txBody>
      </p:sp>
      <p:sp>
        <p:nvSpPr>
          <p:cNvPr id="104" name="Google Shape;104;p27"/>
          <p:cNvSpPr txBox="1"/>
          <p:nvPr>
            <p:ph idx="4" type="subTitle"/>
          </p:nvPr>
        </p:nvSpPr>
        <p:spPr>
          <a:xfrm>
            <a:off x="6490950" y="3423025"/>
            <a:ext cx="1648500" cy="31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Share"/>
              <a:buNone/>
              <a:defRPr sz="1400">
                <a:latin typeface="DM Serif Display"/>
                <a:ea typeface="DM Serif Display"/>
                <a:cs typeface="DM Serif Display"/>
                <a:sym typeface="DM Serif Display"/>
              </a:defRPr>
            </a:lvl1pPr>
            <a:lvl2pPr lvl="1" rtl="0" algn="ctr">
              <a:lnSpc>
                <a:spcPct val="100000"/>
              </a:lnSpc>
              <a:spcBef>
                <a:spcPts val="0"/>
              </a:spcBef>
              <a:spcAft>
                <a:spcPts val="0"/>
              </a:spcAft>
              <a:buSzPts val="2500"/>
              <a:buFont typeface="Share"/>
              <a:buNone/>
              <a:defRPr b="1" sz="2500">
                <a:latin typeface="Share"/>
                <a:ea typeface="Share"/>
                <a:cs typeface="Share"/>
                <a:sym typeface="Share"/>
              </a:defRPr>
            </a:lvl2pPr>
            <a:lvl3pPr lvl="2" rtl="0" algn="ctr">
              <a:lnSpc>
                <a:spcPct val="100000"/>
              </a:lnSpc>
              <a:spcBef>
                <a:spcPts val="0"/>
              </a:spcBef>
              <a:spcAft>
                <a:spcPts val="0"/>
              </a:spcAft>
              <a:buSzPts val="2500"/>
              <a:buFont typeface="Share"/>
              <a:buNone/>
              <a:defRPr b="1" sz="2500">
                <a:latin typeface="Share"/>
                <a:ea typeface="Share"/>
                <a:cs typeface="Share"/>
                <a:sym typeface="Share"/>
              </a:defRPr>
            </a:lvl3pPr>
            <a:lvl4pPr lvl="3" rtl="0" algn="ctr">
              <a:lnSpc>
                <a:spcPct val="100000"/>
              </a:lnSpc>
              <a:spcBef>
                <a:spcPts val="0"/>
              </a:spcBef>
              <a:spcAft>
                <a:spcPts val="0"/>
              </a:spcAft>
              <a:buSzPts val="2500"/>
              <a:buFont typeface="Share"/>
              <a:buNone/>
              <a:defRPr b="1" sz="2500">
                <a:latin typeface="Share"/>
                <a:ea typeface="Share"/>
                <a:cs typeface="Share"/>
                <a:sym typeface="Share"/>
              </a:defRPr>
            </a:lvl4pPr>
            <a:lvl5pPr lvl="4" rtl="0" algn="ctr">
              <a:lnSpc>
                <a:spcPct val="100000"/>
              </a:lnSpc>
              <a:spcBef>
                <a:spcPts val="0"/>
              </a:spcBef>
              <a:spcAft>
                <a:spcPts val="0"/>
              </a:spcAft>
              <a:buSzPts val="2500"/>
              <a:buFont typeface="Share"/>
              <a:buNone/>
              <a:defRPr b="1" sz="2500">
                <a:latin typeface="Share"/>
                <a:ea typeface="Share"/>
                <a:cs typeface="Share"/>
                <a:sym typeface="Share"/>
              </a:defRPr>
            </a:lvl5pPr>
            <a:lvl6pPr lvl="5" rtl="0" algn="ctr">
              <a:lnSpc>
                <a:spcPct val="100000"/>
              </a:lnSpc>
              <a:spcBef>
                <a:spcPts val="0"/>
              </a:spcBef>
              <a:spcAft>
                <a:spcPts val="0"/>
              </a:spcAft>
              <a:buSzPts val="2500"/>
              <a:buFont typeface="Share"/>
              <a:buNone/>
              <a:defRPr b="1" sz="2500">
                <a:latin typeface="Share"/>
                <a:ea typeface="Share"/>
                <a:cs typeface="Share"/>
                <a:sym typeface="Share"/>
              </a:defRPr>
            </a:lvl6pPr>
            <a:lvl7pPr lvl="6" rtl="0" algn="ctr">
              <a:lnSpc>
                <a:spcPct val="100000"/>
              </a:lnSpc>
              <a:spcBef>
                <a:spcPts val="0"/>
              </a:spcBef>
              <a:spcAft>
                <a:spcPts val="0"/>
              </a:spcAft>
              <a:buSzPts val="2500"/>
              <a:buFont typeface="Share"/>
              <a:buNone/>
              <a:defRPr b="1" sz="2500">
                <a:latin typeface="Share"/>
                <a:ea typeface="Share"/>
                <a:cs typeface="Share"/>
                <a:sym typeface="Share"/>
              </a:defRPr>
            </a:lvl7pPr>
            <a:lvl8pPr lvl="7" rtl="0" algn="ctr">
              <a:lnSpc>
                <a:spcPct val="100000"/>
              </a:lnSpc>
              <a:spcBef>
                <a:spcPts val="0"/>
              </a:spcBef>
              <a:spcAft>
                <a:spcPts val="0"/>
              </a:spcAft>
              <a:buSzPts val="2500"/>
              <a:buFont typeface="Share"/>
              <a:buNone/>
              <a:defRPr b="1" sz="2500">
                <a:latin typeface="Share"/>
                <a:ea typeface="Share"/>
                <a:cs typeface="Share"/>
                <a:sym typeface="Share"/>
              </a:defRPr>
            </a:lvl8pPr>
            <a:lvl9pPr lvl="8" rtl="0" algn="ctr">
              <a:lnSpc>
                <a:spcPct val="100000"/>
              </a:lnSpc>
              <a:spcBef>
                <a:spcPts val="0"/>
              </a:spcBef>
              <a:spcAft>
                <a:spcPts val="0"/>
              </a:spcAft>
              <a:buSzPts val="2500"/>
              <a:buFont typeface="Share"/>
              <a:buNone/>
              <a:defRPr b="1" sz="2500">
                <a:latin typeface="Share"/>
                <a:ea typeface="Share"/>
                <a:cs typeface="Share"/>
                <a:sym typeface="Share"/>
              </a:defRPr>
            </a:lvl9pPr>
          </a:lstStyle>
          <a:p/>
        </p:txBody>
      </p:sp>
      <p:sp>
        <p:nvSpPr>
          <p:cNvPr id="105" name="Google Shape;105;p27"/>
          <p:cNvSpPr txBox="1"/>
          <p:nvPr>
            <p:ph idx="5" type="subTitle"/>
          </p:nvPr>
        </p:nvSpPr>
        <p:spPr>
          <a:xfrm flipH="1">
            <a:off x="3747750" y="3740125"/>
            <a:ext cx="1648500" cy="4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000">
                <a:latin typeface="Open Sans Light"/>
                <a:ea typeface="Open Sans Light"/>
                <a:cs typeface="Open Sans Light"/>
                <a:sym typeface="Open Sans Ligh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6" name="Google Shape;106;p27"/>
          <p:cNvSpPr txBox="1"/>
          <p:nvPr>
            <p:ph idx="6" type="subTitle"/>
          </p:nvPr>
        </p:nvSpPr>
        <p:spPr>
          <a:xfrm>
            <a:off x="6490950" y="3740125"/>
            <a:ext cx="1648500" cy="4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000">
                <a:latin typeface="Open Sans Light"/>
                <a:ea typeface="Open Sans Light"/>
                <a:cs typeface="Open Sans Light"/>
                <a:sym typeface="Open Sans Ligh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7" name="Google Shape;107;p27"/>
          <p:cNvSpPr txBox="1"/>
          <p:nvPr>
            <p:ph hasCustomPrompt="1" type="title"/>
          </p:nvPr>
        </p:nvSpPr>
        <p:spPr>
          <a:xfrm>
            <a:off x="1389900" y="2163690"/>
            <a:ext cx="889500" cy="361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8" name="Google Shape;108;p27"/>
          <p:cNvSpPr txBox="1"/>
          <p:nvPr>
            <p:ph hasCustomPrompt="1" idx="7" type="title"/>
          </p:nvPr>
        </p:nvSpPr>
        <p:spPr>
          <a:xfrm>
            <a:off x="4127250" y="2160367"/>
            <a:ext cx="889500" cy="361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9" name="Google Shape;109;p27"/>
          <p:cNvSpPr txBox="1"/>
          <p:nvPr>
            <p:ph hasCustomPrompt="1" idx="8" type="title"/>
          </p:nvPr>
        </p:nvSpPr>
        <p:spPr>
          <a:xfrm>
            <a:off x="6873895" y="2160693"/>
            <a:ext cx="889500" cy="361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10" name="Google Shape;110;p27"/>
          <p:cNvSpPr txBox="1"/>
          <p:nvPr>
            <p:ph idx="9" type="ctrTitle"/>
          </p:nvPr>
        </p:nvSpPr>
        <p:spPr>
          <a:xfrm>
            <a:off x="723600" y="470625"/>
            <a:ext cx="17352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9">
    <p:spTree>
      <p:nvGrpSpPr>
        <p:cNvPr id="111" name="Shape 111"/>
        <p:cNvGrpSpPr/>
        <p:nvPr/>
      </p:nvGrpSpPr>
      <p:grpSpPr>
        <a:xfrm>
          <a:off x="0" y="0"/>
          <a:ext cx="0" cy="0"/>
          <a:chOff x="0" y="0"/>
          <a:chExt cx="0" cy="0"/>
        </a:xfrm>
      </p:grpSpPr>
      <p:sp>
        <p:nvSpPr>
          <p:cNvPr id="112" name="Google Shape;112;p28"/>
          <p:cNvSpPr txBox="1"/>
          <p:nvPr>
            <p:ph type="ctrTitle"/>
          </p:nvPr>
        </p:nvSpPr>
        <p:spPr>
          <a:xfrm>
            <a:off x="723600" y="470625"/>
            <a:ext cx="18783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3" name="Google Shape;113;p28"/>
          <p:cNvSpPr txBox="1"/>
          <p:nvPr>
            <p:ph idx="2" type="ctrTitle"/>
          </p:nvPr>
        </p:nvSpPr>
        <p:spPr>
          <a:xfrm>
            <a:off x="1263150" y="1910650"/>
            <a:ext cx="1338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14" name="Google Shape;114;p28"/>
          <p:cNvSpPr txBox="1"/>
          <p:nvPr>
            <p:ph idx="1" type="subTitle"/>
          </p:nvPr>
        </p:nvSpPr>
        <p:spPr>
          <a:xfrm>
            <a:off x="1310100" y="2426522"/>
            <a:ext cx="1244400" cy="77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28"/>
          <p:cNvSpPr txBox="1"/>
          <p:nvPr>
            <p:ph idx="3" type="ctrTitle"/>
          </p:nvPr>
        </p:nvSpPr>
        <p:spPr>
          <a:xfrm>
            <a:off x="3902700" y="1910650"/>
            <a:ext cx="1338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16" name="Google Shape;116;p28"/>
          <p:cNvSpPr txBox="1"/>
          <p:nvPr>
            <p:ph idx="4" type="subTitle"/>
          </p:nvPr>
        </p:nvSpPr>
        <p:spPr>
          <a:xfrm>
            <a:off x="3949650" y="2426522"/>
            <a:ext cx="1244400" cy="77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28"/>
          <p:cNvSpPr txBox="1"/>
          <p:nvPr>
            <p:ph idx="5" type="ctrTitle"/>
          </p:nvPr>
        </p:nvSpPr>
        <p:spPr>
          <a:xfrm>
            <a:off x="6589500" y="1910650"/>
            <a:ext cx="1338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18" name="Google Shape;118;p28"/>
          <p:cNvSpPr txBox="1"/>
          <p:nvPr>
            <p:ph idx="6" type="subTitle"/>
          </p:nvPr>
        </p:nvSpPr>
        <p:spPr>
          <a:xfrm>
            <a:off x="6636450" y="2426522"/>
            <a:ext cx="1244400" cy="77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28"/>
          <p:cNvSpPr txBox="1"/>
          <p:nvPr>
            <p:ph hasCustomPrompt="1" idx="7" type="title"/>
          </p:nvPr>
        </p:nvSpPr>
        <p:spPr>
          <a:xfrm>
            <a:off x="1422605" y="3223975"/>
            <a:ext cx="10194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9pPr>
          </a:lstStyle>
          <a:p>
            <a:r>
              <a:t>xx%</a:t>
            </a:r>
          </a:p>
        </p:txBody>
      </p:sp>
      <p:sp>
        <p:nvSpPr>
          <p:cNvPr id="120" name="Google Shape;120;p28"/>
          <p:cNvSpPr txBox="1"/>
          <p:nvPr>
            <p:ph hasCustomPrompt="1" idx="8" type="title"/>
          </p:nvPr>
        </p:nvSpPr>
        <p:spPr>
          <a:xfrm>
            <a:off x="4038680" y="3223975"/>
            <a:ext cx="10194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9pPr>
          </a:lstStyle>
          <a:p>
            <a:r>
              <a:t>xx%</a:t>
            </a:r>
          </a:p>
        </p:txBody>
      </p:sp>
      <p:sp>
        <p:nvSpPr>
          <p:cNvPr id="121" name="Google Shape;121;p28"/>
          <p:cNvSpPr txBox="1"/>
          <p:nvPr>
            <p:ph hasCustomPrompt="1" idx="9" type="title"/>
          </p:nvPr>
        </p:nvSpPr>
        <p:spPr>
          <a:xfrm>
            <a:off x="6749255" y="3223975"/>
            <a:ext cx="10194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
    <p:spTree>
      <p:nvGrpSpPr>
        <p:cNvPr id="122" name="Shape 122"/>
        <p:cNvGrpSpPr/>
        <p:nvPr/>
      </p:nvGrpSpPr>
      <p:grpSpPr>
        <a:xfrm>
          <a:off x="0" y="0"/>
          <a:ext cx="0" cy="0"/>
          <a:chOff x="0" y="0"/>
          <a:chExt cx="0" cy="0"/>
        </a:xfrm>
      </p:grpSpPr>
      <p:sp>
        <p:nvSpPr>
          <p:cNvPr id="123" name="Google Shape;123;p29"/>
          <p:cNvSpPr txBox="1"/>
          <p:nvPr>
            <p:ph type="ctrTitle"/>
          </p:nvPr>
        </p:nvSpPr>
        <p:spPr>
          <a:xfrm>
            <a:off x="-539012" y="2132593"/>
            <a:ext cx="4567800" cy="946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24" name="Google Shape;124;p29"/>
          <p:cNvSpPr txBox="1"/>
          <p:nvPr>
            <p:ph idx="1" type="subTitle"/>
          </p:nvPr>
        </p:nvSpPr>
        <p:spPr>
          <a:xfrm>
            <a:off x="1231588" y="3202043"/>
            <a:ext cx="27972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25" name="Google Shape;125;p29"/>
          <p:cNvSpPr txBox="1"/>
          <p:nvPr>
            <p:ph idx="2" type="subTitle"/>
          </p:nvPr>
        </p:nvSpPr>
        <p:spPr>
          <a:xfrm>
            <a:off x="5115470" y="3202043"/>
            <a:ext cx="27972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26" name="Google Shape;126;p29"/>
          <p:cNvSpPr txBox="1"/>
          <p:nvPr>
            <p:ph idx="3" type="ctrTitle"/>
          </p:nvPr>
        </p:nvSpPr>
        <p:spPr>
          <a:xfrm>
            <a:off x="5115470" y="2132593"/>
            <a:ext cx="4587300" cy="946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solidFill>
          <a:schemeClr val="dk1"/>
        </a:solidFill>
      </p:bgPr>
    </p:bg>
    <p:spTree>
      <p:nvGrpSpPr>
        <p:cNvPr id="127" name="Shape 127"/>
        <p:cNvGrpSpPr/>
        <p:nvPr/>
      </p:nvGrpSpPr>
      <p:grpSpPr>
        <a:xfrm>
          <a:off x="0" y="0"/>
          <a:ext cx="0" cy="0"/>
          <a:chOff x="0" y="0"/>
          <a:chExt cx="0" cy="0"/>
        </a:xfrm>
      </p:grpSpPr>
      <p:sp>
        <p:nvSpPr>
          <p:cNvPr id="128" name="Google Shape;128;p30"/>
          <p:cNvSpPr txBox="1"/>
          <p:nvPr>
            <p:ph type="ctrTitle"/>
          </p:nvPr>
        </p:nvSpPr>
        <p:spPr>
          <a:xfrm>
            <a:off x="723600" y="470625"/>
            <a:ext cx="1945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solidFill>
                  <a:schemeClr val="dk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29" name="Google Shape;129;p30"/>
          <p:cNvSpPr txBox="1"/>
          <p:nvPr>
            <p:ph idx="1" type="subTitle"/>
          </p:nvPr>
        </p:nvSpPr>
        <p:spPr>
          <a:xfrm>
            <a:off x="4240075" y="1504450"/>
            <a:ext cx="2888400" cy="72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000">
                <a:latin typeface="Open Sans Light"/>
                <a:ea typeface="Open Sans Light"/>
                <a:cs typeface="Open Sans Light"/>
                <a:sym typeface="Open Sans Light"/>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30" name="Google Shape;130;p30"/>
          <p:cNvSpPr txBox="1"/>
          <p:nvPr>
            <p:ph idx="2" type="subTitle"/>
          </p:nvPr>
        </p:nvSpPr>
        <p:spPr>
          <a:xfrm>
            <a:off x="4240075" y="2675938"/>
            <a:ext cx="2888400" cy="72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000">
                <a:latin typeface="Open Sans Light"/>
                <a:ea typeface="Open Sans Light"/>
                <a:cs typeface="Open Sans Light"/>
                <a:sym typeface="Open Sans Light"/>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31" name="Google Shape;131;p30"/>
          <p:cNvSpPr txBox="1"/>
          <p:nvPr>
            <p:ph idx="3" type="ctrTitle"/>
          </p:nvPr>
        </p:nvSpPr>
        <p:spPr>
          <a:xfrm>
            <a:off x="4240075" y="1198100"/>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600"/>
              <a:buNone/>
              <a:defRPr sz="1600"/>
            </a:lvl1pPr>
            <a:lvl2pPr lvl="1" rtl="0" algn="ctr">
              <a:spcBef>
                <a:spcPts val="0"/>
              </a:spcBef>
              <a:spcAft>
                <a:spcPts val="0"/>
              </a:spcAft>
              <a:buClr>
                <a:srgbClr val="000000"/>
              </a:buClr>
              <a:buSzPts val="1600"/>
              <a:buNone/>
              <a:defRPr sz="1600">
                <a:solidFill>
                  <a:srgbClr val="000000"/>
                </a:solidFill>
              </a:defRPr>
            </a:lvl2pPr>
            <a:lvl3pPr lvl="2" rtl="0" algn="ctr">
              <a:spcBef>
                <a:spcPts val="0"/>
              </a:spcBef>
              <a:spcAft>
                <a:spcPts val="0"/>
              </a:spcAft>
              <a:buClr>
                <a:srgbClr val="000000"/>
              </a:buClr>
              <a:buSzPts val="1600"/>
              <a:buNone/>
              <a:defRPr sz="1600">
                <a:solidFill>
                  <a:srgbClr val="000000"/>
                </a:solidFill>
              </a:defRPr>
            </a:lvl3pPr>
            <a:lvl4pPr lvl="3" rtl="0" algn="ctr">
              <a:spcBef>
                <a:spcPts val="0"/>
              </a:spcBef>
              <a:spcAft>
                <a:spcPts val="0"/>
              </a:spcAft>
              <a:buClr>
                <a:srgbClr val="000000"/>
              </a:buClr>
              <a:buSzPts val="1600"/>
              <a:buNone/>
              <a:defRPr sz="1600">
                <a:solidFill>
                  <a:srgbClr val="000000"/>
                </a:solidFill>
              </a:defRPr>
            </a:lvl4pPr>
            <a:lvl5pPr lvl="4" rtl="0" algn="ctr">
              <a:spcBef>
                <a:spcPts val="0"/>
              </a:spcBef>
              <a:spcAft>
                <a:spcPts val="0"/>
              </a:spcAft>
              <a:buClr>
                <a:srgbClr val="000000"/>
              </a:buClr>
              <a:buSzPts val="1600"/>
              <a:buNone/>
              <a:defRPr sz="1600">
                <a:solidFill>
                  <a:srgbClr val="000000"/>
                </a:solidFill>
              </a:defRPr>
            </a:lvl5pPr>
            <a:lvl6pPr lvl="5" rtl="0" algn="ctr">
              <a:spcBef>
                <a:spcPts val="0"/>
              </a:spcBef>
              <a:spcAft>
                <a:spcPts val="0"/>
              </a:spcAft>
              <a:buClr>
                <a:srgbClr val="000000"/>
              </a:buClr>
              <a:buSzPts val="1600"/>
              <a:buNone/>
              <a:defRPr sz="1600">
                <a:solidFill>
                  <a:srgbClr val="000000"/>
                </a:solidFill>
              </a:defRPr>
            </a:lvl6pPr>
            <a:lvl7pPr lvl="6" rtl="0" algn="ctr">
              <a:spcBef>
                <a:spcPts val="0"/>
              </a:spcBef>
              <a:spcAft>
                <a:spcPts val="0"/>
              </a:spcAft>
              <a:buClr>
                <a:srgbClr val="000000"/>
              </a:buClr>
              <a:buSzPts val="1600"/>
              <a:buNone/>
              <a:defRPr sz="1600">
                <a:solidFill>
                  <a:srgbClr val="000000"/>
                </a:solidFill>
              </a:defRPr>
            </a:lvl7pPr>
            <a:lvl8pPr lvl="7" rtl="0" algn="ctr">
              <a:spcBef>
                <a:spcPts val="0"/>
              </a:spcBef>
              <a:spcAft>
                <a:spcPts val="0"/>
              </a:spcAft>
              <a:buClr>
                <a:srgbClr val="000000"/>
              </a:buClr>
              <a:buSzPts val="1600"/>
              <a:buNone/>
              <a:defRPr sz="1600">
                <a:solidFill>
                  <a:srgbClr val="000000"/>
                </a:solidFill>
              </a:defRPr>
            </a:lvl8pPr>
            <a:lvl9pPr lvl="8" rtl="0" algn="ctr">
              <a:spcBef>
                <a:spcPts val="0"/>
              </a:spcBef>
              <a:spcAft>
                <a:spcPts val="0"/>
              </a:spcAft>
              <a:buClr>
                <a:srgbClr val="000000"/>
              </a:buClr>
              <a:buSzPts val="1600"/>
              <a:buNone/>
              <a:defRPr sz="1600">
                <a:solidFill>
                  <a:srgbClr val="000000"/>
                </a:solidFill>
              </a:defRPr>
            </a:lvl9pPr>
          </a:lstStyle>
          <a:p/>
        </p:txBody>
      </p:sp>
      <p:sp>
        <p:nvSpPr>
          <p:cNvPr id="132" name="Google Shape;132;p30"/>
          <p:cNvSpPr txBox="1"/>
          <p:nvPr>
            <p:ph idx="4" type="ctrTitle"/>
          </p:nvPr>
        </p:nvSpPr>
        <p:spPr>
          <a:xfrm>
            <a:off x="4240075" y="2362488"/>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600"/>
              <a:buNone/>
              <a:defRPr sz="1600"/>
            </a:lvl1pPr>
            <a:lvl2pPr lvl="1" rtl="0" algn="ctr">
              <a:spcBef>
                <a:spcPts val="0"/>
              </a:spcBef>
              <a:spcAft>
                <a:spcPts val="0"/>
              </a:spcAft>
              <a:buClr>
                <a:srgbClr val="000000"/>
              </a:buClr>
              <a:buSzPts val="1600"/>
              <a:buNone/>
              <a:defRPr sz="1600">
                <a:solidFill>
                  <a:srgbClr val="000000"/>
                </a:solidFill>
              </a:defRPr>
            </a:lvl2pPr>
            <a:lvl3pPr lvl="2" rtl="0" algn="ctr">
              <a:spcBef>
                <a:spcPts val="0"/>
              </a:spcBef>
              <a:spcAft>
                <a:spcPts val="0"/>
              </a:spcAft>
              <a:buClr>
                <a:srgbClr val="000000"/>
              </a:buClr>
              <a:buSzPts val="1600"/>
              <a:buNone/>
              <a:defRPr sz="1600">
                <a:solidFill>
                  <a:srgbClr val="000000"/>
                </a:solidFill>
              </a:defRPr>
            </a:lvl3pPr>
            <a:lvl4pPr lvl="3" rtl="0" algn="ctr">
              <a:spcBef>
                <a:spcPts val="0"/>
              </a:spcBef>
              <a:spcAft>
                <a:spcPts val="0"/>
              </a:spcAft>
              <a:buClr>
                <a:srgbClr val="000000"/>
              </a:buClr>
              <a:buSzPts val="1600"/>
              <a:buNone/>
              <a:defRPr sz="1600">
                <a:solidFill>
                  <a:srgbClr val="000000"/>
                </a:solidFill>
              </a:defRPr>
            </a:lvl4pPr>
            <a:lvl5pPr lvl="4" rtl="0" algn="ctr">
              <a:spcBef>
                <a:spcPts val="0"/>
              </a:spcBef>
              <a:spcAft>
                <a:spcPts val="0"/>
              </a:spcAft>
              <a:buClr>
                <a:srgbClr val="000000"/>
              </a:buClr>
              <a:buSzPts val="1600"/>
              <a:buNone/>
              <a:defRPr sz="1600">
                <a:solidFill>
                  <a:srgbClr val="000000"/>
                </a:solidFill>
              </a:defRPr>
            </a:lvl5pPr>
            <a:lvl6pPr lvl="5" rtl="0" algn="ctr">
              <a:spcBef>
                <a:spcPts val="0"/>
              </a:spcBef>
              <a:spcAft>
                <a:spcPts val="0"/>
              </a:spcAft>
              <a:buClr>
                <a:srgbClr val="000000"/>
              </a:buClr>
              <a:buSzPts val="1600"/>
              <a:buNone/>
              <a:defRPr sz="1600">
                <a:solidFill>
                  <a:srgbClr val="000000"/>
                </a:solidFill>
              </a:defRPr>
            </a:lvl6pPr>
            <a:lvl7pPr lvl="6" rtl="0" algn="ctr">
              <a:spcBef>
                <a:spcPts val="0"/>
              </a:spcBef>
              <a:spcAft>
                <a:spcPts val="0"/>
              </a:spcAft>
              <a:buClr>
                <a:srgbClr val="000000"/>
              </a:buClr>
              <a:buSzPts val="1600"/>
              <a:buNone/>
              <a:defRPr sz="1600">
                <a:solidFill>
                  <a:srgbClr val="000000"/>
                </a:solidFill>
              </a:defRPr>
            </a:lvl7pPr>
            <a:lvl8pPr lvl="7" rtl="0" algn="ctr">
              <a:spcBef>
                <a:spcPts val="0"/>
              </a:spcBef>
              <a:spcAft>
                <a:spcPts val="0"/>
              </a:spcAft>
              <a:buClr>
                <a:srgbClr val="000000"/>
              </a:buClr>
              <a:buSzPts val="1600"/>
              <a:buNone/>
              <a:defRPr sz="1600">
                <a:solidFill>
                  <a:srgbClr val="000000"/>
                </a:solidFill>
              </a:defRPr>
            </a:lvl8pPr>
            <a:lvl9pPr lvl="8" rtl="0" algn="ctr">
              <a:spcBef>
                <a:spcPts val="0"/>
              </a:spcBef>
              <a:spcAft>
                <a:spcPts val="0"/>
              </a:spcAft>
              <a:buClr>
                <a:srgbClr val="000000"/>
              </a:buClr>
              <a:buSzPts val="1600"/>
              <a:buNone/>
              <a:defRPr sz="1600">
                <a:solidFill>
                  <a:srgbClr val="000000"/>
                </a:solidFill>
              </a:defRPr>
            </a:lvl9pPr>
          </a:lstStyle>
          <a:p/>
        </p:txBody>
      </p:sp>
      <p:sp>
        <p:nvSpPr>
          <p:cNvPr id="133" name="Google Shape;133;p30"/>
          <p:cNvSpPr txBox="1"/>
          <p:nvPr>
            <p:ph idx="5" type="subTitle"/>
          </p:nvPr>
        </p:nvSpPr>
        <p:spPr>
          <a:xfrm>
            <a:off x="4240075" y="3844975"/>
            <a:ext cx="2888400" cy="72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000">
                <a:latin typeface="Open Sans Light"/>
                <a:ea typeface="Open Sans Light"/>
                <a:cs typeface="Open Sans Light"/>
                <a:sym typeface="Open Sans Light"/>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34" name="Google Shape;134;p30"/>
          <p:cNvSpPr txBox="1"/>
          <p:nvPr>
            <p:ph idx="6" type="ctrTitle"/>
          </p:nvPr>
        </p:nvSpPr>
        <p:spPr>
          <a:xfrm>
            <a:off x="4240075" y="3537472"/>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600"/>
              <a:buNone/>
              <a:defRPr sz="1600"/>
            </a:lvl1pPr>
            <a:lvl2pPr lvl="1" rtl="0" algn="ctr">
              <a:spcBef>
                <a:spcPts val="0"/>
              </a:spcBef>
              <a:spcAft>
                <a:spcPts val="0"/>
              </a:spcAft>
              <a:buClr>
                <a:srgbClr val="000000"/>
              </a:buClr>
              <a:buSzPts val="1600"/>
              <a:buNone/>
              <a:defRPr sz="1600">
                <a:solidFill>
                  <a:srgbClr val="000000"/>
                </a:solidFill>
              </a:defRPr>
            </a:lvl2pPr>
            <a:lvl3pPr lvl="2" rtl="0" algn="ctr">
              <a:spcBef>
                <a:spcPts val="0"/>
              </a:spcBef>
              <a:spcAft>
                <a:spcPts val="0"/>
              </a:spcAft>
              <a:buClr>
                <a:srgbClr val="000000"/>
              </a:buClr>
              <a:buSzPts val="1600"/>
              <a:buNone/>
              <a:defRPr sz="1600">
                <a:solidFill>
                  <a:srgbClr val="000000"/>
                </a:solidFill>
              </a:defRPr>
            </a:lvl3pPr>
            <a:lvl4pPr lvl="3" rtl="0" algn="ctr">
              <a:spcBef>
                <a:spcPts val="0"/>
              </a:spcBef>
              <a:spcAft>
                <a:spcPts val="0"/>
              </a:spcAft>
              <a:buClr>
                <a:srgbClr val="000000"/>
              </a:buClr>
              <a:buSzPts val="1600"/>
              <a:buNone/>
              <a:defRPr sz="1600">
                <a:solidFill>
                  <a:srgbClr val="000000"/>
                </a:solidFill>
              </a:defRPr>
            </a:lvl4pPr>
            <a:lvl5pPr lvl="4" rtl="0" algn="ctr">
              <a:spcBef>
                <a:spcPts val="0"/>
              </a:spcBef>
              <a:spcAft>
                <a:spcPts val="0"/>
              </a:spcAft>
              <a:buClr>
                <a:srgbClr val="000000"/>
              </a:buClr>
              <a:buSzPts val="1600"/>
              <a:buNone/>
              <a:defRPr sz="1600">
                <a:solidFill>
                  <a:srgbClr val="000000"/>
                </a:solidFill>
              </a:defRPr>
            </a:lvl5pPr>
            <a:lvl6pPr lvl="5" rtl="0" algn="ctr">
              <a:spcBef>
                <a:spcPts val="0"/>
              </a:spcBef>
              <a:spcAft>
                <a:spcPts val="0"/>
              </a:spcAft>
              <a:buClr>
                <a:srgbClr val="000000"/>
              </a:buClr>
              <a:buSzPts val="1600"/>
              <a:buNone/>
              <a:defRPr sz="1600">
                <a:solidFill>
                  <a:srgbClr val="000000"/>
                </a:solidFill>
              </a:defRPr>
            </a:lvl6pPr>
            <a:lvl7pPr lvl="6" rtl="0" algn="ctr">
              <a:spcBef>
                <a:spcPts val="0"/>
              </a:spcBef>
              <a:spcAft>
                <a:spcPts val="0"/>
              </a:spcAft>
              <a:buClr>
                <a:srgbClr val="000000"/>
              </a:buClr>
              <a:buSzPts val="1600"/>
              <a:buNone/>
              <a:defRPr sz="1600">
                <a:solidFill>
                  <a:srgbClr val="000000"/>
                </a:solidFill>
              </a:defRPr>
            </a:lvl7pPr>
            <a:lvl8pPr lvl="7" rtl="0" algn="ctr">
              <a:spcBef>
                <a:spcPts val="0"/>
              </a:spcBef>
              <a:spcAft>
                <a:spcPts val="0"/>
              </a:spcAft>
              <a:buClr>
                <a:srgbClr val="000000"/>
              </a:buClr>
              <a:buSzPts val="1600"/>
              <a:buNone/>
              <a:defRPr sz="1600">
                <a:solidFill>
                  <a:srgbClr val="000000"/>
                </a:solidFill>
              </a:defRPr>
            </a:lvl8pPr>
            <a:lvl9pPr lvl="8" rtl="0" algn="ctr">
              <a:spcBef>
                <a:spcPts val="0"/>
              </a:spcBef>
              <a:spcAft>
                <a:spcPts val="0"/>
              </a:spcAft>
              <a:buClr>
                <a:srgbClr val="000000"/>
              </a:buClr>
              <a:buSzPts val="1600"/>
              <a:buNone/>
              <a:defRPr sz="1600">
                <a:solidFill>
                  <a:srgbClr val="000000"/>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713225" y="1152475"/>
            <a:ext cx="7717500" cy="34470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Font typeface="Open Sans"/>
              <a:buAutoNum type="arabicPeriod"/>
              <a:defRPr sz="1200">
                <a:latin typeface="Open Sans Light"/>
                <a:ea typeface="Open Sans Light"/>
                <a:cs typeface="Open Sans Light"/>
                <a:sym typeface="Open Sans Light"/>
              </a:defRPr>
            </a:lvl1pPr>
            <a:lvl2pPr indent="-317500" lvl="1" marL="914400">
              <a:spcBef>
                <a:spcPts val="0"/>
              </a:spcBef>
              <a:spcAft>
                <a:spcPts val="0"/>
              </a:spcAft>
              <a:buSzPts val="1400"/>
              <a:buFont typeface="Open Sans Light"/>
              <a:buAutoNum type="alphaLcPeriod"/>
              <a:defRPr>
                <a:latin typeface="Open Sans Light"/>
                <a:ea typeface="Open Sans Light"/>
                <a:cs typeface="Open Sans Light"/>
                <a:sym typeface="Open Sans Light"/>
              </a:defRPr>
            </a:lvl2pPr>
            <a:lvl3pPr indent="-317500" lvl="2" marL="1371600">
              <a:spcBef>
                <a:spcPts val="0"/>
              </a:spcBef>
              <a:spcAft>
                <a:spcPts val="0"/>
              </a:spcAft>
              <a:buSzPts val="1400"/>
              <a:buFont typeface="Open Sans Light"/>
              <a:buAutoNum type="romanLcPeriod"/>
              <a:defRPr>
                <a:latin typeface="Open Sans Light"/>
                <a:ea typeface="Open Sans Light"/>
                <a:cs typeface="Open Sans Light"/>
                <a:sym typeface="Open Sans Light"/>
              </a:defRPr>
            </a:lvl3pPr>
            <a:lvl4pPr indent="-317500" lvl="3" marL="1828800">
              <a:spcBef>
                <a:spcPts val="0"/>
              </a:spcBef>
              <a:spcAft>
                <a:spcPts val="0"/>
              </a:spcAft>
              <a:buSzPts val="1400"/>
              <a:buFont typeface="Open Sans Light"/>
              <a:buAutoNum type="arabicPeriod"/>
              <a:defRPr>
                <a:latin typeface="Open Sans Light"/>
                <a:ea typeface="Open Sans Light"/>
                <a:cs typeface="Open Sans Light"/>
                <a:sym typeface="Open Sans Light"/>
              </a:defRPr>
            </a:lvl4pPr>
            <a:lvl5pPr indent="-317500" lvl="4" marL="2286000">
              <a:spcBef>
                <a:spcPts val="0"/>
              </a:spcBef>
              <a:spcAft>
                <a:spcPts val="0"/>
              </a:spcAft>
              <a:buSzPts val="1400"/>
              <a:buFont typeface="Open Sans Light"/>
              <a:buAutoNum type="alphaLcPeriod"/>
              <a:defRPr>
                <a:latin typeface="Open Sans Light"/>
                <a:ea typeface="Open Sans Light"/>
                <a:cs typeface="Open Sans Light"/>
                <a:sym typeface="Open Sans Light"/>
              </a:defRPr>
            </a:lvl5pPr>
            <a:lvl6pPr indent="-317500" lvl="5" marL="2743200">
              <a:spcBef>
                <a:spcPts val="0"/>
              </a:spcBef>
              <a:spcAft>
                <a:spcPts val="0"/>
              </a:spcAft>
              <a:buSzPts val="1400"/>
              <a:buFont typeface="Open Sans Light"/>
              <a:buAutoNum type="romanLcPeriod"/>
              <a:defRPr>
                <a:latin typeface="Open Sans Light"/>
                <a:ea typeface="Open Sans Light"/>
                <a:cs typeface="Open Sans Light"/>
                <a:sym typeface="Open Sans Light"/>
              </a:defRPr>
            </a:lvl6pPr>
            <a:lvl7pPr indent="-317500" lvl="6" marL="3200400">
              <a:spcBef>
                <a:spcPts val="0"/>
              </a:spcBef>
              <a:spcAft>
                <a:spcPts val="0"/>
              </a:spcAft>
              <a:buSzPts val="1400"/>
              <a:buFont typeface="Open Sans Light"/>
              <a:buAutoNum type="arabicPeriod"/>
              <a:defRPr>
                <a:latin typeface="Open Sans Light"/>
                <a:ea typeface="Open Sans Light"/>
                <a:cs typeface="Open Sans Light"/>
                <a:sym typeface="Open Sans Light"/>
              </a:defRPr>
            </a:lvl7pPr>
            <a:lvl8pPr indent="-317500" lvl="7" marL="3657600">
              <a:spcBef>
                <a:spcPts val="0"/>
              </a:spcBef>
              <a:spcAft>
                <a:spcPts val="0"/>
              </a:spcAft>
              <a:buSzPts val="1400"/>
              <a:buFont typeface="Open Sans Light"/>
              <a:buAutoNum type="alphaLcPeriod"/>
              <a:defRPr>
                <a:latin typeface="Open Sans Light"/>
                <a:ea typeface="Open Sans Light"/>
                <a:cs typeface="Open Sans Light"/>
                <a:sym typeface="Open Sans Light"/>
              </a:defRPr>
            </a:lvl8pPr>
            <a:lvl9pPr indent="-317500" lvl="8" marL="4114800">
              <a:spcBef>
                <a:spcPts val="0"/>
              </a:spcBef>
              <a:spcAft>
                <a:spcPts val="0"/>
              </a:spcAft>
              <a:buSzPts val="1400"/>
              <a:buFont typeface="Open Sans Light"/>
              <a:buAutoNum type="romanLcPeriod"/>
              <a:defRPr>
                <a:latin typeface="Open Sans Light"/>
                <a:ea typeface="Open Sans Light"/>
                <a:cs typeface="Open Sans Light"/>
                <a:sym typeface="Open Sans Light"/>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8">
    <p:spTree>
      <p:nvGrpSpPr>
        <p:cNvPr id="135" name="Shape 135"/>
        <p:cNvGrpSpPr/>
        <p:nvPr/>
      </p:nvGrpSpPr>
      <p:grpSpPr>
        <a:xfrm>
          <a:off x="0" y="0"/>
          <a:ext cx="0" cy="0"/>
          <a:chOff x="0" y="0"/>
          <a:chExt cx="0" cy="0"/>
        </a:xfrm>
      </p:grpSpPr>
      <p:sp>
        <p:nvSpPr>
          <p:cNvPr id="136" name="Google Shape;136;p31"/>
          <p:cNvSpPr txBox="1"/>
          <p:nvPr>
            <p:ph type="ctrTitle"/>
          </p:nvPr>
        </p:nvSpPr>
        <p:spPr>
          <a:xfrm>
            <a:off x="723600" y="470625"/>
            <a:ext cx="14976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7" name="Google Shape;137;p31"/>
          <p:cNvSpPr txBox="1"/>
          <p:nvPr>
            <p:ph idx="2" type="ctrTitle"/>
          </p:nvPr>
        </p:nvSpPr>
        <p:spPr>
          <a:xfrm>
            <a:off x="1386000" y="3425225"/>
            <a:ext cx="1581900" cy="4815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600"/>
              <a:buNone/>
              <a:defRPr sz="1400"/>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
        <p:nvSpPr>
          <p:cNvPr id="138" name="Google Shape;138;p31"/>
          <p:cNvSpPr txBox="1"/>
          <p:nvPr>
            <p:ph idx="3" type="ctrTitle"/>
          </p:nvPr>
        </p:nvSpPr>
        <p:spPr>
          <a:xfrm>
            <a:off x="3767200" y="2613025"/>
            <a:ext cx="1581900" cy="4815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600"/>
              <a:buNone/>
              <a:defRPr sz="1400"/>
            </a:lvl1pPr>
            <a:lvl2pPr lvl="1" rtl="0" algn="ctr">
              <a:spcBef>
                <a:spcPts val="0"/>
              </a:spcBef>
              <a:spcAft>
                <a:spcPts val="0"/>
              </a:spcAft>
              <a:buClr>
                <a:srgbClr val="000000"/>
              </a:buClr>
              <a:buSzPts val="1600"/>
              <a:buNone/>
              <a:defRPr sz="1600">
                <a:solidFill>
                  <a:srgbClr val="000000"/>
                </a:solidFill>
              </a:defRPr>
            </a:lvl2pPr>
            <a:lvl3pPr lvl="2" rtl="0" algn="ctr">
              <a:spcBef>
                <a:spcPts val="0"/>
              </a:spcBef>
              <a:spcAft>
                <a:spcPts val="0"/>
              </a:spcAft>
              <a:buClr>
                <a:srgbClr val="000000"/>
              </a:buClr>
              <a:buSzPts val="1600"/>
              <a:buNone/>
              <a:defRPr sz="1600">
                <a:solidFill>
                  <a:srgbClr val="000000"/>
                </a:solidFill>
              </a:defRPr>
            </a:lvl3pPr>
            <a:lvl4pPr lvl="3" rtl="0" algn="ctr">
              <a:spcBef>
                <a:spcPts val="0"/>
              </a:spcBef>
              <a:spcAft>
                <a:spcPts val="0"/>
              </a:spcAft>
              <a:buClr>
                <a:srgbClr val="000000"/>
              </a:buClr>
              <a:buSzPts val="1600"/>
              <a:buNone/>
              <a:defRPr sz="1600">
                <a:solidFill>
                  <a:srgbClr val="000000"/>
                </a:solidFill>
              </a:defRPr>
            </a:lvl4pPr>
            <a:lvl5pPr lvl="4" rtl="0" algn="ctr">
              <a:spcBef>
                <a:spcPts val="0"/>
              </a:spcBef>
              <a:spcAft>
                <a:spcPts val="0"/>
              </a:spcAft>
              <a:buClr>
                <a:srgbClr val="000000"/>
              </a:buClr>
              <a:buSzPts val="1600"/>
              <a:buNone/>
              <a:defRPr sz="1600">
                <a:solidFill>
                  <a:srgbClr val="000000"/>
                </a:solidFill>
              </a:defRPr>
            </a:lvl5pPr>
            <a:lvl6pPr lvl="5" rtl="0" algn="ctr">
              <a:spcBef>
                <a:spcPts val="0"/>
              </a:spcBef>
              <a:spcAft>
                <a:spcPts val="0"/>
              </a:spcAft>
              <a:buClr>
                <a:srgbClr val="000000"/>
              </a:buClr>
              <a:buSzPts val="1600"/>
              <a:buNone/>
              <a:defRPr sz="1600">
                <a:solidFill>
                  <a:srgbClr val="000000"/>
                </a:solidFill>
              </a:defRPr>
            </a:lvl6pPr>
            <a:lvl7pPr lvl="6" rtl="0" algn="ctr">
              <a:spcBef>
                <a:spcPts val="0"/>
              </a:spcBef>
              <a:spcAft>
                <a:spcPts val="0"/>
              </a:spcAft>
              <a:buClr>
                <a:srgbClr val="000000"/>
              </a:buClr>
              <a:buSzPts val="1600"/>
              <a:buNone/>
              <a:defRPr sz="1600">
                <a:solidFill>
                  <a:srgbClr val="000000"/>
                </a:solidFill>
              </a:defRPr>
            </a:lvl7pPr>
            <a:lvl8pPr lvl="7" rtl="0" algn="ctr">
              <a:spcBef>
                <a:spcPts val="0"/>
              </a:spcBef>
              <a:spcAft>
                <a:spcPts val="0"/>
              </a:spcAft>
              <a:buClr>
                <a:srgbClr val="000000"/>
              </a:buClr>
              <a:buSzPts val="1600"/>
              <a:buNone/>
              <a:defRPr sz="1600">
                <a:solidFill>
                  <a:srgbClr val="000000"/>
                </a:solidFill>
              </a:defRPr>
            </a:lvl8pPr>
            <a:lvl9pPr lvl="8" rtl="0" algn="ctr">
              <a:spcBef>
                <a:spcPts val="0"/>
              </a:spcBef>
              <a:spcAft>
                <a:spcPts val="0"/>
              </a:spcAft>
              <a:buClr>
                <a:srgbClr val="000000"/>
              </a:buClr>
              <a:buSzPts val="1600"/>
              <a:buNone/>
              <a:defRPr sz="1600">
                <a:solidFill>
                  <a:srgbClr val="000000"/>
                </a:solidFill>
              </a:defRPr>
            </a:lvl9pPr>
          </a:lstStyle>
          <a:p/>
        </p:txBody>
      </p:sp>
      <p:sp>
        <p:nvSpPr>
          <p:cNvPr id="139" name="Google Shape;139;p31"/>
          <p:cNvSpPr txBox="1"/>
          <p:nvPr>
            <p:ph idx="4" type="ctrTitle"/>
          </p:nvPr>
        </p:nvSpPr>
        <p:spPr>
          <a:xfrm>
            <a:off x="6148400" y="3425225"/>
            <a:ext cx="1581900" cy="4815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600"/>
              <a:buNone/>
              <a:defRPr sz="1400"/>
            </a:lvl1pPr>
            <a:lvl2pPr lvl="1" rtl="0" algn="ctr">
              <a:spcBef>
                <a:spcPts val="0"/>
              </a:spcBef>
              <a:spcAft>
                <a:spcPts val="0"/>
              </a:spcAft>
              <a:buClr>
                <a:srgbClr val="000000"/>
              </a:buClr>
              <a:buSzPts val="1600"/>
              <a:buNone/>
              <a:defRPr sz="1600">
                <a:solidFill>
                  <a:srgbClr val="000000"/>
                </a:solidFill>
              </a:defRPr>
            </a:lvl2pPr>
            <a:lvl3pPr lvl="2" rtl="0" algn="ctr">
              <a:spcBef>
                <a:spcPts val="0"/>
              </a:spcBef>
              <a:spcAft>
                <a:spcPts val="0"/>
              </a:spcAft>
              <a:buClr>
                <a:srgbClr val="000000"/>
              </a:buClr>
              <a:buSzPts val="1600"/>
              <a:buNone/>
              <a:defRPr sz="1600">
                <a:solidFill>
                  <a:srgbClr val="000000"/>
                </a:solidFill>
              </a:defRPr>
            </a:lvl3pPr>
            <a:lvl4pPr lvl="3" rtl="0" algn="ctr">
              <a:spcBef>
                <a:spcPts val="0"/>
              </a:spcBef>
              <a:spcAft>
                <a:spcPts val="0"/>
              </a:spcAft>
              <a:buClr>
                <a:srgbClr val="000000"/>
              </a:buClr>
              <a:buSzPts val="1600"/>
              <a:buNone/>
              <a:defRPr sz="1600">
                <a:solidFill>
                  <a:srgbClr val="000000"/>
                </a:solidFill>
              </a:defRPr>
            </a:lvl4pPr>
            <a:lvl5pPr lvl="4" rtl="0" algn="ctr">
              <a:spcBef>
                <a:spcPts val="0"/>
              </a:spcBef>
              <a:spcAft>
                <a:spcPts val="0"/>
              </a:spcAft>
              <a:buClr>
                <a:srgbClr val="000000"/>
              </a:buClr>
              <a:buSzPts val="1600"/>
              <a:buNone/>
              <a:defRPr sz="1600">
                <a:solidFill>
                  <a:srgbClr val="000000"/>
                </a:solidFill>
              </a:defRPr>
            </a:lvl5pPr>
            <a:lvl6pPr lvl="5" rtl="0" algn="ctr">
              <a:spcBef>
                <a:spcPts val="0"/>
              </a:spcBef>
              <a:spcAft>
                <a:spcPts val="0"/>
              </a:spcAft>
              <a:buClr>
                <a:srgbClr val="000000"/>
              </a:buClr>
              <a:buSzPts val="1600"/>
              <a:buNone/>
              <a:defRPr sz="1600">
                <a:solidFill>
                  <a:srgbClr val="000000"/>
                </a:solidFill>
              </a:defRPr>
            </a:lvl6pPr>
            <a:lvl7pPr lvl="6" rtl="0" algn="ctr">
              <a:spcBef>
                <a:spcPts val="0"/>
              </a:spcBef>
              <a:spcAft>
                <a:spcPts val="0"/>
              </a:spcAft>
              <a:buClr>
                <a:srgbClr val="000000"/>
              </a:buClr>
              <a:buSzPts val="1600"/>
              <a:buNone/>
              <a:defRPr sz="1600">
                <a:solidFill>
                  <a:srgbClr val="000000"/>
                </a:solidFill>
              </a:defRPr>
            </a:lvl7pPr>
            <a:lvl8pPr lvl="7" rtl="0" algn="ctr">
              <a:spcBef>
                <a:spcPts val="0"/>
              </a:spcBef>
              <a:spcAft>
                <a:spcPts val="0"/>
              </a:spcAft>
              <a:buClr>
                <a:srgbClr val="000000"/>
              </a:buClr>
              <a:buSzPts val="1600"/>
              <a:buNone/>
              <a:defRPr sz="1600">
                <a:solidFill>
                  <a:srgbClr val="000000"/>
                </a:solidFill>
              </a:defRPr>
            </a:lvl8pPr>
            <a:lvl9pPr lvl="8" rtl="0" algn="ctr">
              <a:spcBef>
                <a:spcPts val="0"/>
              </a:spcBef>
              <a:spcAft>
                <a:spcPts val="0"/>
              </a:spcAft>
              <a:buClr>
                <a:srgbClr val="000000"/>
              </a:buClr>
              <a:buSzPts val="1600"/>
              <a:buNone/>
              <a:defRPr sz="1600">
                <a:solidFill>
                  <a:srgbClr val="000000"/>
                </a:solidFill>
              </a:defRPr>
            </a:lvl9pPr>
          </a:lstStyle>
          <a:p/>
        </p:txBody>
      </p:sp>
      <p:sp>
        <p:nvSpPr>
          <p:cNvPr id="140" name="Google Shape;140;p31"/>
          <p:cNvSpPr txBox="1"/>
          <p:nvPr>
            <p:ph idx="1" type="subTitle"/>
          </p:nvPr>
        </p:nvSpPr>
        <p:spPr>
          <a:xfrm>
            <a:off x="1386000" y="3778950"/>
            <a:ext cx="1581900" cy="637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000">
                <a:latin typeface="Open Sans Light"/>
                <a:ea typeface="Open Sans Light"/>
                <a:cs typeface="Open Sans Light"/>
                <a:sym typeface="Open Sans Light"/>
              </a:defRPr>
            </a:lvl1pPr>
            <a:lvl2pPr lvl="1" rtl="0" algn="r">
              <a:lnSpc>
                <a:spcPct val="100000"/>
              </a:lnSpc>
              <a:spcBef>
                <a:spcPts val="0"/>
              </a:spcBef>
              <a:spcAft>
                <a:spcPts val="0"/>
              </a:spcAft>
              <a:buClr>
                <a:srgbClr val="000000"/>
              </a:buClr>
              <a:buSzPts val="1000"/>
              <a:buNone/>
              <a:defRPr sz="1000">
                <a:solidFill>
                  <a:srgbClr val="000000"/>
                </a:solidFill>
              </a:defRPr>
            </a:lvl2pPr>
            <a:lvl3pPr lvl="2" rtl="0" algn="r">
              <a:lnSpc>
                <a:spcPct val="100000"/>
              </a:lnSpc>
              <a:spcBef>
                <a:spcPts val="0"/>
              </a:spcBef>
              <a:spcAft>
                <a:spcPts val="0"/>
              </a:spcAft>
              <a:buClr>
                <a:srgbClr val="000000"/>
              </a:buClr>
              <a:buSzPts val="1000"/>
              <a:buNone/>
              <a:defRPr sz="1000">
                <a:solidFill>
                  <a:srgbClr val="000000"/>
                </a:solidFill>
              </a:defRPr>
            </a:lvl3pPr>
            <a:lvl4pPr lvl="3" rtl="0" algn="r">
              <a:lnSpc>
                <a:spcPct val="100000"/>
              </a:lnSpc>
              <a:spcBef>
                <a:spcPts val="0"/>
              </a:spcBef>
              <a:spcAft>
                <a:spcPts val="0"/>
              </a:spcAft>
              <a:buClr>
                <a:srgbClr val="000000"/>
              </a:buClr>
              <a:buSzPts val="1000"/>
              <a:buNone/>
              <a:defRPr sz="1000">
                <a:solidFill>
                  <a:srgbClr val="000000"/>
                </a:solidFill>
              </a:defRPr>
            </a:lvl4pPr>
            <a:lvl5pPr lvl="4" rtl="0" algn="r">
              <a:lnSpc>
                <a:spcPct val="100000"/>
              </a:lnSpc>
              <a:spcBef>
                <a:spcPts val="0"/>
              </a:spcBef>
              <a:spcAft>
                <a:spcPts val="0"/>
              </a:spcAft>
              <a:buClr>
                <a:srgbClr val="000000"/>
              </a:buClr>
              <a:buSzPts val="1000"/>
              <a:buNone/>
              <a:defRPr sz="1000">
                <a:solidFill>
                  <a:srgbClr val="000000"/>
                </a:solidFill>
              </a:defRPr>
            </a:lvl5pPr>
            <a:lvl6pPr lvl="5" rtl="0" algn="r">
              <a:lnSpc>
                <a:spcPct val="100000"/>
              </a:lnSpc>
              <a:spcBef>
                <a:spcPts val="0"/>
              </a:spcBef>
              <a:spcAft>
                <a:spcPts val="0"/>
              </a:spcAft>
              <a:buClr>
                <a:srgbClr val="000000"/>
              </a:buClr>
              <a:buSzPts val="1000"/>
              <a:buNone/>
              <a:defRPr sz="1000">
                <a:solidFill>
                  <a:srgbClr val="000000"/>
                </a:solidFill>
              </a:defRPr>
            </a:lvl6pPr>
            <a:lvl7pPr lvl="6" rtl="0" algn="r">
              <a:lnSpc>
                <a:spcPct val="100000"/>
              </a:lnSpc>
              <a:spcBef>
                <a:spcPts val="0"/>
              </a:spcBef>
              <a:spcAft>
                <a:spcPts val="0"/>
              </a:spcAft>
              <a:buClr>
                <a:srgbClr val="000000"/>
              </a:buClr>
              <a:buSzPts val="1000"/>
              <a:buNone/>
              <a:defRPr sz="1000">
                <a:solidFill>
                  <a:srgbClr val="000000"/>
                </a:solidFill>
              </a:defRPr>
            </a:lvl7pPr>
            <a:lvl8pPr lvl="7" rtl="0" algn="r">
              <a:lnSpc>
                <a:spcPct val="100000"/>
              </a:lnSpc>
              <a:spcBef>
                <a:spcPts val="0"/>
              </a:spcBef>
              <a:spcAft>
                <a:spcPts val="0"/>
              </a:spcAft>
              <a:buClr>
                <a:srgbClr val="000000"/>
              </a:buClr>
              <a:buSzPts val="1000"/>
              <a:buNone/>
              <a:defRPr sz="1000">
                <a:solidFill>
                  <a:srgbClr val="000000"/>
                </a:solidFill>
              </a:defRPr>
            </a:lvl8pPr>
            <a:lvl9pPr lvl="8" rtl="0" algn="r">
              <a:lnSpc>
                <a:spcPct val="100000"/>
              </a:lnSpc>
              <a:spcBef>
                <a:spcPts val="0"/>
              </a:spcBef>
              <a:spcAft>
                <a:spcPts val="0"/>
              </a:spcAft>
              <a:buClr>
                <a:srgbClr val="000000"/>
              </a:buClr>
              <a:buSzPts val="1000"/>
              <a:buNone/>
              <a:defRPr sz="1000">
                <a:solidFill>
                  <a:srgbClr val="000000"/>
                </a:solidFill>
              </a:defRPr>
            </a:lvl9pPr>
          </a:lstStyle>
          <a:p/>
        </p:txBody>
      </p:sp>
      <p:sp>
        <p:nvSpPr>
          <p:cNvPr id="141" name="Google Shape;141;p31"/>
          <p:cNvSpPr txBox="1"/>
          <p:nvPr>
            <p:ph idx="5" type="subTitle"/>
          </p:nvPr>
        </p:nvSpPr>
        <p:spPr>
          <a:xfrm>
            <a:off x="3767200" y="2966750"/>
            <a:ext cx="1581900" cy="63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000">
                <a:latin typeface="Open Sans Light"/>
                <a:ea typeface="Open Sans Light"/>
                <a:cs typeface="Open Sans Light"/>
                <a:sym typeface="Open Sans Light"/>
              </a:defRPr>
            </a:lvl1pPr>
            <a:lvl2pPr lvl="1" rtl="0" algn="r">
              <a:lnSpc>
                <a:spcPct val="100000"/>
              </a:lnSpc>
              <a:spcBef>
                <a:spcPts val="0"/>
              </a:spcBef>
              <a:spcAft>
                <a:spcPts val="0"/>
              </a:spcAft>
              <a:buClr>
                <a:srgbClr val="000000"/>
              </a:buClr>
              <a:buSzPts val="1000"/>
              <a:buNone/>
              <a:defRPr sz="1000">
                <a:solidFill>
                  <a:srgbClr val="000000"/>
                </a:solidFill>
              </a:defRPr>
            </a:lvl2pPr>
            <a:lvl3pPr lvl="2" rtl="0" algn="r">
              <a:lnSpc>
                <a:spcPct val="100000"/>
              </a:lnSpc>
              <a:spcBef>
                <a:spcPts val="0"/>
              </a:spcBef>
              <a:spcAft>
                <a:spcPts val="0"/>
              </a:spcAft>
              <a:buClr>
                <a:srgbClr val="000000"/>
              </a:buClr>
              <a:buSzPts val="1000"/>
              <a:buNone/>
              <a:defRPr sz="1000">
                <a:solidFill>
                  <a:srgbClr val="000000"/>
                </a:solidFill>
              </a:defRPr>
            </a:lvl3pPr>
            <a:lvl4pPr lvl="3" rtl="0" algn="r">
              <a:lnSpc>
                <a:spcPct val="100000"/>
              </a:lnSpc>
              <a:spcBef>
                <a:spcPts val="0"/>
              </a:spcBef>
              <a:spcAft>
                <a:spcPts val="0"/>
              </a:spcAft>
              <a:buClr>
                <a:srgbClr val="000000"/>
              </a:buClr>
              <a:buSzPts val="1000"/>
              <a:buNone/>
              <a:defRPr sz="1000">
                <a:solidFill>
                  <a:srgbClr val="000000"/>
                </a:solidFill>
              </a:defRPr>
            </a:lvl4pPr>
            <a:lvl5pPr lvl="4" rtl="0" algn="r">
              <a:lnSpc>
                <a:spcPct val="100000"/>
              </a:lnSpc>
              <a:spcBef>
                <a:spcPts val="0"/>
              </a:spcBef>
              <a:spcAft>
                <a:spcPts val="0"/>
              </a:spcAft>
              <a:buClr>
                <a:srgbClr val="000000"/>
              </a:buClr>
              <a:buSzPts val="1000"/>
              <a:buNone/>
              <a:defRPr sz="1000">
                <a:solidFill>
                  <a:srgbClr val="000000"/>
                </a:solidFill>
              </a:defRPr>
            </a:lvl5pPr>
            <a:lvl6pPr lvl="5" rtl="0" algn="r">
              <a:lnSpc>
                <a:spcPct val="100000"/>
              </a:lnSpc>
              <a:spcBef>
                <a:spcPts val="0"/>
              </a:spcBef>
              <a:spcAft>
                <a:spcPts val="0"/>
              </a:spcAft>
              <a:buClr>
                <a:srgbClr val="000000"/>
              </a:buClr>
              <a:buSzPts val="1000"/>
              <a:buNone/>
              <a:defRPr sz="1000">
                <a:solidFill>
                  <a:srgbClr val="000000"/>
                </a:solidFill>
              </a:defRPr>
            </a:lvl6pPr>
            <a:lvl7pPr lvl="6" rtl="0" algn="r">
              <a:lnSpc>
                <a:spcPct val="100000"/>
              </a:lnSpc>
              <a:spcBef>
                <a:spcPts val="0"/>
              </a:spcBef>
              <a:spcAft>
                <a:spcPts val="0"/>
              </a:spcAft>
              <a:buClr>
                <a:srgbClr val="000000"/>
              </a:buClr>
              <a:buSzPts val="1000"/>
              <a:buNone/>
              <a:defRPr sz="1000">
                <a:solidFill>
                  <a:srgbClr val="000000"/>
                </a:solidFill>
              </a:defRPr>
            </a:lvl7pPr>
            <a:lvl8pPr lvl="7" rtl="0" algn="r">
              <a:lnSpc>
                <a:spcPct val="100000"/>
              </a:lnSpc>
              <a:spcBef>
                <a:spcPts val="0"/>
              </a:spcBef>
              <a:spcAft>
                <a:spcPts val="0"/>
              </a:spcAft>
              <a:buClr>
                <a:srgbClr val="000000"/>
              </a:buClr>
              <a:buSzPts val="1000"/>
              <a:buNone/>
              <a:defRPr sz="1000">
                <a:solidFill>
                  <a:srgbClr val="000000"/>
                </a:solidFill>
              </a:defRPr>
            </a:lvl8pPr>
            <a:lvl9pPr lvl="8" rtl="0" algn="r">
              <a:lnSpc>
                <a:spcPct val="100000"/>
              </a:lnSpc>
              <a:spcBef>
                <a:spcPts val="0"/>
              </a:spcBef>
              <a:spcAft>
                <a:spcPts val="0"/>
              </a:spcAft>
              <a:buClr>
                <a:srgbClr val="000000"/>
              </a:buClr>
              <a:buSzPts val="1000"/>
              <a:buNone/>
              <a:defRPr sz="1000">
                <a:solidFill>
                  <a:srgbClr val="000000"/>
                </a:solidFill>
              </a:defRPr>
            </a:lvl9pPr>
          </a:lstStyle>
          <a:p/>
        </p:txBody>
      </p:sp>
      <p:sp>
        <p:nvSpPr>
          <p:cNvPr id="142" name="Google Shape;142;p31"/>
          <p:cNvSpPr txBox="1"/>
          <p:nvPr>
            <p:ph idx="6" type="subTitle"/>
          </p:nvPr>
        </p:nvSpPr>
        <p:spPr>
          <a:xfrm>
            <a:off x="6148400" y="3778950"/>
            <a:ext cx="1581900" cy="63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000">
                <a:latin typeface="Open Sans Light"/>
                <a:ea typeface="Open Sans Light"/>
                <a:cs typeface="Open Sans Light"/>
                <a:sym typeface="Open Sans Light"/>
              </a:defRPr>
            </a:lvl1pPr>
            <a:lvl2pPr lvl="1" rtl="0" algn="r">
              <a:lnSpc>
                <a:spcPct val="100000"/>
              </a:lnSpc>
              <a:spcBef>
                <a:spcPts val="0"/>
              </a:spcBef>
              <a:spcAft>
                <a:spcPts val="0"/>
              </a:spcAft>
              <a:buClr>
                <a:srgbClr val="000000"/>
              </a:buClr>
              <a:buSzPts val="1000"/>
              <a:buNone/>
              <a:defRPr sz="1000">
                <a:solidFill>
                  <a:srgbClr val="000000"/>
                </a:solidFill>
              </a:defRPr>
            </a:lvl2pPr>
            <a:lvl3pPr lvl="2" rtl="0" algn="r">
              <a:lnSpc>
                <a:spcPct val="100000"/>
              </a:lnSpc>
              <a:spcBef>
                <a:spcPts val="0"/>
              </a:spcBef>
              <a:spcAft>
                <a:spcPts val="0"/>
              </a:spcAft>
              <a:buClr>
                <a:srgbClr val="000000"/>
              </a:buClr>
              <a:buSzPts val="1000"/>
              <a:buNone/>
              <a:defRPr sz="1000">
                <a:solidFill>
                  <a:srgbClr val="000000"/>
                </a:solidFill>
              </a:defRPr>
            </a:lvl3pPr>
            <a:lvl4pPr lvl="3" rtl="0" algn="r">
              <a:lnSpc>
                <a:spcPct val="100000"/>
              </a:lnSpc>
              <a:spcBef>
                <a:spcPts val="0"/>
              </a:spcBef>
              <a:spcAft>
                <a:spcPts val="0"/>
              </a:spcAft>
              <a:buClr>
                <a:srgbClr val="000000"/>
              </a:buClr>
              <a:buSzPts val="1000"/>
              <a:buNone/>
              <a:defRPr sz="1000">
                <a:solidFill>
                  <a:srgbClr val="000000"/>
                </a:solidFill>
              </a:defRPr>
            </a:lvl4pPr>
            <a:lvl5pPr lvl="4" rtl="0" algn="r">
              <a:lnSpc>
                <a:spcPct val="100000"/>
              </a:lnSpc>
              <a:spcBef>
                <a:spcPts val="0"/>
              </a:spcBef>
              <a:spcAft>
                <a:spcPts val="0"/>
              </a:spcAft>
              <a:buClr>
                <a:srgbClr val="000000"/>
              </a:buClr>
              <a:buSzPts val="1000"/>
              <a:buNone/>
              <a:defRPr sz="1000">
                <a:solidFill>
                  <a:srgbClr val="000000"/>
                </a:solidFill>
              </a:defRPr>
            </a:lvl5pPr>
            <a:lvl6pPr lvl="5" rtl="0" algn="r">
              <a:lnSpc>
                <a:spcPct val="100000"/>
              </a:lnSpc>
              <a:spcBef>
                <a:spcPts val="0"/>
              </a:spcBef>
              <a:spcAft>
                <a:spcPts val="0"/>
              </a:spcAft>
              <a:buClr>
                <a:srgbClr val="000000"/>
              </a:buClr>
              <a:buSzPts val="1000"/>
              <a:buNone/>
              <a:defRPr sz="1000">
                <a:solidFill>
                  <a:srgbClr val="000000"/>
                </a:solidFill>
              </a:defRPr>
            </a:lvl6pPr>
            <a:lvl7pPr lvl="6" rtl="0" algn="r">
              <a:lnSpc>
                <a:spcPct val="100000"/>
              </a:lnSpc>
              <a:spcBef>
                <a:spcPts val="0"/>
              </a:spcBef>
              <a:spcAft>
                <a:spcPts val="0"/>
              </a:spcAft>
              <a:buClr>
                <a:srgbClr val="000000"/>
              </a:buClr>
              <a:buSzPts val="1000"/>
              <a:buNone/>
              <a:defRPr sz="1000">
                <a:solidFill>
                  <a:srgbClr val="000000"/>
                </a:solidFill>
              </a:defRPr>
            </a:lvl7pPr>
            <a:lvl8pPr lvl="7" rtl="0" algn="r">
              <a:lnSpc>
                <a:spcPct val="100000"/>
              </a:lnSpc>
              <a:spcBef>
                <a:spcPts val="0"/>
              </a:spcBef>
              <a:spcAft>
                <a:spcPts val="0"/>
              </a:spcAft>
              <a:buClr>
                <a:srgbClr val="000000"/>
              </a:buClr>
              <a:buSzPts val="1000"/>
              <a:buNone/>
              <a:defRPr sz="1000">
                <a:solidFill>
                  <a:srgbClr val="000000"/>
                </a:solidFill>
              </a:defRPr>
            </a:lvl8pPr>
            <a:lvl9pPr lvl="8" rtl="0" algn="r">
              <a:lnSpc>
                <a:spcPct val="100000"/>
              </a:lnSpc>
              <a:spcBef>
                <a:spcPts val="0"/>
              </a:spcBef>
              <a:spcAft>
                <a:spcPts val="0"/>
              </a:spcAft>
              <a:buClr>
                <a:srgbClr val="000000"/>
              </a:buClr>
              <a:buSzPts val="1000"/>
              <a:buNone/>
              <a:defRPr sz="1000">
                <a:solidFill>
                  <a:srgbClr val="000000"/>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8_1">
    <p:spTree>
      <p:nvGrpSpPr>
        <p:cNvPr id="143" name="Shape 143"/>
        <p:cNvGrpSpPr/>
        <p:nvPr/>
      </p:nvGrpSpPr>
      <p:grpSpPr>
        <a:xfrm>
          <a:off x="0" y="0"/>
          <a:ext cx="0" cy="0"/>
          <a:chOff x="0" y="0"/>
          <a:chExt cx="0" cy="0"/>
        </a:xfrm>
      </p:grpSpPr>
      <p:sp>
        <p:nvSpPr>
          <p:cNvPr id="144" name="Google Shape;144;p32"/>
          <p:cNvSpPr txBox="1"/>
          <p:nvPr>
            <p:ph type="ctrTitle"/>
          </p:nvPr>
        </p:nvSpPr>
        <p:spPr>
          <a:xfrm>
            <a:off x="723600" y="470625"/>
            <a:ext cx="14976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5" name="Google Shape;145;p32"/>
          <p:cNvSpPr txBox="1"/>
          <p:nvPr>
            <p:ph idx="2" type="ctrTitle"/>
          </p:nvPr>
        </p:nvSpPr>
        <p:spPr>
          <a:xfrm>
            <a:off x="1170425" y="3123050"/>
            <a:ext cx="1581900" cy="4815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600"/>
              <a:buNone/>
              <a:defRPr sz="1400"/>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
        <p:nvSpPr>
          <p:cNvPr id="146" name="Google Shape;146;p32"/>
          <p:cNvSpPr txBox="1"/>
          <p:nvPr>
            <p:ph idx="3" type="ctrTitle"/>
          </p:nvPr>
        </p:nvSpPr>
        <p:spPr>
          <a:xfrm>
            <a:off x="3781050" y="3123050"/>
            <a:ext cx="1581900" cy="4815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600"/>
              <a:buNone/>
              <a:defRPr sz="1400"/>
            </a:lvl1pPr>
            <a:lvl2pPr lvl="1" rtl="0" algn="ctr">
              <a:spcBef>
                <a:spcPts val="0"/>
              </a:spcBef>
              <a:spcAft>
                <a:spcPts val="0"/>
              </a:spcAft>
              <a:buClr>
                <a:srgbClr val="000000"/>
              </a:buClr>
              <a:buSzPts val="1600"/>
              <a:buNone/>
              <a:defRPr sz="1600">
                <a:solidFill>
                  <a:srgbClr val="000000"/>
                </a:solidFill>
              </a:defRPr>
            </a:lvl2pPr>
            <a:lvl3pPr lvl="2" rtl="0" algn="ctr">
              <a:spcBef>
                <a:spcPts val="0"/>
              </a:spcBef>
              <a:spcAft>
                <a:spcPts val="0"/>
              </a:spcAft>
              <a:buClr>
                <a:srgbClr val="000000"/>
              </a:buClr>
              <a:buSzPts val="1600"/>
              <a:buNone/>
              <a:defRPr sz="1600">
                <a:solidFill>
                  <a:srgbClr val="000000"/>
                </a:solidFill>
              </a:defRPr>
            </a:lvl3pPr>
            <a:lvl4pPr lvl="3" rtl="0" algn="ctr">
              <a:spcBef>
                <a:spcPts val="0"/>
              </a:spcBef>
              <a:spcAft>
                <a:spcPts val="0"/>
              </a:spcAft>
              <a:buClr>
                <a:srgbClr val="000000"/>
              </a:buClr>
              <a:buSzPts val="1600"/>
              <a:buNone/>
              <a:defRPr sz="1600">
                <a:solidFill>
                  <a:srgbClr val="000000"/>
                </a:solidFill>
              </a:defRPr>
            </a:lvl4pPr>
            <a:lvl5pPr lvl="4" rtl="0" algn="ctr">
              <a:spcBef>
                <a:spcPts val="0"/>
              </a:spcBef>
              <a:spcAft>
                <a:spcPts val="0"/>
              </a:spcAft>
              <a:buClr>
                <a:srgbClr val="000000"/>
              </a:buClr>
              <a:buSzPts val="1600"/>
              <a:buNone/>
              <a:defRPr sz="1600">
                <a:solidFill>
                  <a:srgbClr val="000000"/>
                </a:solidFill>
              </a:defRPr>
            </a:lvl5pPr>
            <a:lvl6pPr lvl="5" rtl="0" algn="ctr">
              <a:spcBef>
                <a:spcPts val="0"/>
              </a:spcBef>
              <a:spcAft>
                <a:spcPts val="0"/>
              </a:spcAft>
              <a:buClr>
                <a:srgbClr val="000000"/>
              </a:buClr>
              <a:buSzPts val="1600"/>
              <a:buNone/>
              <a:defRPr sz="1600">
                <a:solidFill>
                  <a:srgbClr val="000000"/>
                </a:solidFill>
              </a:defRPr>
            </a:lvl6pPr>
            <a:lvl7pPr lvl="6" rtl="0" algn="ctr">
              <a:spcBef>
                <a:spcPts val="0"/>
              </a:spcBef>
              <a:spcAft>
                <a:spcPts val="0"/>
              </a:spcAft>
              <a:buClr>
                <a:srgbClr val="000000"/>
              </a:buClr>
              <a:buSzPts val="1600"/>
              <a:buNone/>
              <a:defRPr sz="1600">
                <a:solidFill>
                  <a:srgbClr val="000000"/>
                </a:solidFill>
              </a:defRPr>
            </a:lvl7pPr>
            <a:lvl8pPr lvl="7" rtl="0" algn="ctr">
              <a:spcBef>
                <a:spcPts val="0"/>
              </a:spcBef>
              <a:spcAft>
                <a:spcPts val="0"/>
              </a:spcAft>
              <a:buClr>
                <a:srgbClr val="000000"/>
              </a:buClr>
              <a:buSzPts val="1600"/>
              <a:buNone/>
              <a:defRPr sz="1600">
                <a:solidFill>
                  <a:srgbClr val="000000"/>
                </a:solidFill>
              </a:defRPr>
            </a:lvl8pPr>
            <a:lvl9pPr lvl="8" rtl="0" algn="ctr">
              <a:spcBef>
                <a:spcPts val="0"/>
              </a:spcBef>
              <a:spcAft>
                <a:spcPts val="0"/>
              </a:spcAft>
              <a:buClr>
                <a:srgbClr val="000000"/>
              </a:buClr>
              <a:buSzPts val="1600"/>
              <a:buNone/>
              <a:defRPr sz="1600">
                <a:solidFill>
                  <a:srgbClr val="000000"/>
                </a:solidFill>
              </a:defRPr>
            </a:lvl9pPr>
          </a:lstStyle>
          <a:p/>
        </p:txBody>
      </p:sp>
      <p:sp>
        <p:nvSpPr>
          <p:cNvPr id="147" name="Google Shape;147;p32"/>
          <p:cNvSpPr txBox="1"/>
          <p:nvPr>
            <p:ph idx="4" type="ctrTitle"/>
          </p:nvPr>
        </p:nvSpPr>
        <p:spPr>
          <a:xfrm>
            <a:off x="6391675" y="3123050"/>
            <a:ext cx="1581900" cy="4815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600"/>
              <a:buNone/>
              <a:defRPr sz="1400"/>
            </a:lvl1pPr>
            <a:lvl2pPr lvl="1" rtl="0" algn="ctr">
              <a:spcBef>
                <a:spcPts val="0"/>
              </a:spcBef>
              <a:spcAft>
                <a:spcPts val="0"/>
              </a:spcAft>
              <a:buClr>
                <a:srgbClr val="000000"/>
              </a:buClr>
              <a:buSzPts val="1600"/>
              <a:buNone/>
              <a:defRPr sz="1600">
                <a:solidFill>
                  <a:srgbClr val="000000"/>
                </a:solidFill>
              </a:defRPr>
            </a:lvl2pPr>
            <a:lvl3pPr lvl="2" rtl="0" algn="ctr">
              <a:spcBef>
                <a:spcPts val="0"/>
              </a:spcBef>
              <a:spcAft>
                <a:spcPts val="0"/>
              </a:spcAft>
              <a:buClr>
                <a:srgbClr val="000000"/>
              </a:buClr>
              <a:buSzPts val="1600"/>
              <a:buNone/>
              <a:defRPr sz="1600">
                <a:solidFill>
                  <a:srgbClr val="000000"/>
                </a:solidFill>
              </a:defRPr>
            </a:lvl3pPr>
            <a:lvl4pPr lvl="3" rtl="0" algn="ctr">
              <a:spcBef>
                <a:spcPts val="0"/>
              </a:spcBef>
              <a:spcAft>
                <a:spcPts val="0"/>
              </a:spcAft>
              <a:buClr>
                <a:srgbClr val="000000"/>
              </a:buClr>
              <a:buSzPts val="1600"/>
              <a:buNone/>
              <a:defRPr sz="1600">
                <a:solidFill>
                  <a:srgbClr val="000000"/>
                </a:solidFill>
              </a:defRPr>
            </a:lvl4pPr>
            <a:lvl5pPr lvl="4" rtl="0" algn="ctr">
              <a:spcBef>
                <a:spcPts val="0"/>
              </a:spcBef>
              <a:spcAft>
                <a:spcPts val="0"/>
              </a:spcAft>
              <a:buClr>
                <a:srgbClr val="000000"/>
              </a:buClr>
              <a:buSzPts val="1600"/>
              <a:buNone/>
              <a:defRPr sz="1600">
                <a:solidFill>
                  <a:srgbClr val="000000"/>
                </a:solidFill>
              </a:defRPr>
            </a:lvl5pPr>
            <a:lvl6pPr lvl="5" rtl="0" algn="ctr">
              <a:spcBef>
                <a:spcPts val="0"/>
              </a:spcBef>
              <a:spcAft>
                <a:spcPts val="0"/>
              </a:spcAft>
              <a:buClr>
                <a:srgbClr val="000000"/>
              </a:buClr>
              <a:buSzPts val="1600"/>
              <a:buNone/>
              <a:defRPr sz="1600">
                <a:solidFill>
                  <a:srgbClr val="000000"/>
                </a:solidFill>
              </a:defRPr>
            </a:lvl6pPr>
            <a:lvl7pPr lvl="6" rtl="0" algn="ctr">
              <a:spcBef>
                <a:spcPts val="0"/>
              </a:spcBef>
              <a:spcAft>
                <a:spcPts val="0"/>
              </a:spcAft>
              <a:buClr>
                <a:srgbClr val="000000"/>
              </a:buClr>
              <a:buSzPts val="1600"/>
              <a:buNone/>
              <a:defRPr sz="1600">
                <a:solidFill>
                  <a:srgbClr val="000000"/>
                </a:solidFill>
              </a:defRPr>
            </a:lvl7pPr>
            <a:lvl8pPr lvl="7" rtl="0" algn="ctr">
              <a:spcBef>
                <a:spcPts val="0"/>
              </a:spcBef>
              <a:spcAft>
                <a:spcPts val="0"/>
              </a:spcAft>
              <a:buClr>
                <a:srgbClr val="000000"/>
              </a:buClr>
              <a:buSzPts val="1600"/>
              <a:buNone/>
              <a:defRPr sz="1600">
                <a:solidFill>
                  <a:srgbClr val="000000"/>
                </a:solidFill>
              </a:defRPr>
            </a:lvl8pPr>
            <a:lvl9pPr lvl="8" rtl="0" algn="ctr">
              <a:spcBef>
                <a:spcPts val="0"/>
              </a:spcBef>
              <a:spcAft>
                <a:spcPts val="0"/>
              </a:spcAft>
              <a:buClr>
                <a:srgbClr val="000000"/>
              </a:buClr>
              <a:buSzPts val="1600"/>
              <a:buNone/>
              <a:defRPr sz="1600">
                <a:solidFill>
                  <a:srgbClr val="000000"/>
                </a:solidFill>
              </a:defRPr>
            </a:lvl9pPr>
          </a:lstStyle>
          <a:p/>
        </p:txBody>
      </p:sp>
      <p:sp>
        <p:nvSpPr>
          <p:cNvPr id="148" name="Google Shape;148;p32"/>
          <p:cNvSpPr txBox="1"/>
          <p:nvPr>
            <p:ph idx="1" type="subTitle"/>
          </p:nvPr>
        </p:nvSpPr>
        <p:spPr>
          <a:xfrm>
            <a:off x="1170425" y="3552975"/>
            <a:ext cx="1581900" cy="48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000">
                <a:latin typeface="Open Sans Light"/>
                <a:ea typeface="Open Sans Light"/>
                <a:cs typeface="Open Sans Light"/>
                <a:sym typeface="Open Sans Light"/>
              </a:defRPr>
            </a:lvl1pPr>
            <a:lvl2pPr lvl="1" rtl="0" algn="r">
              <a:lnSpc>
                <a:spcPct val="100000"/>
              </a:lnSpc>
              <a:spcBef>
                <a:spcPts val="0"/>
              </a:spcBef>
              <a:spcAft>
                <a:spcPts val="0"/>
              </a:spcAft>
              <a:buClr>
                <a:srgbClr val="000000"/>
              </a:buClr>
              <a:buSzPts val="1000"/>
              <a:buNone/>
              <a:defRPr sz="1000">
                <a:solidFill>
                  <a:srgbClr val="000000"/>
                </a:solidFill>
              </a:defRPr>
            </a:lvl2pPr>
            <a:lvl3pPr lvl="2" rtl="0" algn="r">
              <a:lnSpc>
                <a:spcPct val="100000"/>
              </a:lnSpc>
              <a:spcBef>
                <a:spcPts val="0"/>
              </a:spcBef>
              <a:spcAft>
                <a:spcPts val="0"/>
              </a:spcAft>
              <a:buClr>
                <a:srgbClr val="000000"/>
              </a:buClr>
              <a:buSzPts val="1000"/>
              <a:buNone/>
              <a:defRPr sz="1000">
                <a:solidFill>
                  <a:srgbClr val="000000"/>
                </a:solidFill>
              </a:defRPr>
            </a:lvl3pPr>
            <a:lvl4pPr lvl="3" rtl="0" algn="r">
              <a:lnSpc>
                <a:spcPct val="100000"/>
              </a:lnSpc>
              <a:spcBef>
                <a:spcPts val="0"/>
              </a:spcBef>
              <a:spcAft>
                <a:spcPts val="0"/>
              </a:spcAft>
              <a:buClr>
                <a:srgbClr val="000000"/>
              </a:buClr>
              <a:buSzPts val="1000"/>
              <a:buNone/>
              <a:defRPr sz="1000">
                <a:solidFill>
                  <a:srgbClr val="000000"/>
                </a:solidFill>
              </a:defRPr>
            </a:lvl4pPr>
            <a:lvl5pPr lvl="4" rtl="0" algn="r">
              <a:lnSpc>
                <a:spcPct val="100000"/>
              </a:lnSpc>
              <a:spcBef>
                <a:spcPts val="0"/>
              </a:spcBef>
              <a:spcAft>
                <a:spcPts val="0"/>
              </a:spcAft>
              <a:buClr>
                <a:srgbClr val="000000"/>
              </a:buClr>
              <a:buSzPts val="1000"/>
              <a:buNone/>
              <a:defRPr sz="1000">
                <a:solidFill>
                  <a:srgbClr val="000000"/>
                </a:solidFill>
              </a:defRPr>
            </a:lvl5pPr>
            <a:lvl6pPr lvl="5" rtl="0" algn="r">
              <a:lnSpc>
                <a:spcPct val="100000"/>
              </a:lnSpc>
              <a:spcBef>
                <a:spcPts val="0"/>
              </a:spcBef>
              <a:spcAft>
                <a:spcPts val="0"/>
              </a:spcAft>
              <a:buClr>
                <a:srgbClr val="000000"/>
              </a:buClr>
              <a:buSzPts val="1000"/>
              <a:buNone/>
              <a:defRPr sz="1000">
                <a:solidFill>
                  <a:srgbClr val="000000"/>
                </a:solidFill>
              </a:defRPr>
            </a:lvl6pPr>
            <a:lvl7pPr lvl="6" rtl="0" algn="r">
              <a:lnSpc>
                <a:spcPct val="100000"/>
              </a:lnSpc>
              <a:spcBef>
                <a:spcPts val="0"/>
              </a:spcBef>
              <a:spcAft>
                <a:spcPts val="0"/>
              </a:spcAft>
              <a:buClr>
                <a:srgbClr val="000000"/>
              </a:buClr>
              <a:buSzPts val="1000"/>
              <a:buNone/>
              <a:defRPr sz="1000">
                <a:solidFill>
                  <a:srgbClr val="000000"/>
                </a:solidFill>
              </a:defRPr>
            </a:lvl7pPr>
            <a:lvl8pPr lvl="7" rtl="0" algn="r">
              <a:lnSpc>
                <a:spcPct val="100000"/>
              </a:lnSpc>
              <a:spcBef>
                <a:spcPts val="0"/>
              </a:spcBef>
              <a:spcAft>
                <a:spcPts val="0"/>
              </a:spcAft>
              <a:buClr>
                <a:srgbClr val="000000"/>
              </a:buClr>
              <a:buSzPts val="1000"/>
              <a:buNone/>
              <a:defRPr sz="1000">
                <a:solidFill>
                  <a:srgbClr val="000000"/>
                </a:solidFill>
              </a:defRPr>
            </a:lvl8pPr>
            <a:lvl9pPr lvl="8" rtl="0" algn="r">
              <a:lnSpc>
                <a:spcPct val="100000"/>
              </a:lnSpc>
              <a:spcBef>
                <a:spcPts val="0"/>
              </a:spcBef>
              <a:spcAft>
                <a:spcPts val="0"/>
              </a:spcAft>
              <a:buClr>
                <a:srgbClr val="000000"/>
              </a:buClr>
              <a:buSzPts val="1000"/>
              <a:buNone/>
              <a:defRPr sz="1000">
                <a:solidFill>
                  <a:srgbClr val="000000"/>
                </a:solidFill>
              </a:defRPr>
            </a:lvl9pPr>
          </a:lstStyle>
          <a:p/>
        </p:txBody>
      </p:sp>
      <p:sp>
        <p:nvSpPr>
          <p:cNvPr id="149" name="Google Shape;149;p32"/>
          <p:cNvSpPr txBox="1"/>
          <p:nvPr>
            <p:ph idx="5" type="subTitle"/>
          </p:nvPr>
        </p:nvSpPr>
        <p:spPr>
          <a:xfrm>
            <a:off x="3781050" y="3552975"/>
            <a:ext cx="1581900" cy="48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000">
                <a:latin typeface="Open Sans Light"/>
                <a:ea typeface="Open Sans Light"/>
                <a:cs typeface="Open Sans Light"/>
                <a:sym typeface="Open Sans Light"/>
              </a:defRPr>
            </a:lvl1pPr>
            <a:lvl2pPr lvl="1" rtl="0" algn="r">
              <a:lnSpc>
                <a:spcPct val="100000"/>
              </a:lnSpc>
              <a:spcBef>
                <a:spcPts val="0"/>
              </a:spcBef>
              <a:spcAft>
                <a:spcPts val="0"/>
              </a:spcAft>
              <a:buClr>
                <a:srgbClr val="000000"/>
              </a:buClr>
              <a:buSzPts val="1000"/>
              <a:buNone/>
              <a:defRPr sz="1000">
                <a:solidFill>
                  <a:srgbClr val="000000"/>
                </a:solidFill>
              </a:defRPr>
            </a:lvl2pPr>
            <a:lvl3pPr lvl="2" rtl="0" algn="r">
              <a:lnSpc>
                <a:spcPct val="100000"/>
              </a:lnSpc>
              <a:spcBef>
                <a:spcPts val="0"/>
              </a:spcBef>
              <a:spcAft>
                <a:spcPts val="0"/>
              </a:spcAft>
              <a:buClr>
                <a:srgbClr val="000000"/>
              </a:buClr>
              <a:buSzPts val="1000"/>
              <a:buNone/>
              <a:defRPr sz="1000">
                <a:solidFill>
                  <a:srgbClr val="000000"/>
                </a:solidFill>
              </a:defRPr>
            </a:lvl3pPr>
            <a:lvl4pPr lvl="3" rtl="0" algn="r">
              <a:lnSpc>
                <a:spcPct val="100000"/>
              </a:lnSpc>
              <a:spcBef>
                <a:spcPts val="0"/>
              </a:spcBef>
              <a:spcAft>
                <a:spcPts val="0"/>
              </a:spcAft>
              <a:buClr>
                <a:srgbClr val="000000"/>
              </a:buClr>
              <a:buSzPts val="1000"/>
              <a:buNone/>
              <a:defRPr sz="1000">
                <a:solidFill>
                  <a:srgbClr val="000000"/>
                </a:solidFill>
              </a:defRPr>
            </a:lvl4pPr>
            <a:lvl5pPr lvl="4" rtl="0" algn="r">
              <a:lnSpc>
                <a:spcPct val="100000"/>
              </a:lnSpc>
              <a:spcBef>
                <a:spcPts val="0"/>
              </a:spcBef>
              <a:spcAft>
                <a:spcPts val="0"/>
              </a:spcAft>
              <a:buClr>
                <a:srgbClr val="000000"/>
              </a:buClr>
              <a:buSzPts val="1000"/>
              <a:buNone/>
              <a:defRPr sz="1000">
                <a:solidFill>
                  <a:srgbClr val="000000"/>
                </a:solidFill>
              </a:defRPr>
            </a:lvl5pPr>
            <a:lvl6pPr lvl="5" rtl="0" algn="r">
              <a:lnSpc>
                <a:spcPct val="100000"/>
              </a:lnSpc>
              <a:spcBef>
                <a:spcPts val="0"/>
              </a:spcBef>
              <a:spcAft>
                <a:spcPts val="0"/>
              </a:spcAft>
              <a:buClr>
                <a:srgbClr val="000000"/>
              </a:buClr>
              <a:buSzPts val="1000"/>
              <a:buNone/>
              <a:defRPr sz="1000">
                <a:solidFill>
                  <a:srgbClr val="000000"/>
                </a:solidFill>
              </a:defRPr>
            </a:lvl6pPr>
            <a:lvl7pPr lvl="6" rtl="0" algn="r">
              <a:lnSpc>
                <a:spcPct val="100000"/>
              </a:lnSpc>
              <a:spcBef>
                <a:spcPts val="0"/>
              </a:spcBef>
              <a:spcAft>
                <a:spcPts val="0"/>
              </a:spcAft>
              <a:buClr>
                <a:srgbClr val="000000"/>
              </a:buClr>
              <a:buSzPts val="1000"/>
              <a:buNone/>
              <a:defRPr sz="1000">
                <a:solidFill>
                  <a:srgbClr val="000000"/>
                </a:solidFill>
              </a:defRPr>
            </a:lvl7pPr>
            <a:lvl8pPr lvl="7" rtl="0" algn="r">
              <a:lnSpc>
                <a:spcPct val="100000"/>
              </a:lnSpc>
              <a:spcBef>
                <a:spcPts val="0"/>
              </a:spcBef>
              <a:spcAft>
                <a:spcPts val="0"/>
              </a:spcAft>
              <a:buClr>
                <a:srgbClr val="000000"/>
              </a:buClr>
              <a:buSzPts val="1000"/>
              <a:buNone/>
              <a:defRPr sz="1000">
                <a:solidFill>
                  <a:srgbClr val="000000"/>
                </a:solidFill>
              </a:defRPr>
            </a:lvl8pPr>
            <a:lvl9pPr lvl="8" rtl="0" algn="r">
              <a:lnSpc>
                <a:spcPct val="100000"/>
              </a:lnSpc>
              <a:spcBef>
                <a:spcPts val="0"/>
              </a:spcBef>
              <a:spcAft>
                <a:spcPts val="0"/>
              </a:spcAft>
              <a:buClr>
                <a:srgbClr val="000000"/>
              </a:buClr>
              <a:buSzPts val="1000"/>
              <a:buNone/>
              <a:defRPr sz="1000">
                <a:solidFill>
                  <a:srgbClr val="000000"/>
                </a:solidFill>
              </a:defRPr>
            </a:lvl9pPr>
          </a:lstStyle>
          <a:p/>
        </p:txBody>
      </p:sp>
      <p:sp>
        <p:nvSpPr>
          <p:cNvPr id="150" name="Google Shape;150;p32"/>
          <p:cNvSpPr txBox="1"/>
          <p:nvPr>
            <p:ph idx="6" type="subTitle"/>
          </p:nvPr>
        </p:nvSpPr>
        <p:spPr>
          <a:xfrm>
            <a:off x="6391675" y="3552975"/>
            <a:ext cx="1581900" cy="48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000">
                <a:latin typeface="Open Sans Light"/>
                <a:ea typeface="Open Sans Light"/>
                <a:cs typeface="Open Sans Light"/>
                <a:sym typeface="Open Sans Light"/>
              </a:defRPr>
            </a:lvl1pPr>
            <a:lvl2pPr lvl="1" rtl="0" algn="r">
              <a:lnSpc>
                <a:spcPct val="100000"/>
              </a:lnSpc>
              <a:spcBef>
                <a:spcPts val="0"/>
              </a:spcBef>
              <a:spcAft>
                <a:spcPts val="0"/>
              </a:spcAft>
              <a:buClr>
                <a:srgbClr val="000000"/>
              </a:buClr>
              <a:buSzPts val="1000"/>
              <a:buNone/>
              <a:defRPr sz="1000">
                <a:solidFill>
                  <a:srgbClr val="000000"/>
                </a:solidFill>
              </a:defRPr>
            </a:lvl2pPr>
            <a:lvl3pPr lvl="2" rtl="0" algn="r">
              <a:lnSpc>
                <a:spcPct val="100000"/>
              </a:lnSpc>
              <a:spcBef>
                <a:spcPts val="0"/>
              </a:spcBef>
              <a:spcAft>
                <a:spcPts val="0"/>
              </a:spcAft>
              <a:buClr>
                <a:srgbClr val="000000"/>
              </a:buClr>
              <a:buSzPts val="1000"/>
              <a:buNone/>
              <a:defRPr sz="1000">
                <a:solidFill>
                  <a:srgbClr val="000000"/>
                </a:solidFill>
              </a:defRPr>
            </a:lvl3pPr>
            <a:lvl4pPr lvl="3" rtl="0" algn="r">
              <a:lnSpc>
                <a:spcPct val="100000"/>
              </a:lnSpc>
              <a:spcBef>
                <a:spcPts val="0"/>
              </a:spcBef>
              <a:spcAft>
                <a:spcPts val="0"/>
              </a:spcAft>
              <a:buClr>
                <a:srgbClr val="000000"/>
              </a:buClr>
              <a:buSzPts val="1000"/>
              <a:buNone/>
              <a:defRPr sz="1000">
                <a:solidFill>
                  <a:srgbClr val="000000"/>
                </a:solidFill>
              </a:defRPr>
            </a:lvl4pPr>
            <a:lvl5pPr lvl="4" rtl="0" algn="r">
              <a:lnSpc>
                <a:spcPct val="100000"/>
              </a:lnSpc>
              <a:spcBef>
                <a:spcPts val="0"/>
              </a:spcBef>
              <a:spcAft>
                <a:spcPts val="0"/>
              </a:spcAft>
              <a:buClr>
                <a:srgbClr val="000000"/>
              </a:buClr>
              <a:buSzPts val="1000"/>
              <a:buNone/>
              <a:defRPr sz="1000">
                <a:solidFill>
                  <a:srgbClr val="000000"/>
                </a:solidFill>
              </a:defRPr>
            </a:lvl5pPr>
            <a:lvl6pPr lvl="5" rtl="0" algn="r">
              <a:lnSpc>
                <a:spcPct val="100000"/>
              </a:lnSpc>
              <a:spcBef>
                <a:spcPts val="0"/>
              </a:spcBef>
              <a:spcAft>
                <a:spcPts val="0"/>
              </a:spcAft>
              <a:buClr>
                <a:srgbClr val="000000"/>
              </a:buClr>
              <a:buSzPts val="1000"/>
              <a:buNone/>
              <a:defRPr sz="1000">
                <a:solidFill>
                  <a:srgbClr val="000000"/>
                </a:solidFill>
              </a:defRPr>
            </a:lvl6pPr>
            <a:lvl7pPr lvl="6" rtl="0" algn="r">
              <a:lnSpc>
                <a:spcPct val="100000"/>
              </a:lnSpc>
              <a:spcBef>
                <a:spcPts val="0"/>
              </a:spcBef>
              <a:spcAft>
                <a:spcPts val="0"/>
              </a:spcAft>
              <a:buClr>
                <a:srgbClr val="000000"/>
              </a:buClr>
              <a:buSzPts val="1000"/>
              <a:buNone/>
              <a:defRPr sz="1000">
                <a:solidFill>
                  <a:srgbClr val="000000"/>
                </a:solidFill>
              </a:defRPr>
            </a:lvl7pPr>
            <a:lvl8pPr lvl="7" rtl="0" algn="r">
              <a:lnSpc>
                <a:spcPct val="100000"/>
              </a:lnSpc>
              <a:spcBef>
                <a:spcPts val="0"/>
              </a:spcBef>
              <a:spcAft>
                <a:spcPts val="0"/>
              </a:spcAft>
              <a:buClr>
                <a:srgbClr val="000000"/>
              </a:buClr>
              <a:buSzPts val="1000"/>
              <a:buNone/>
              <a:defRPr sz="1000">
                <a:solidFill>
                  <a:srgbClr val="000000"/>
                </a:solidFill>
              </a:defRPr>
            </a:lvl8pPr>
            <a:lvl9pPr lvl="8" rtl="0" algn="r">
              <a:lnSpc>
                <a:spcPct val="100000"/>
              </a:lnSpc>
              <a:spcBef>
                <a:spcPts val="0"/>
              </a:spcBef>
              <a:spcAft>
                <a:spcPts val="0"/>
              </a:spcAft>
              <a:buClr>
                <a:srgbClr val="000000"/>
              </a:buClr>
              <a:buSzPts val="1000"/>
              <a:buNone/>
              <a:defRPr sz="1000">
                <a:solidFill>
                  <a:srgbClr val="000000"/>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1">
    <p:spTree>
      <p:nvGrpSpPr>
        <p:cNvPr id="151" name="Shape 151"/>
        <p:cNvGrpSpPr/>
        <p:nvPr/>
      </p:nvGrpSpPr>
      <p:grpSpPr>
        <a:xfrm>
          <a:off x="0" y="0"/>
          <a:ext cx="0" cy="0"/>
          <a:chOff x="0" y="0"/>
          <a:chExt cx="0" cy="0"/>
        </a:xfrm>
      </p:grpSpPr>
      <p:sp>
        <p:nvSpPr>
          <p:cNvPr id="152" name="Google Shape;152;p33"/>
          <p:cNvSpPr txBox="1"/>
          <p:nvPr>
            <p:ph type="ctrTitle"/>
          </p:nvPr>
        </p:nvSpPr>
        <p:spPr>
          <a:xfrm>
            <a:off x="723600" y="470622"/>
            <a:ext cx="1753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3" name="Google Shape;153;p33">
            <a:hlinkClick/>
          </p:cNvPr>
          <p:cNvSpPr txBox="1"/>
          <p:nvPr>
            <p:ph idx="2" type="ctrTitle"/>
          </p:nvPr>
        </p:nvSpPr>
        <p:spPr>
          <a:xfrm>
            <a:off x="725626" y="3784901"/>
            <a:ext cx="11700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54" name="Google Shape;154;p33"/>
          <p:cNvSpPr txBox="1"/>
          <p:nvPr>
            <p:ph idx="1" type="subTitle"/>
          </p:nvPr>
        </p:nvSpPr>
        <p:spPr>
          <a:xfrm>
            <a:off x="725625" y="4291560"/>
            <a:ext cx="1906500" cy="40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1pPr>
            <a:lvl2pPr lvl="1"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2pPr>
            <a:lvl3pPr lvl="2"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3pPr>
            <a:lvl4pPr lvl="3"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4pPr>
            <a:lvl5pPr lvl="4"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5pPr>
            <a:lvl6pPr lvl="5"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6pPr>
            <a:lvl7pPr lvl="6"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7pPr>
            <a:lvl8pPr lvl="7"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8pPr>
            <a:lvl9pPr lvl="8"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9pPr>
          </a:lstStyle>
          <a:p/>
        </p:txBody>
      </p:sp>
      <p:sp>
        <p:nvSpPr>
          <p:cNvPr id="155" name="Google Shape;155;p33">
            <a:hlinkClick/>
          </p:cNvPr>
          <p:cNvSpPr txBox="1"/>
          <p:nvPr>
            <p:ph hasCustomPrompt="1" idx="3" type="title"/>
          </p:nvPr>
        </p:nvSpPr>
        <p:spPr>
          <a:xfrm>
            <a:off x="725637" y="3219993"/>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56" name="Google Shape;156;p33">
            <a:hlinkClick/>
          </p:cNvPr>
          <p:cNvSpPr txBox="1"/>
          <p:nvPr>
            <p:ph idx="4" type="ctrTitle"/>
          </p:nvPr>
        </p:nvSpPr>
        <p:spPr>
          <a:xfrm>
            <a:off x="2870600" y="3781500"/>
            <a:ext cx="11700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57" name="Google Shape;157;p33"/>
          <p:cNvSpPr txBox="1"/>
          <p:nvPr>
            <p:ph idx="5" type="subTitle"/>
          </p:nvPr>
        </p:nvSpPr>
        <p:spPr>
          <a:xfrm>
            <a:off x="2870596" y="4287854"/>
            <a:ext cx="1976700" cy="40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1pPr>
            <a:lvl2pPr lvl="1"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2pPr>
            <a:lvl3pPr lvl="2"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3pPr>
            <a:lvl4pPr lvl="3"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4pPr>
            <a:lvl5pPr lvl="4"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5pPr>
            <a:lvl6pPr lvl="5"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6pPr>
            <a:lvl7pPr lvl="6"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7pPr>
            <a:lvl8pPr lvl="7"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8pPr>
            <a:lvl9pPr lvl="8"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9pPr>
          </a:lstStyle>
          <a:p/>
        </p:txBody>
      </p:sp>
      <p:sp>
        <p:nvSpPr>
          <p:cNvPr id="158" name="Google Shape;158;p33">
            <a:hlinkClick/>
          </p:cNvPr>
          <p:cNvSpPr txBox="1"/>
          <p:nvPr>
            <p:ph hasCustomPrompt="1" idx="6" type="title"/>
          </p:nvPr>
        </p:nvSpPr>
        <p:spPr>
          <a:xfrm>
            <a:off x="2870612" y="3216594"/>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59" name="Google Shape;159;p33">
            <a:hlinkClick/>
          </p:cNvPr>
          <p:cNvSpPr txBox="1"/>
          <p:nvPr>
            <p:ph idx="7" type="ctrTitle"/>
          </p:nvPr>
        </p:nvSpPr>
        <p:spPr>
          <a:xfrm>
            <a:off x="5015575" y="3781525"/>
            <a:ext cx="11700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60" name="Google Shape;160;p33"/>
          <p:cNvSpPr txBox="1"/>
          <p:nvPr>
            <p:ph idx="8" type="subTitle"/>
          </p:nvPr>
        </p:nvSpPr>
        <p:spPr>
          <a:xfrm>
            <a:off x="5015575" y="4287865"/>
            <a:ext cx="1906500" cy="40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1pPr>
            <a:lvl2pPr lvl="1"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2pPr>
            <a:lvl3pPr lvl="2"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3pPr>
            <a:lvl4pPr lvl="3"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4pPr>
            <a:lvl5pPr lvl="4"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5pPr>
            <a:lvl6pPr lvl="5"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6pPr>
            <a:lvl7pPr lvl="6"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7pPr>
            <a:lvl8pPr lvl="7"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8pPr>
            <a:lvl9pPr lvl="8" rtl="0">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9pPr>
          </a:lstStyle>
          <a:p/>
        </p:txBody>
      </p:sp>
      <p:sp>
        <p:nvSpPr>
          <p:cNvPr id="161" name="Google Shape;161;p33">
            <a:hlinkClick/>
          </p:cNvPr>
          <p:cNvSpPr txBox="1"/>
          <p:nvPr>
            <p:ph hasCustomPrompt="1" idx="9" type="title"/>
          </p:nvPr>
        </p:nvSpPr>
        <p:spPr>
          <a:xfrm>
            <a:off x="5015587" y="3216604"/>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solidFill>
          <a:schemeClr val="dk1"/>
        </a:solidFill>
      </p:bgPr>
    </p:bg>
    <p:spTree>
      <p:nvGrpSpPr>
        <p:cNvPr id="162" name="Shape 162"/>
        <p:cNvGrpSpPr/>
        <p:nvPr/>
      </p:nvGrpSpPr>
      <p:grpSpPr>
        <a:xfrm>
          <a:off x="0" y="0"/>
          <a:ext cx="0" cy="0"/>
          <a:chOff x="0" y="0"/>
          <a:chExt cx="0" cy="0"/>
        </a:xfrm>
      </p:grpSpPr>
      <p:sp>
        <p:nvSpPr>
          <p:cNvPr id="163" name="Google Shape;163;p34"/>
          <p:cNvSpPr txBox="1"/>
          <p:nvPr>
            <p:ph type="ctrTitle"/>
          </p:nvPr>
        </p:nvSpPr>
        <p:spPr>
          <a:xfrm>
            <a:off x="723600" y="470625"/>
            <a:ext cx="1616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64" name="Google Shape;164;p34"/>
          <p:cNvSpPr txBox="1"/>
          <p:nvPr>
            <p:ph idx="2" type="ctrTitle"/>
          </p:nvPr>
        </p:nvSpPr>
        <p:spPr>
          <a:xfrm>
            <a:off x="1967544" y="1602843"/>
            <a:ext cx="2429400" cy="5778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165" name="Google Shape;165;p34"/>
          <p:cNvSpPr txBox="1"/>
          <p:nvPr>
            <p:ph idx="1" type="subTitle"/>
          </p:nvPr>
        </p:nvSpPr>
        <p:spPr>
          <a:xfrm>
            <a:off x="2269044" y="2064316"/>
            <a:ext cx="1826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atin typeface="Open Sans Light"/>
                <a:ea typeface="Open Sans Light"/>
                <a:cs typeface="Open Sans Light"/>
                <a:sym typeface="Open Sans Light"/>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66" name="Google Shape;166;p34"/>
          <p:cNvSpPr txBox="1"/>
          <p:nvPr>
            <p:ph idx="3" type="ctrTitle"/>
          </p:nvPr>
        </p:nvSpPr>
        <p:spPr>
          <a:xfrm>
            <a:off x="4747031" y="1602843"/>
            <a:ext cx="2429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
        <p:nvSpPr>
          <p:cNvPr id="167" name="Google Shape;167;p34"/>
          <p:cNvSpPr txBox="1"/>
          <p:nvPr>
            <p:ph idx="4" type="subTitle"/>
          </p:nvPr>
        </p:nvSpPr>
        <p:spPr>
          <a:xfrm>
            <a:off x="5048531" y="2064313"/>
            <a:ext cx="1826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atin typeface="Open Sans Light"/>
                <a:ea typeface="Open Sans Light"/>
                <a:cs typeface="Open Sans Light"/>
                <a:sym typeface="Open Sans Light"/>
              </a:defRPr>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68" name="Google Shape;168;p34"/>
          <p:cNvSpPr txBox="1"/>
          <p:nvPr>
            <p:ph idx="5" type="ctrTitle"/>
          </p:nvPr>
        </p:nvSpPr>
        <p:spPr>
          <a:xfrm>
            <a:off x="1967544" y="3229976"/>
            <a:ext cx="2429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169" name="Google Shape;169;p34"/>
          <p:cNvSpPr txBox="1"/>
          <p:nvPr>
            <p:ph idx="6" type="subTitle"/>
          </p:nvPr>
        </p:nvSpPr>
        <p:spPr>
          <a:xfrm>
            <a:off x="2269044" y="3691450"/>
            <a:ext cx="1826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atin typeface="Open Sans Light"/>
                <a:ea typeface="Open Sans Light"/>
                <a:cs typeface="Open Sans Light"/>
                <a:sym typeface="Open Sans Light"/>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0" name="Google Shape;170;p34"/>
          <p:cNvSpPr txBox="1"/>
          <p:nvPr>
            <p:ph idx="7" type="ctrTitle"/>
          </p:nvPr>
        </p:nvSpPr>
        <p:spPr>
          <a:xfrm>
            <a:off x="4747031" y="3247354"/>
            <a:ext cx="2429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
        <p:nvSpPr>
          <p:cNvPr id="171" name="Google Shape;171;p34"/>
          <p:cNvSpPr txBox="1"/>
          <p:nvPr>
            <p:ph idx="8" type="subTitle"/>
          </p:nvPr>
        </p:nvSpPr>
        <p:spPr>
          <a:xfrm>
            <a:off x="5048531" y="3708824"/>
            <a:ext cx="1826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atin typeface="Open Sans Light"/>
                <a:ea typeface="Open Sans Light"/>
                <a:cs typeface="Open Sans Light"/>
                <a:sym typeface="Open Sans Light"/>
              </a:defRPr>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bg>
      <p:bgPr>
        <a:solidFill>
          <a:schemeClr val="dk1"/>
        </a:solidFill>
      </p:bgPr>
    </p:bg>
    <p:spTree>
      <p:nvGrpSpPr>
        <p:cNvPr id="172" name="Shape 172"/>
        <p:cNvGrpSpPr/>
        <p:nvPr/>
      </p:nvGrpSpPr>
      <p:grpSpPr>
        <a:xfrm>
          <a:off x="0" y="0"/>
          <a:ext cx="0" cy="0"/>
          <a:chOff x="0" y="0"/>
          <a:chExt cx="0" cy="0"/>
        </a:xfrm>
      </p:grpSpPr>
      <p:sp>
        <p:nvSpPr>
          <p:cNvPr id="173" name="Google Shape;173;p35"/>
          <p:cNvSpPr txBox="1"/>
          <p:nvPr>
            <p:ph type="ctrTitle"/>
          </p:nvPr>
        </p:nvSpPr>
        <p:spPr>
          <a:xfrm>
            <a:off x="723600" y="470625"/>
            <a:ext cx="17070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4" name="Google Shape;174;p35"/>
          <p:cNvSpPr txBox="1"/>
          <p:nvPr>
            <p:ph idx="2" type="ctrTitle"/>
          </p:nvPr>
        </p:nvSpPr>
        <p:spPr>
          <a:xfrm>
            <a:off x="1610575" y="1611625"/>
            <a:ext cx="1853100" cy="31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600"/>
              <a:buNone/>
              <a:defRPr sz="14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sp>
        <p:nvSpPr>
          <p:cNvPr id="175" name="Google Shape;175;p35"/>
          <p:cNvSpPr txBox="1"/>
          <p:nvPr>
            <p:ph idx="3" type="ctrTitle"/>
          </p:nvPr>
        </p:nvSpPr>
        <p:spPr>
          <a:xfrm>
            <a:off x="5707025" y="1613761"/>
            <a:ext cx="1853100" cy="31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76" name="Google Shape;176;p35"/>
          <p:cNvSpPr txBox="1"/>
          <p:nvPr>
            <p:ph idx="4" type="ctrTitle"/>
          </p:nvPr>
        </p:nvSpPr>
        <p:spPr>
          <a:xfrm>
            <a:off x="1610575" y="3135908"/>
            <a:ext cx="1853100" cy="31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600"/>
              <a:buNone/>
              <a:defRPr sz="14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sp>
        <p:nvSpPr>
          <p:cNvPr id="177" name="Google Shape;177;p35"/>
          <p:cNvSpPr txBox="1"/>
          <p:nvPr>
            <p:ph idx="5" type="ctrTitle"/>
          </p:nvPr>
        </p:nvSpPr>
        <p:spPr>
          <a:xfrm>
            <a:off x="5707025" y="3144067"/>
            <a:ext cx="1853100" cy="31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78" name="Google Shape;178;p35"/>
          <p:cNvSpPr txBox="1"/>
          <p:nvPr>
            <p:ph idx="1" type="subTitle"/>
          </p:nvPr>
        </p:nvSpPr>
        <p:spPr>
          <a:xfrm>
            <a:off x="5707025" y="3431480"/>
            <a:ext cx="1853100" cy="3678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000"/>
              <a:buNone/>
              <a:defRPr sz="1000">
                <a:latin typeface="Open Sans Light"/>
                <a:ea typeface="Open Sans Light"/>
                <a:cs typeface="Open Sans Light"/>
                <a:sym typeface="Open Sans Light"/>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9" name="Google Shape;179;p35"/>
          <p:cNvSpPr txBox="1"/>
          <p:nvPr>
            <p:ph idx="6" type="subTitle"/>
          </p:nvPr>
        </p:nvSpPr>
        <p:spPr>
          <a:xfrm>
            <a:off x="1610575" y="1904875"/>
            <a:ext cx="1853100" cy="3678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000"/>
              <a:buNone/>
              <a:defRPr sz="1000">
                <a:latin typeface="Open Sans Light"/>
                <a:ea typeface="Open Sans Light"/>
                <a:cs typeface="Open Sans Light"/>
                <a:sym typeface="Open Sans Light"/>
              </a:defRPr>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80" name="Google Shape;180;p35"/>
          <p:cNvSpPr txBox="1"/>
          <p:nvPr>
            <p:ph idx="7" type="subTitle"/>
          </p:nvPr>
        </p:nvSpPr>
        <p:spPr>
          <a:xfrm>
            <a:off x="1610575" y="3420719"/>
            <a:ext cx="1853100" cy="3678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atin typeface="Open Sans Light"/>
                <a:ea typeface="Open Sans Light"/>
                <a:cs typeface="Open Sans Light"/>
                <a:sym typeface="Open Sans Light"/>
              </a:defRPr>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81" name="Google Shape;181;p35"/>
          <p:cNvSpPr txBox="1"/>
          <p:nvPr>
            <p:ph idx="8" type="subTitle"/>
          </p:nvPr>
        </p:nvSpPr>
        <p:spPr>
          <a:xfrm>
            <a:off x="5707025" y="1901903"/>
            <a:ext cx="1853100" cy="3678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000"/>
              <a:buNone/>
              <a:defRPr sz="1000">
                <a:latin typeface="Open Sans Light"/>
                <a:ea typeface="Open Sans Light"/>
                <a:cs typeface="Open Sans Light"/>
                <a:sym typeface="Open Sans Light"/>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_1_1">
    <p:bg>
      <p:bgPr>
        <a:solidFill>
          <a:schemeClr val="dk1"/>
        </a:solidFill>
      </p:bgPr>
    </p:bg>
    <p:spTree>
      <p:nvGrpSpPr>
        <p:cNvPr id="182" name="Shape 182"/>
        <p:cNvGrpSpPr/>
        <p:nvPr/>
      </p:nvGrpSpPr>
      <p:grpSpPr>
        <a:xfrm>
          <a:off x="0" y="0"/>
          <a:ext cx="0" cy="0"/>
          <a:chOff x="0" y="0"/>
          <a:chExt cx="0" cy="0"/>
        </a:xfrm>
      </p:grpSpPr>
      <p:sp>
        <p:nvSpPr>
          <p:cNvPr id="183" name="Google Shape;183;p36"/>
          <p:cNvSpPr txBox="1"/>
          <p:nvPr>
            <p:ph type="ctrTitle"/>
          </p:nvPr>
        </p:nvSpPr>
        <p:spPr>
          <a:xfrm>
            <a:off x="723600" y="470625"/>
            <a:ext cx="1707000" cy="705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84" name="Google Shape;184;p36"/>
          <p:cNvSpPr txBox="1"/>
          <p:nvPr>
            <p:ph idx="2" type="ctrTitle"/>
          </p:nvPr>
        </p:nvSpPr>
        <p:spPr>
          <a:xfrm>
            <a:off x="1627625" y="2937725"/>
            <a:ext cx="2873400" cy="3678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sp>
        <p:nvSpPr>
          <p:cNvPr id="185" name="Google Shape;185;p36"/>
          <p:cNvSpPr txBox="1"/>
          <p:nvPr>
            <p:ph idx="3" type="ctrTitle"/>
          </p:nvPr>
        </p:nvSpPr>
        <p:spPr>
          <a:xfrm>
            <a:off x="1627625" y="1302300"/>
            <a:ext cx="2873400" cy="3678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86" name="Google Shape;186;p36"/>
          <p:cNvSpPr txBox="1"/>
          <p:nvPr>
            <p:ph idx="4" type="ctrTitle"/>
          </p:nvPr>
        </p:nvSpPr>
        <p:spPr>
          <a:xfrm>
            <a:off x="1627625" y="3749525"/>
            <a:ext cx="2873400" cy="3678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sp>
        <p:nvSpPr>
          <p:cNvPr id="187" name="Google Shape;187;p36"/>
          <p:cNvSpPr txBox="1"/>
          <p:nvPr>
            <p:ph idx="5" type="ctrTitle"/>
          </p:nvPr>
        </p:nvSpPr>
        <p:spPr>
          <a:xfrm>
            <a:off x="1627625" y="2125920"/>
            <a:ext cx="2873400" cy="3678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88" name="Google Shape;188;p36"/>
          <p:cNvSpPr txBox="1"/>
          <p:nvPr>
            <p:ph idx="1" type="subTitle"/>
          </p:nvPr>
        </p:nvSpPr>
        <p:spPr>
          <a:xfrm>
            <a:off x="1627625" y="2493725"/>
            <a:ext cx="2873400" cy="4440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atin typeface="Open Sans Light"/>
                <a:ea typeface="Open Sans Light"/>
                <a:cs typeface="Open Sans Light"/>
                <a:sym typeface="Open Sans Light"/>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89" name="Google Shape;189;p36"/>
          <p:cNvSpPr txBox="1"/>
          <p:nvPr>
            <p:ph idx="6" type="subTitle"/>
          </p:nvPr>
        </p:nvSpPr>
        <p:spPr>
          <a:xfrm>
            <a:off x="1627625" y="3305525"/>
            <a:ext cx="2873400" cy="4440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atin typeface="Open Sans Light"/>
                <a:ea typeface="Open Sans Light"/>
                <a:cs typeface="Open Sans Light"/>
                <a:sym typeface="Open Sans Light"/>
              </a:defRPr>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90" name="Google Shape;190;p36"/>
          <p:cNvSpPr txBox="1"/>
          <p:nvPr>
            <p:ph idx="7" type="subTitle"/>
          </p:nvPr>
        </p:nvSpPr>
        <p:spPr>
          <a:xfrm>
            <a:off x="1627625" y="4117325"/>
            <a:ext cx="2873400" cy="44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atin typeface="Open Sans Light"/>
                <a:ea typeface="Open Sans Light"/>
                <a:cs typeface="Open Sans Light"/>
                <a:sym typeface="Open Sans Light"/>
              </a:defRPr>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91" name="Google Shape;191;p36"/>
          <p:cNvSpPr txBox="1"/>
          <p:nvPr>
            <p:ph idx="8" type="subTitle"/>
          </p:nvPr>
        </p:nvSpPr>
        <p:spPr>
          <a:xfrm>
            <a:off x="1627625" y="1681925"/>
            <a:ext cx="2873400" cy="4440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atin typeface="Open Sans Light"/>
                <a:ea typeface="Open Sans Light"/>
                <a:cs typeface="Open Sans Light"/>
                <a:sym typeface="Open Sans Light"/>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22">
    <p:spTree>
      <p:nvGrpSpPr>
        <p:cNvPr id="192" name="Shape 192"/>
        <p:cNvGrpSpPr/>
        <p:nvPr/>
      </p:nvGrpSpPr>
      <p:grpSpPr>
        <a:xfrm>
          <a:off x="0" y="0"/>
          <a:ext cx="0" cy="0"/>
          <a:chOff x="0" y="0"/>
          <a:chExt cx="0" cy="0"/>
        </a:xfrm>
      </p:grpSpPr>
      <p:sp>
        <p:nvSpPr>
          <p:cNvPr id="193" name="Google Shape;193;p37"/>
          <p:cNvSpPr txBox="1"/>
          <p:nvPr>
            <p:ph type="ctrTitle"/>
          </p:nvPr>
        </p:nvSpPr>
        <p:spPr>
          <a:xfrm>
            <a:off x="6499521" y="3293191"/>
            <a:ext cx="1690800" cy="27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194" name="Google Shape;194;p37"/>
          <p:cNvSpPr txBox="1"/>
          <p:nvPr>
            <p:ph idx="1" type="subTitle"/>
          </p:nvPr>
        </p:nvSpPr>
        <p:spPr>
          <a:xfrm>
            <a:off x="6499521" y="3568943"/>
            <a:ext cx="1690800" cy="48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5" name="Google Shape;195;p37"/>
          <p:cNvSpPr txBox="1"/>
          <p:nvPr>
            <p:ph idx="2" type="ctrTitle"/>
          </p:nvPr>
        </p:nvSpPr>
        <p:spPr>
          <a:xfrm>
            <a:off x="975094" y="3293196"/>
            <a:ext cx="1690800" cy="27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196" name="Google Shape;196;p37"/>
          <p:cNvSpPr txBox="1"/>
          <p:nvPr>
            <p:ph idx="3" type="subTitle"/>
          </p:nvPr>
        </p:nvSpPr>
        <p:spPr>
          <a:xfrm>
            <a:off x="975094" y="3568950"/>
            <a:ext cx="1690800" cy="48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7" name="Google Shape;197;p37"/>
          <p:cNvSpPr txBox="1"/>
          <p:nvPr>
            <p:ph idx="4" type="ctrTitle"/>
          </p:nvPr>
        </p:nvSpPr>
        <p:spPr>
          <a:xfrm>
            <a:off x="2818426" y="3293196"/>
            <a:ext cx="1690800" cy="27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198" name="Google Shape;198;p37"/>
          <p:cNvSpPr txBox="1"/>
          <p:nvPr>
            <p:ph idx="5" type="subTitle"/>
          </p:nvPr>
        </p:nvSpPr>
        <p:spPr>
          <a:xfrm>
            <a:off x="2818426" y="3568950"/>
            <a:ext cx="1690800" cy="48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9" name="Google Shape;199;p37"/>
          <p:cNvSpPr txBox="1"/>
          <p:nvPr>
            <p:ph idx="6" type="ctrTitle"/>
          </p:nvPr>
        </p:nvSpPr>
        <p:spPr>
          <a:xfrm>
            <a:off x="4658972" y="3293200"/>
            <a:ext cx="1690800" cy="27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200" name="Google Shape;200;p37"/>
          <p:cNvSpPr txBox="1"/>
          <p:nvPr>
            <p:ph idx="7" type="subTitle"/>
          </p:nvPr>
        </p:nvSpPr>
        <p:spPr>
          <a:xfrm>
            <a:off x="4658972" y="3568950"/>
            <a:ext cx="1690800" cy="48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01" name="Google Shape;201;p37"/>
          <p:cNvSpPr txBox="1"/>
          <p:nvPr>
            <p:ph idx="8" type="ctrTitle"/>
          </p:nvPr>
        </p:nvSpPr>
        <p:spPr>
          <a:xfrm>
            <a:off x="723600" y="470625"/>
            <a:ext cx="1707000" cy="705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20">
    <p:spTree>
      <p:nvGrpSpPr>
        <p:cNvPr id="202" name="Shape 202"/>
        <p:cNvGrpSpPr/>
        <p:nvPr/>
      </p:nvGrpSpPr>
      <p:grpSpPr>
        <a:xfrm>
          <a:off x="0" y="0"/>
          <a:ext cx="0" cy="0"/>
          <a:chOff x="0" y="0"/>
          <a:chExt cx="0" cy="0"/>
        </a:xfrm>
      </p:grpSpPr>
      <p:sp>
        <p:nvSpPr>
          <p:cNvPr id="203" name="Google Shape;203;p38"/>
          <p:cNvSpPr txBox="1"/>
          <p:nvPr>
            <p:ph type="title"/>
          </p:nvPr>
        </p:nvSpPr>
        <p:spPr>
          <a:xfrm>
            <a:off x="2576175" y="1911089"/>
            <a:ext cx="2081100" cy="36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Font typeface="DM Serif Display"/>
              <a:buNone/>
              <a:defRPr sz="1400">
                <a:latin typeface="DM Serif Display"/>
                <a:ea typeface="DM Serif Display"/>
                <a:cs typeface="DM Serif Display"/>
                <a:sym typeface="DM Serif Display"/>
              </a:defRPr>
            </a:lvl2pPr>
            <a:lvl3pPr lvl="2" rtl="0" algn="ctr">
              <a:spcBef>
                <a:spcPts val="0"/>
              </a:spcBef>
              <a:spcAft>
                <a:spcPts val="0"/>
              </a:spcAft>
              <a:buSzPts val="1400"/>
              <a:buFont typeface="DM Serif Display"/>
              <a:buNone/>
              <a:defRPr sz="1400">
                <a:latin typeface="DM Serif Display"/>
                <a:ea typeface="DM Serif Display"/>
                <a:cs typeface="DM Serif Display"/>
                <a:sym typeface="DM Serif Display"/>
              </a:defRPr>
            </a:lvl3pPr>
            <a:lvl4pPr lvl="3" rtl="0" algn="ctr">
              <a:spcBef>
                <a:spcPts val="0"/>
              </a:spcBef>
              <a:spcAft>
                <a:spcPts val="0"/>
              </a:spcAft>
              <a:buSzPts val="1400"/>
              <a:buFont typeface="DM Serif Display"/>
              <a:buNone/>
              <a:defRPr sz="1400">
                <a:latin typeface="DM Serif Display"/>
                <a:ea typeface="DM Serif Display"/>
                <a:cs typeface="DM Serif Display"/>
                <a:sym typeface="DM Serif Display"/>
              </a:defRPr>
            </a:lvl4pPr>
            <a:lvl5pPr lvl="4" rtl="0" algn="ctr">
              <a:spcBef>
                <a:spcPts val="0"/>
              </a:spcBef>
              <a:spcAft>
                <a:spcPts val="0"/>
              </a:spcAft>
              <a:buSzPts val="1400"/>
              <a:buFont typeface="DM Serif Display"/>
              <a:buNone/>
              <a:defRPr sz="1400">
                <a:latin typeface="DM Serif Display"/>
                <a:ea typeface="DM Serif Display"/>
                <a:cs typeface="DM Serif Display"/>
                <a:sym typeface="DM Serif Display"/>
              </a:defRPr>
            </a:lvl5pPr>
            <a:lvl6pPr lvl="5" rtl="0" algn="ctr">
              <a:spcBef>
                <a:spcPts val="0"/>
              </a:spcBef>
              <a:spcAft>
                <a:spcPts val="0"/>
              </a:spcAft>
              <a:buSzPts val="1400"/>
              <a:buFont typeface="DM Serif Display"/>
              <a:buNone/>
              <a:defRPr sz="1400">
                <a:latin typeface="DM Serif Display"/>
                <a:ea typeface="DM Serif Display"/>
                <a:cs typeface="DM Serif Display"/>
                <a:sym typeface="DM Serif Display"/>
              </a:defRPr>
            </a:lvl6pPr>
            <a:lvl7pPr lvl="6" rtl="0" algn="ctr">
              <a:spcBef>
                <a:spcPts val="0"/>
              </a:spcBef>
              <a:spcAft>
                <a:spcPts val="0"/>
              </a:spcAft>
              <a:buSzPts val="1400"/>
              <a:buFont typeface="DM Serif Display"/>
              <a:buNone/>
              <a:defRPr sz="1400">
                <a:latin typeface="DM Serif Display"/>
                <a:ea typeface="DM Serif Display"/>
                <a:cs typeface="DM Serif Display"/>
                <a:sym typeface="DM Serif Display"/>
              </a:defRPr>
            </a:lvl7pPr>
            <a:lvl8pPr lvl="7" rtl="0" algn="ctr">
              <a:spcBef>
                <a:spcPts val="0"/>
              </a:spcBef>
              <a:spcAft>
                <a:spcPts val="0"/>
              </a:spcAft>
              <a:buSzPts val="1400"/>
              <a:buFont typeface="DM Serif Display"/>
              <a:buNone/>
              <a:defRPr sz="1400">
                <a:latin typeface="DM Serif Display"/>
                <a:ea typeface="DM Serif Display"/>
                <a:cs typeface="DM Serif Display"/>
                <a:sym typeface="DM Serif Display"/>
              </a:defRPr>
            </a:lvl8pPr>
            <a:lvl9pPr lvl="8" rtl="0" algn="ctr">
              <a:spcBef>
                <a:spcPts val="0"/>
              </a:spcBef>
              <a:spcAft>
                <a:spcPts val="0"/>
              </a:spcAft>
              <a:buSzPts val="1400"/>
              <a:buFont typeface="DM Serif Display"/>
              <a:buNone/>
              <a:defRPr sz="1400">
                <a:latin typeface="DM Serif Display"/>
                <a:ea typeface="DM Serif Display"/>
                <a:cs typeface="DM Serif Display"/>
                <a:sym typeface="DM Serif Display"/>
              </a:defRPr>
            </a:lvl9pPr>
          </a:lstStyle>
          <a:p/>
        </p:txBody>
      </p:sp>
      <p:sp>
        <p:nvSpPr>
          <p:cNvPr id="204" name="Google Shape;204;p38"/>
          <p:cNvSpPr txBox="1"/>
          <p:nvPr>
            <p:ph idx="1" type="subTitle"/>
          </p:nvPr>
        </p:nvSpPr>
        <p:spPr>
          <a:xfrm>
            <a:off x="2576172" y="2274706"/>
            <a:ext cx="2081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1pPr>
            <a:lvl2pPr lvl="1"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2pPr>
            <a:lvl3pPr lvl="2"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3pPr>
            <a:lvl4pPr lvl="3"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4pPr>
            <a:lvl5pPr lvl="4"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5pPr>
            <a:lvl6pPr lvl="5"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6pPr>
            <a:lvl7pPr lvl="6"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7pPr>
            <a:lvl8pPr lvl="7"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8pPr>
            <a:lvl9pPr lvl="8"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9pPr>
          </a:lstStyle>
          <a:p/>
        </p:txBody>
      </p:sp>
      <p:sp>
        <p:nvSpPr>
          <p:cNvPr id="205" name="Google Shape;205;p38"/>
          <p:cNvSpPr txBox="1"/>
          <p:nvPr>
            <p:ph idx="2" type="title"/>
          </p:nvPr>
        </p:nvSpPr>
        <p:spPr>
          <a:xfrm>
            <a:off x="4860080" y="1911089"/>
            <a:ext cx="2081100" cy="36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Font typeface="DM Serif Display"/>
              <a:buNone/>
              <a:defRPr sz="1400">
                <a:latin typeface="DM Serif Display"/>
                <a:ea typeface="DM Serif Display"/>
                <a:cs typeface="DM Serif Display"/>
                <a:sym typeface="DM Serif Display"/>
              </a:defRPr>
            </a:lvl2pPr>
            <a:lvl3pPr lvl="2" rtl="0" algn="ctr">
              <a:spcBef>
                <a:spcPts val="0"/>
              </a:spcBef>
              <a:spcAft>
                <a:spcPts val="0"/>
              </a:spcAft>
              <a:buSzPts val="1400"/>
              <a:buFont typeface="DM Serif Display"/>
              <a:buNone/>
              <a:defRPr sz="1400">
                <a:latin typeface="DM Serif Display"/>
                <a:ea typeface="DM Serif Display"/>
                <a:cs typeface="DM Serif Display"/>
                <a:sym typeface="DM Serif Display"/>
              </a:defRPr>
            </a:lvl3pPr>
            <a:lvl4pPr lvl="3" rtl="0" algn="ctr">
              <a:spcBef>
                <a:spcPts val="0"/>
              </a:spcBef>
              <a:spcAft>
                <a:spcPts val="0"/>
              </a:spcAft>
              <a:buSzPts val="1400"/>
              <a:buFont typeface="DM Serif Display"/>
              <a:buNone/>
              <a:defRPr sz="1400">
                <a:latin typeface="DM Serif Display"/>
                <a:ea typeface="DM Serif Display"/>
                <a:cs typeface="DM Serif Display"/>
                <a:sym typeface="DM Serif Display"/>
              </a:defRPr>
            </a:lvl4pPr>
            <a:lvl5pPr lvl="4" rtl="0" algn="ctr">
              <a:spcBef>
                <a:spcPts val="0"/>
              </a:spcBef>
              <a:spcAft>
                <a:spcPts val="0"/>
              </a:spcAft>
              <a:buSzPts val="1400"/>
              <a:buFont typeface="DM Serif Display"/>
              <a:buNone/>
              <a:defRPr sz="1400">
                <a:latin typeface="DM Serif Display"/>
                <a:ea typeface="DM Serif Display"/>
                <a:cs typeface="DM Serif Display"/>
                <a:sym typeface="DM Serif Display"/>
              </a:defRPr>
            </a:lvl5pPr>
            <a:lvl6pPr lvl="5" rtl="0" algn="ctr">
              <a:spcBef>
                <a:spcPts val="0"/>
              </a:spcBef>
              <a:spcAft>
                <a:spcPts val="0"/>
              </a:spcAft>
              <a:buSzPts val="1400"/>
              <a:buFont typeface="DM Serif Display"/>
              <a:buNone/>
              <a:defRPr sz="1400">
                <a:latin typeface="DM Serif Display"/>
                <a:ea typeface="DM Serif Display"/>
                <a:cs typeface="DM Serif Display"/>
                <a:sym typeface="DM Serif Display"/>
              </a:defRPr>
            </a:lvl6pPr>
            <a:lvl7pPr lvl="6" rtl="0" algn="ctr">
              <a:spcBef>
                <a:spcPts val="0"/>
              </a:spcBef>
              <a:spcAft>
                <a:spcPts val="0"/>
              </a:spcAft>
              <a:buSzPts val="1400"/>
              <a:buFont typeface="DM Serif Display"/>
              <a:buNone/>
              <a:defRPr sz="1400">
                <a:latin typeface="DM Serif Display"/>
                <a:ea typeface="DM Serif Display"/>
                <a:cs typeface="DM Serif Display"/>
                <a:sym typeface="DM Serif Display"/>
              </a:defRPr>
            </a:lvl7pPr>
            <a:lvl8pPr lvl="7" rtl="0" algn="ctr">
              <a:spcBef>
                <a:spcPts val="0"/>
              </a:spcBef>
              <a:spcAft>
                <a:spcPts val="0"/>
              </a:spcAft>
              <a:buSzPts val="1400"/>
              <a:buFont typeface="DM Serif Display"/>
              <a:buNone/>
              <a:defRPr sz="1400">
                <a:latin typeface="DM Serif Display"/>
                <a:ea typeface="DM Serif Display"/>
                <a:cs typeface="DM Serif Display"/>
                <a:sym typeface="DM Serif Display"/>
              </a:defRPr>
            </a:lvl8pPr>
            <a:lvl9pPr lvl="8" rtl="0" algn="ctr">
              <a:spcBef>
                <a:spcPts val="0"/>
              </a:spcBef>
              <a:spcAft>
                <a:spcPts val="0"/>
              </a:spcAft>
              <a:buSzPts val="1400"/>
              <a:buFont typeface="DM Serif Display"/>
              <a:buNone/>
              <a:defRPr sz="1400">
                <a:latin typeface="DM Serif Display"/>
                <a:ea typeface="DM Serif Display"/>
                <a:cs typeface="DM Serif Display"/>
                <a:sym typeface="DM Serif Display"/>
              </a:defRPr>
            </a:lvl9pPr>
          </a:lstStyle>
          <a:p/>
        </p:txBody>
      </p:sp>
      <p:sp>
        <p:nvSpPr>
          <p:cNvPr id="206" name="Google Shape;206;p38"/>
          <p:cNvSpPr txBox="1"/>
          <p:nvPr>
            <p:ph idx="3" type="subTitle"/>
          </p:nvPr>
        </p:nvSpPr>
        <p:spPr>
          <a:xfrm>
            <a:off x="4860082" y="2274706"/>
            <a:ext cx="2081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1pPr>
            <a:lvl2pPr lvl="1"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2pPr>
            <a:lvl3pPr lvl="2"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3pPr>
            <a:lvl4pPr lvl="3"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4pPr>
            <a:lvl5pPr lvl="4"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5pPr>
            <a:lvl6pPr lvl="5"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6pPr>
            <a:lvl7pPr lvl="6"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7pPr>
            <a:lvl8pPr lvl="7"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8pPr>
            <a:lvl9pPr lvl="8"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9pPr>
          </a:lstStyle>
          <a:p/>
        </p:txBody>
      </p:sp>
      <p:sp>
        <p:nvSpPr>
          <p:cNvPr id="207" name="Google Shape;207;p38"/>
          <p:cNvSpPr txBox="1"/>
          <p:nvPr>
            <p:ph idx="4" type="title"/>
          </p:nvPr>
        </p:nvSpPr>
        <p:spPr>
          <a:xfrm>
            <a:off x="1431975" y="3604284"/>
            <a:ext cx="2081100" cy="36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Font typeface="DM Serif Display"/>
              <a:buNone/>
              <a:defRPr sz="1400">
                <a:latin typeface="DM Serif Display"/>
                <a:ea typeface="DM Serif Display"/>
                <a:cs typeface="DM Serif Display"/>
                <a:sym typeface="DM Serif Display"/>
              </a:defRPr>
            </a:lvl2pPr>
            <a:lvl3pPr lvl="2" rtl="0" algn="ctr">
              <a:spcBef>
                <a:spcPts val="0"/>
              </a:spcBef>
              <a:spcAft>
                <a:spcPts val="0"/>
              </a:spcAft>
              <a:buSzPts val="1400"/>
              <a:buFont typeface="DM Serif Display"/>
              <a:buNone/>
              <a:defRPr sz="1400">
                <a:latin typeface="DM Serif Display"/>
                <a:ea typeface="DM Serif Display"/>
                <a:cs typeface="DM Serif Display"/>
                <a:sym typeface="DM Serif Display"/>
              </a:defRPr>
            </a:lvl3pPr>
            <a:lvl4pPr lvl="3" rtl="0" algn="ctr">
              <a:spcBef>
                <a:spcPts val="0"/>
              </a:spcBef>
              <a:spcAft>
                <a:spcPts val="0"/>
              </a:spcAft>
              <a:buSzPts val="1400"/>
              <a:buFont typeface="DM Serif Display"/>
              <a:buNone/>
              <a:defRPr sz="1400">
                <a:latin typeface="DM Serif Display"/>
                <a:ea typeface="DM Serif Display"/>
                <a:cs typeface="DM Serif Display"/>
                <a:sym typeface="DM Serif Display"/>
              </a:defRPr>
            </a:lvl4pPr>
            <a:lvl5pPr lvl="4" rtl="0" algn="ctr">
              <a:spcBef>
                <a:spcPts val="0"/>
              </a:spcBef>
              <a:spcAft>
                <a:spcPts val="0"/>
              </a:spcAft>
              <a:buSzPts val="1400"/>
              <a:buFont typeface="DM Serif Display"/>
              <a:buNone/>
              <a:defRPr sz="1400">
                <a:latin typeface="DM Serif Display"/>
                <a:ea typeface="DM Serif Display"/>
                <a:cs typeface="DM Serif Display"/>
                <a:sym typeface="DM Serif Display"/>
              </a:defRPr>
            </a:lvl5pPr>
            <a:lvl6pPr lvl="5" rtl="0" algn="ctr">
              <a:spcBef>
                <a:spcPts val="0"/>
              </a:spcBef>
              <a:spcAft>
                <a:spcPts val="0"/>
              </a:spcAft>
              <a:buSzPts val="1400"/>
              <a:buFont typeface="DM Serif Display"/>
              <a:buNone/>
              <a:defRPr sz="1400">
                <a:latin typeface="DM Serif Display"/>
                <a:ea typeface="DM Serif Display"/>
                <a:cs typeface="DM Serif Display"/>
                <a:sym typeface="DM Serif Display"/>
              </a:defRPr>
            </a:lvl6pPr>
            <a:lvl7pPr lvl="6" rtl="0" algn="ctr">
              <a:spcBef>
                <a:spcPts val="0"/>
              </a:spcBef>
              <a:spcAft>
                <a:spcPts val="0"/>
              </a:spcAft>
              <a:buSzPts val="1400"/>
              <a:buFont typeface="DM Serif Display"/>
              <a:buNone/>
              <a:defRPr sz="1400">
                <a:latin typeface="DM Serif Display"/>
                <a:ea typeface="DM Serif Display"/>
                <a:cs typeface="DM Serif Display"/>
                <a:sym typeface="DM Serif Display"/>
              </a:defRPr>
            </a:lvl7pPr>
            <a:lvl8pPr lvl="7" rtl="0" algn="ctr">
              <a:spcBef>
                <a:spcPts val="0"/>
              </a:spcBef>
              <a:spcAft>
                <a:spcPts val="0"/>
              </a:spcAft>
              <a:buSzPts val="1400"/>
              <a:buFont typeface="DM Serif Display"/>
              <a:buNone/>
              <a:defRPr sz="1400">
                <a:latin typeface="DM Serif Display"/>
                <a:ea typeface="DM Serif Display"/>
                <a:cs typeface="DM Serif Display"/>
                <a:sym typeface="DM Serif Display"/>
              </a:defRPr>
            </a:lvl8pPr>
            <a:lvl9pPr lvl="8" rtl="0" algn="ctr">
              <a:spcBef>
                <a:spcPts val="0"/>
              </a:spcBef>
              <a:spcAft>
                <a:spcPts val="0"/>
              </a:spcAft>
              <a:buSzPts val="1400"/>
              <a:buFont typeface="DM Serif Display"/>
              <a:buNone/>
              <a:defRPr sz="1400">
                <a:latin typeface="DM Serif Display"/>
                <a:ea typeface="DM Serif Display"/>
                <a:cs typeface="DM Serif Display"/>
                <a:sym typeface="DM Serif Display"/>
              </a:defRPr>
            </a:lvl9pPr>
          </a:lstStyle>
          <a:p/>
        </p:txBody>
      </p:sp>
      <p:sp>
        <p:nvSpPr>
          <p:cNvPr id="208" name="Google Shape;208;p38"/>
          <p:cNvSpPr txBox="1"/>
          <p:nvPr>
            <p:ph idx="5" type="subTitle"/>
          </p:nvPr>
        </p:nvSpPr>
        <p:spPr>
          <a:xfrm>
            <a:off x="1431972" y="3967881"/>
            <a:ext cx="2081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1pPr>
            <a:lvl2pPr lvl="1"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2pPr>
            <a:lvl3pPr lvl="2"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3pPr>
            <a:lvl4pPr lvl="3"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4pPr>
            <a:lvl5pPr lvl="4"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5pPr>
            <a:lvl6pPr lvl="5"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6pPr>
            <a:lvl7pPr lvl="6"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7pPr>
            <a:lvl8pPr lvl="7"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8pPr>
            <a:lvl9pPr lvl="8"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9pPr>
          </a:lstStyle>
          <a:p/>
        </p:txBody>
      </p:sp>
      <p:sp>
        <p:nvSpPr>
          <p:cNvPr id="209" name="Google Shape;209;p38"/>
          <p:cNvSpPr txBox="1"/>
          <p:nvPr>
            <p:ph idx="6" type="title"/>
          </p:nvPr>
        </p:nvSpPr>
        <p:spPr>
          <a:xfrm>
            <a:off x="3715885" y="3604284"/>
            <a:ext cx="2081100" cy="36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Font typeface="DM Serif Display"/>
              <a:buNone/>
              <a:defRPr sz="1400">
                <a:latin typeface="DM Serif Display"/>
                <a:ea typeface="DM Serif Display"/>
                <a:cs typeface="DM Serif Display"/>
                <a:sym typeface="DM Serif Display"/>
              </a:defRPr>
            </a:lvl2pPr>
            <a:lvl3pPr lvl="2" rtl="0" algn="ctr">
              <a:spcBef>
                <a:spcPts val="0"/>
              </a:spcBef>
              <a:spcAft>
                <a:spcPts val="0"/>
              </a:spcAft>
              <a:buSzPts val="1400"/>
              <a:buFont typeface="DM Serif Display"/>
              <a:buNone/>
              <a:defRPr sz="1400">
                <a:latin typeface="DM Serif Display"/>
                <a:ea typeface="DM Serif Display"/>
                <a:cs typeface="DM Serif Display"/>
                <a:sym typeface="DM Serif Display"/>
              </a:defRPr>
            </a:lvl3pPr>
            <a:lvl4pPr lvl="3" rtl="0" algn="ctr">
              <a:spcBef>
                <a:spcPts val="0"/>
              </a:spcBef>
              <a:spcAft>
                <a:spcPts val="0"/>
              </a:spcAft>
              <a:buSzPts val="1400"/>
              <a:buFont typeface="DM Serif Display"/>
              <a:buNone/>
              <a:defRPr sz="1400">
                <a:latin typeface="DM Serif Display"/>
                <a:ea typeface="DM Serif Display"/>
                <a:cs typeface="DM Serif Display"/>
                <a:sym typeface="DM Serif Display"/>
              </a:defRPr>
            </a:lvl4pPr>
            <a:lvl5pPr lvl="4" rtl="0" algn="ctr">
              <a:spcBef>
                <a:spcPts val="0"/>
              </a:spcBef>
              <a:spcAft>
                <a:spcPts val="0"/>
              </a:spcAft>
              <a:buSzPts val="1400"/>
              <a:buFont typeface="DM Serif Display"/>
              <a:buNone/>
              <a:defRPr sz="1400">
                <a:latin typeface="DM Serif Display"/>
                <a:ea typeface="DM Serif Display"/>
                <a:cs typeface="DM Serif Display"/>
                <a:sym typeface="DM Serif Display"/>
              </a:defRPr>
            </a:lvl5pPr>
            <a:lvl6pPr lvl="5" rtl="0" algn="ctr">
              <a:spcBef>
                <a:spcPts val="0"/>
              </a:spcBef>
              <a:spcAft>
                <a:spcPts val="0"/>
              </a:spcAft>
              <a:buSzPts val="1400"/>
              <a:buFont typeface="DM Serif Display"/>
              <a:buNone/>
              <a:defRPr sz="1400">
                <a:latin typeface="DM Serif Display"/>
                <a:ea typeface="DM Serif Display"/>
                <a:cs typeface="DM Serif Display"/>
                <a:sym typeface="DM Serif Display"/>
              </a:defRPr>
            </a:lvl6pPr>
            <a:lvl7pPr lvl="6" rtl="0" algn="ctr">
              <a:spcBef>
                <a:spcPts val="0"/>
              </a:spcBef>
              <a:spcAft>
                <a:spcPts val="0"/>
              </a:spcAft>
              <a:buSzPts val="1400"/>
              <a:buFont typeface="DM Serif Display"/>
              <a:buNone/>
              <a:defRPr sz="1400">
                <a:latin typeface="DM Serif Display"/>
                <a:ea typeface="DM Serif Display"/>
                <a:cs typeface="DM Serif Display"/>
                <a:sym typeface="DM Serif Display"/>
              </a:defRPr>
            </a:lvl7pPr>
            <a:lvl8pPr lvl="7" rtl="0" algn="ctr">
              <a:spcBef>
                <a:spcPts val="0"/>
              </a:spcBef>
              <a:spcAft>
                <a:spcPts val="0"/>
              </a:spcAft>
              <a:buSzPts val="1400"/>
              <a:buFont typeface="DM Serif Display"/>
              <a:buNone/>
              <a:defRPr sz="1400">
                <a:latin typeface="DM Serif Display"/>
                <a:ea typeface="DM Serif Display"/>
                <a:cs typeface="DM Serif Display"/>
                <a:sym typeface="DM Serif Display"/>
              </a:defRPr>
            </a:lvl8pPr>
            <a:lvl9pPr lvl="8" rtl="0" algn="ctr">
              <a:spcBef>
                <a:spcPts val="0"/>
              </a:spcBef>
              <a:spcAft>
                <a:spcPts val="0"/>
              </a:spcAft>
              <a:buSzPts val="1400"/>
              <a:buFont typeface="DM Serif Display"/>
              <a:buNone/>
              <a:defRPr sz="1400">
                <a:latin typeface="DM Serif Display"/>
                <a:ea typeface="DM Serif Display"/>
                <a:cs typeface="DM Serif Display"/>
                <a:sym typeface="DM Serif Display"/>
              </a:defRPr>
            </a:lvl9pPr>
          </a:lstStyle>
          <a:p/>
        </p:txBody>
      </p:sp>
      <p:sp>
        <p:nvSpPr>
          <p:cNvPr id="210" name="Google Shape;210;p38"/>
          <p:cNvSpPr txBox="1"/>
          <p:nvPr>
            <p:ph idx="7" type="subTitle"/>
          </p:nvPr>
        </p:nvSpPr>
        <p:spPr>
          <a:xfrm>
            <a:off x="3715882" y="3967881"/>
            <a:ext cx="2081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1pPr>
            <a:lvl2pPr lvl="1"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2pPr>
            <a:lvl3pPr lvl="2"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3pPr>
            <a:lvl4pPr lvl="3"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4pPr>
            <a:lvl5pPr lvl="4"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5pPr>
            <a:lvl6pPr lvl="5"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6pPr>
            <a:lvl7pPr lvl="6"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7pPr>
            <a:lvl8pPr lvl="7"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8pPr>
            <a:lvl9pPr lvl="8"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9pPr>
          </a:lstStyle>
          <a:p/>
        </p:txBody>
      </p:sp>
      <p:sp>
        <p:nvSpPr>
          <p:cNvPr id="211" name="Google Shape;211;p38"/>
          <p:cNvSpPr txBox="1"/>
          <p:nvPr>
            <p:ph idx="8" type="title"/>
          </p:nvPr>
        </p:nvSpPr>
        <p:spPr>
          <a:xfrm>
            <a:off x="5999800" y="3604284"/>
            <a:ext cx="2081100" cy="36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Font typeface="DM Serif Display"/>
              <a:buNone/>
              <a:defRPr sz="1400">
                <a:latin typeface="DM Serif Display"/>
                <a:ea typeface="DM Serif Display"/>
                <a:cs typeface="DM Serif Display"/>
                <a:sym typeface="DM Serif Display"/>
              </a:defRPr>
            </a:lvl2pPr>
            <a:lvl3pPr lvl="2" rtl="0" algn="ctr">
              <a:spcBef>
                <a:spcPts val="0"/>
              </a:spcBef>
              <a:spcAft>
                <a:spcPts val="0"/>
              </a:spcAft>
              <a:buSzPts val="1400"/>
              <a:buFont typeface="DM Serif Display"/>
              <a:buNone/>
              <a:defRPr sz="1400">
                <a:latin typeface="DM Serif Display"/>
                <a:ea typeface="DM Serif Display"/>
                <a:cs typeface="DM Serif Display"/>
                <a:sym typeface="DM Serif Display"/>
              </a:defRPr>
            </a:lvl3pPr>
            <a:lvl4pPr lvl="3" rtl="0" algn="ctr">
              <a:spcBef>
                <a:spcPts val="0"/>
              </a:spcBef>
              <a:spcAft>
                <a:spcPts val="0"/>
              </a:spcAft>
              <a:buSzPts val="1400"/>
              <a:buFont typeface="DM Serif Display"/>
              <a:buNone/>
              <a:defRPr sz="1400">
                <a:latin typeface="DM Serif Display"/>
                <a:ea typeface="DM Serif Display"/>
                <a:cs typeface="DM Serif Display"/>
                <a:sym typeface="DM Serif Display"/>
              </a:defRPr>
            </a:lvl4pPr>
            <a:lvl5pPr lvl="4" rtl="0" algn="ctr">
              <a:spcBef>
                <a:spcPts val="0"/>
              </a:spcBef>
              <a:spcAft>
                <a:spcPts val="0"/>
              </a:spcAft>
              <a:buSzPts val="1400"/>
              <a:buFont typeface="DM Serif Display"/>
              <a:buNone/>
              <a:defRPr sz="1400">
                <a:latin typeface="DM Serif Display"/>
                <a:ea typeface="DM Serif Display"/>
                <a:cs typeface="DM Serif Display"/>
                <a:sym typeface="DM Serif Display"/>
              </a:defRPr>
            </a:lvl5pPr>
            <a:lvl6pPr lvl="5" rtl="0" algn="ctr">
              <a:spcBef>
                <a:spcPts val="0"/>
              </a:spcBef>
              <a:spcAft>
                <a:spcPts val="0"/>
              </a:spcAft>
              <a:buSzPts val="1400"/>
              <a:buFont typeface="DM Serif Display"/>
              <a:buNone/>
              <a:defRPr sz="1400">
                <a:latin typeface="DM Serif Display"/>
                <a:ea typeface="DM Serif Display"/>
                <a:cs typeface="DM Serif Display"/>
                <a:sym typeface="DM Serif Display"/>
              </a:defRPr>
            </a:lvl6pPr>
            <a:lvl7pPr lvl="6" rtl="0" algn="ctr">
              <a:spcBef>
                <a:spcPts val="0"/>
              </a:spcBef>
              <a:spcAft>
                <a:spcPts val="0"/>
              </a:spcAft>
              <a:buSzPts val="1400"/>
              <a:buFont typeface="DM Serif Display"/>
              <a:buNone/>
              <a:defRPr sz="1400">
                <a:latin typeface="DM Serif Display"/>
                <a:ea typeface="DM Serif Display"/>
                <a:cs typeface="DM Serif Display"/>
                <a:sym typeface="DM Serif Display"/>
              </a:defRPr>
            </a:lvl7pPr>
            <a:lvl8pPr lvl="7" rtl="0" algn="ctr">
              <a:spcBef>
                <a:spcPts val="0"/>
              </a:spcBef>
              <a:spcAft>
                <a:spcPts val="0"/>
              </a:spcAft>
              <a:buSzPts val="1400"/>
              <a:buFont typeface="DM Serif Display"/>
              <a:buNone/>
              <a:defRPr sz="1400">
                <a:latin typeface="DM Serif Display"/>
                <a:ea typeface="DM Serif Display"/>
                <a:cs typeface="DM Serif Display"/>
                <a:sym typeface="DM Serif Display"/>
              </a:defRPr>
            </a:lvl8pPr>
            <a:lvl9pPr lvl="8" rtl="0" algn="ctr">
              <a:spcBef>
                <a:spcPts val="0"/>
              </a:spcBef>
              <a:spcAft>
                <a:spcPts val="0"/>
              </a:spcAft>
              <a:buSzPts val="1400"/>
              <a:buFont typeface="DM Serif Display"/>
              <a:buNone/>
              <a:defRPr sz="1400">
                <a:latin typeface="DM Serif Display"/>
                <a:ea typeface="DM Serif Display"/>
                <a:cs typeface="DM Serif Display"/>
                <a:sym typeface="DM Serif Display"/>
              </a:defRPr>
            </a:lvl9pPr>
          </a:lstStyle>
          <a:p/>
        </p:txBody>
      </p:sp>
      <p:sp>
        <p:nvSpPr>
          <p:cNvPr id="212" name="Google Shape;212;p38"/>
          <p:cNvSpPr txBox="1"/>
          <p:nvPr>
            <p:ph idx="9" type="subTitle"/>
          </p:nvPr>
        </p:nvSpPr>
        <p:spPr>
          <a:xfrm>
            <a:off x="5999798" y="3967881"/>
            <a:ext cx="2081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1pPr>
            <a:lvl2pPr lvl="1"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2pPr>
            <a:lvl3pPr lvl="2"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3pPr>
            <a:lvl4pPr lvl="3"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4pPr>
            <a:lvl5pPr lvl="4"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5pPr>
            <a:lvl6pPr lvl="5"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6pPr>
            <a:lvl7pPr lvl="6"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7pPr>
            <a:lvl8pPr lvl="7"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8pPr>
            <a:lvl9pPr lvl="8" rtl="0" algn="ctr">
              <a:lnSpc>
                <a:spcPct val="100000"/>
              </a:lnSpc>
              <a:spcBef>
                <a:spcPts val="0"/>
              </a:spcBef>
              <a:spcAft>
                <a:spcPts val="0"/>
              </a:spcAft>
              <a:buSzPts val="1000"/>
              <a:buFont typeface="Open Sans Light"/>
              <a:buNone/>
              <a:defRPr sz="1000">
                <a:latin typeface="Open Sans Light"/>
                <a:ea typeface="Open Sans Light"/>
                <a:cs typeface="Open Sans Light"/>
                <a:sym typeface="Open Sans Light"/>
              </a:defRPr>
            </a:lvl9pPr>
          </a:lstStyle>
          <a:p/>
        </p:txBody>
      </p:sp>
      <p:sp>
        <p:nvSpPr>
          <p:cNvPr id="213" name="Google Shape;213;p38"/>
          <p:cNvSpPr txBox="1"/>
          <p:nvPr>
            <p:ph idx="13" type="ctrTitle"/>
          </p:nvPr>
        </p:nvSpPr>
        <p:spPr>
          <a:xfrm>
            <a:off x="723600" y="470625"/>
            <a:ext cx="17070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6">
    <p:spTree>
      <p:nvGrpSpPr>
        <p:cNvPr id="214" name="Shape 214"/>
        <p:cNvGrpSpPr/>
        <p:nvPr/>
      </p:nvGrpSpPr>
      <p:grpSpPr>
        <a:xfrm>
          <a:off x="0" y="0"/>
          <a:ext cx="0" cy="0"/>
          <a:chOff x="0" y="0"/>
          <a:chExt cx="0" cy="0"/>
        </a:xfrm>
      </p:grpSpPr>
      <p:sp>
        <p:nvSpPr>
          <p:cNvPr id="215" name="Google Shape;215;p39"/>
          <p:cNvSpPr txBox="1"/>
          <p:nvPr>
            <p:ph type="ctrTitle"/>
          </p:nvPr>
        </p:nvSpPr>
        <p:spPr>
          <a:xfrm>
            <a:off x="723600" y="470625"/>
            <a:ext cx="17070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16" name="Google Shape;216;p39"/>
          <p:cNvSpPr txBox="1"/>
          <p:nvPr>
            <p:ph idx="2" type="ctrTitle"/>
          </p:nvPr>
        </p:nvSpPr>
        <p:spPr>
          <a:xfrm>
            <a:off x="2207792" y="1961143"/>
            <a:ext cx="1826400" cy="416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None/>
              <a:defRPr sz="1200"/>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
        <p:nvSpPr>
          <p:cNvPr id="217" name="Google Shape;217;p39"/>
          <p:cNvSpPr txBox="1"/>
          <p:nvPr>
            <p:ph idx="1" type="subTitle"/>
          </p:nvPr>
        </p:nvSpPr>
        <p:spPr>
          <a:xfrm>
            <a:off x="2208007" y="2376293"/>
            <a:ext cx="1826400" cy="480900"/>
          </a:xfrm>
          <a:prstGeom prst="rect">
            <a:avLst/>
          </a:prstGeom>
          <a:ln cap="flat" cmpd="sng" w="9525">
            <a:solidFill>
              <a:srgbClr val="00FF00"/>
            </a:solidFill>
            <a:prstDash val="solid"/>
            <a:round/>
            <a:headEnd len="sm" w="sm" type="none"/>
            <a:tailEnd len="sm" w="sm" type="none"/>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218" name="Google Shape;218;p39"/>
          <p:cNvSpPr txBox="1"/>
          <p:nvPr>
            <p:ph idx="3" type="ctrTitle"/>
          </p:nvPr>
        </p:nvSpPr>
        <p:spPr>
          <a:xfrm>
            <a:off x="4402900" y="1961143"/>
            <a:ext cx="1826400" cy="416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None/>
              <a:defRPr sz="1200"/>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
        <p:nvSpPr>
          <p:cNvPr id="219" name="Google Shape;219;p39"/>
          <p:cNvSpPr txBox="1"/>
          <p:nvPr>
            <p:ph idx="4" type="subTitle"/>
          </p:nvPr>
        </p:nvSpPr>
        <p:spPr>
          <a:xfrm>
            <a:off x="4402850" y="2374293"/>
            <a:ext cx="1826400" cy="480900"/>
          </a:xfrm>
          <a:prstGeom prst="rect">
            <a:avLst/>
          </a:prstGeom>
          <a:ln cap="flat" cmpd="sng" w="9525">
            <a:solidFill>
              <a:srgbClr val="00FF00"/>
            </a:solidFill>
            <a:prstDash val="solid"/>
            <a:round/>
            <a:headEnd len="sm" w="sm" type="none"/>
            <a:tailEnd len="sm" w="sm" type="none"/>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220" name="Google Shape;220;p39"/>
          <p:cNvSpPr txBox="1"/>
          <p:nvPr>
            <p:ph idx="5" type="ctrTitle"/>
          </p:nvPr>
        </p:nvSpPr>
        <p:spPr>
          <a:xfrm>
            <a:off x="6604375" y="1961143"/>
            <a:ext cx="1826400" cy="416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None/>
              <a:defRPr sz="1200"/>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
        <p:nvSpPr>
          <p:cNvPr id="221" name="Google Shape;221;p39"/>
          <p:cNvSpPr txBox="1"/>
          <p:nvPr>
            <p:ph idx="6" type="subTitle"/>
          </p:nvPr>
        </p:nvSpPr>
        <p:spPr>
          <a:xfrm>
            <a:off x="6604225" y="2374293"/>
            <a:ext cx="1826400" cy="480900"/>
          </a:xfrm>
          <a:prstGeom prst="rect">
            <a:avLst/>
          </a:prstGeom>
          <a:ln cap="flat" cmpd="sng" w="9525">
            <a:solidFill>
              <a:srgbClr val="00FF00"/>
            </a:solidFill>
            <a:prstDash val="solid"/>
            <a:round/>
            <a:headEnd len="sm" w="sm" type="none"/>
            <a:tailEnd len="sm" w="sm" type="none"/>
          </a:ln>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222" name="Google Shape;222;p39"/>
          <p:cNvSpPr txBox="1"/>
          <p:nvPr>
            <p:ph idx="7" type="ctrTitle"/>
          </p:nvPr>
        </p:nvSpPr>
        <p:spPr>
          <a:xfrm>
            <a:off x="713225" y="3703375"/>
            <a:ext cx="1826400" cy="4161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223" name="Google Shape;223;p39"/>
          <p:cNvSpPr txBox="1"/>
          <p:nvPr>
            <p:ph idx="8" type="subTitle"/>
          </p:nvPr>
        </p:nvSpPr>
        <p:spPr>
          <a:xfrm>
            <a:off x="713441" y="4118525"/>
            <a:ext cx="1826400" cy="480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24" name="Google Shape;224;p39"/>
          <p:cNvSpPr txBox="1"/>
          <p:nvPr>
            <p:ph idx="9" type="ctrTitle"/>
          </p:nvPr>
        </p:nvSpPr>
        <p:spPr>
          <a:xfrm>
            <a:off x="2908347" y="3703375"/>
            <a:ext cx="1826400" cy="4161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225" name="Google Shape;225;p39"/>
          <p:cNvSpPr txBox="1"/>
          <p:nvPr>
            <p:ph idx="13" type="subTitle"/>
          </p:nvPr>
        </p:nvSpPr>
        <p:spPr>
          <a:xfrm>
            <a:off x="2908322" y="4116525"/>
            <a:ext cx="1826400" cy="480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26" name="Google Shape;226;p39"/>
          <p:cNvSpPr txBox="1"/>
          <p:nvPr>
            <p:ph idx="14" type="ctrTitle"/>
          </p:nvPr>
        </p:nvSpPr>
        <p:spPr>
          <a:xfrm>
            <a:off x="5109872" y="3689200"/>
            <a:ext cx="1826400" cy="4161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227" name="Google Shape;227;p39"/>
          <p:cNvSpPr txBox="1"/>
          <p:nvPr>
            <p:ph idx="15" type="subTitle"/>
          </p:nvPr>
        </p:nvSpPr>
        <p:spPr>
          <a:xfrm>
            <a:off x="5109722" y="4118525"/>
            <a:ext cx="1826400" cy="480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bg>
      <p:bgPr>
        <a:solidFill>
          <a:schemeClr val="dk1"/>
        </a:solidFill>
      </p:bgPr>
    </p:bg>
    <p:spTree>
      <p:nvGrpSpPr>
        <p:cNvPr id="228" name="Shape 228"/>
        <p:cNvGrpSpPr/>
        <p:nvPr/>
      </p:nvGrpSpPr>
      <p:grpSpPr>
        <a:xfrm>
          <a:off x="0" y="0"/>
          <a:ext cx="0" cy="0"/>
          <a:chOff x="0" y="0"/>
          <a:chExt cx="0" cy="0"/>
        </a:xfrm>
      </p:grpSpPr>
      <p:sp>
        <p:nvSpPr>
          <p:cNvPr id="229" name="Google Shape;229;p40"/>
          <p:cNvSpPr txBox="1"/>
          <p:nvPr>
            <p:ph type="ctrTitle"/>
          </p:nvPr>
        </p:nvSpPr>
        <p:spPr>
          <a:xfrm>
            <a:off x="723600" y="470625"/>
            <a:ext cx="17046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idx="1" type="subTitle"/>
          </p:nvPr>
        </p:nvSpPr>
        <p:spPr>
          <a:xfrm>
            <a:off x="934675" y="2689512"/>
            <a:ext cx="2877300" cy="1332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latin typeface="Open Sans Light"/>
                <a:ea typeface="Open Sans Light"/>
                <a:cs typeface="Open Sans Light"/>
                <a:sym typeface="Open Sans Light"/>
              </a:defRPr>
            </a:lvl1pPr>
            <a:lvl2pPr lvl="1" rtl="0">
              <a:spcBef>
                <a:spcPts val="1200"/>
              </a:spcBef>
              <a:spcAft>
                <a:spcPts val="0"/>
              </a:spcAft>
              <a:buNone/>
              <a:defRPr>
                <a:latin typeface="Open Sans Light"/>
                <a:ea typeface="Open Sans Light"/>
                <a:cs typeface="Open Sans Light"/>
                <a:sym typeface="Open Sans Light"/>
              </a:defRPr>
            </a:lvl2pPr>
            <a:lvl3pPr lvl="2" rtl="0">
              <a:spcBef>
                <a:spcPts val="1200"/>
              </a:spcBef>
              <a:spcAft>
                <a:spcPts val="0"/>
              </a:spcAft>
              <a:buNone/>
              <a:defRPr>
                <a:latin typeface="Open Sans Light"/>
                <a:ea typeface="Open Sans Light"/>
                <a:cs typeface="Open Sans Light"/>
                <a:sym typeface="Open Sans Light"/>
              </a:defRPr>
            </a:lvl3pPr>
            <a:lvl4pPr lvl="3" rtl="0">
              <a:spcBef>
                <a:spcPts val="1200"/>
              </a:spcBef>
              <a:spcAft>
                <a:spcPts val="0"/>
              </a:spcAft>
              <a:buNone/>
              <a:defRPr>
                <a:latin typeface="Open Sans Light"/>
                <a:ea typeface="Open Sans Light"/>
                <a:cs typeface="Open Sans Light"/>
                <a:sym typeface="Open Sans Light"/>
              </a:defRPr>
            </a:lvl4pPr>
            <a:lvl5pPr lvl="4" rtl="0">
              <a:spcBef>
                <a:spcPts val="1200"/>
              </a:spcBef>
              <a:spcAft>
                <a:spcPts val="0"/>
              </a:spcAft>
              <a:buNone/>
              <a:defRPr>
                <a:latin typeface="Open Sans Light"/>
                <a:ea typeface="Open Sans Light"/>
                <a:cs typeface="Open Sans Light"/>
                <a:sym typeface="Open Sans Light"/>
              </a:defRPr>
            </a:lvl5pPr>
            <a:lvl6pPr lvl="5" rtl="0">
              <a:spcBef>
                <a:spcPts val="1200"/>
              </a:spcBef>
              <a:spcAft>
                <a:spcPts val="0"/>
              </a:spcAft>
              <a:buNone/>
              <a:defRPr>
                <a:latin typeface="Open Sans Light"/>
                <a:ea typeface="Open Sans Light"/>
                <a:cs typeface="Open Sans Light"/>
                <a:sym typeface="Open Sans Light"/>
              </a:defRPr>
            </a:lvl6pPr>
            <a:lvl7pPr lvl="6" rtl="0">
              <a:spcBef>
                <a:spcPts val="1200"/>
              </a:spcBef>
              <a:spcAft>
                <a:spcPts val="0"/>
              </a:spcAft>
              <a:buNone/>
              <a:defRPr>
                <a:latin typeface="Open Sans Light"/>
                <a:ea typeface="Open Sans Light"/>
                <a:cs typeface="Open Sans Light"/>
                <a:sym typeface="Open Sans Light"/>
              </a:defRPr>
            </a:lvl7pPr>
            <a:lvl8pPr lvl="7" rtl="0">
              <a:spcBef>
                <a:spcPts val="1200"/>
              </a:spcBef>
              <a:spcAft>
                <a:spcPts val="0"/>
              </a:spcAft>
              <a:buNone/>
              <a:defRPr>
                <a:latin typeface="Open Sans Light"/>
                <a:ea typeface="Open Sans Light"/>
                <a:cs typeface="Open Sans Light"/>
                <a:sym typeface="Open Sans Light"/>
              </a:defRPr>
            </a:lvl8pPr>
            <a:lvl9pPr lvl="8" rtl="0">
              <a:spcBef>
                <a:spcPts val="1200"/>
              </a:spcBef>
              <a:spcAft>
                <a:spcPts val="1200"/>
              </a:spcAft>
              <a:buNone/>
              <a:defRPr>
                <a:latin typeface="Open Sans Light"/>
                <a:ea typeface="Open Sans Light"/>
                <a:cs typeface="Open Sans Light"/>
                <a:sym typeface="Open Sans Light"/>
              </a:defRPr>
            </a:lvl9pPr>
          </a:lstStyle>
          <a:p/>
        </p:txBody>
      </p:sp>
      <p:sp>
        <p:nvSpPr>
          <p:cNvPr id="19" name="Google Shape;19;p5"/>
          <p:cNvSpPr txBox="1"/>
          <p:nvPr>
            <p:ph idx="2" type="subTitle"/>
          </p:nvPr>
        </p:nvSpPr>
        <p:spPr>
          <a:xfrm>
            <a:off x="5371300" y="2689513"/>
            <a:ext cx="2877300" cy="1332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latin typeface="Open Sans Light"/>
                <a:ea typeface="Open Sans Light"/>
                <a:cs typeface="Open Sans Light"/>
                <a:sym typeface="Open Sans Light"/>
              </a:defRPr>
            </a:lvl1pPr>
            <a:lvl2pPr lvl="1" rtl="0">
              <a:spcBef>
                <a:spcPts val="1200"/>
              </a:spcBef>
              <a:spcAft>
                <a:spcPts val="0"/>
              </a:spcAft>
              <a:buNone/>
              <a:defRPr>
                <a:latin typeface="Open Sans Light"/>
                <a:ea typeface="Open Sans Light"/>
                <a:cs typeface="Open Sans Light"/>
                <a:sym typeface="Open Sans Light"/>
              </a:defRPr>
            </a:lvl2pPr>
            <a:lvl3pPr lvl="2" rtl="0">
              <a:spcBef>
                <a:spcPts val="1200"/>
              </a:spcBef>
              <a:spcAft>
                <a:spcPts val="0"/>
              </a:spcAft>
              <a:buNone/>
              <a:defRPr>
                <a:latin typeface="Open Sans Light"/>
                <a:ea typeface="Open Sans Light"/>
                <a:cs typeface="Open Sans Light"/>
                <a:sym typeface="Open Sans Light"/>
              </a:defRPr>
            </a:lvl3pPr>
            <a:lvl4pPr lvl="3" rtl="0">
              <a:spcBef>
                <a:spcPts val="1200"/>
              </a:spcBef>
              <a:spcAft>
                <a:spcPts val="0"/>
              </a:spcAft>
              <a:buNone/>
              <a:defRPr>
                <a:latin typeface="Open Sans Light"/>
                <a:ea typeface="Open Sans Light"/>
                <a:cs typeface="Open Sans Light"/>
                <a:sym typeface="Open Sans Light"/>
              </a:defRPr>
            </a:lvl4pPr>
            <a:lvl5pPr lvl="4" rtl="0">
              <a:spcBef>
                <a:spcPts val="1200"/>
              </a:spcBef>
              <a:spcAft>
                <a:spcPts val="0"/>
              </a:spcAft>
              <a:buNone/>
              <a:defRPr>
                <a:latin typeface="Open Sans Light"/>
                <a:ea typeface="Open Sans Light"/>
                <a:cs typeface="Open Sans Light"/>
                <a:sym typeface="Open Sans Light"/>
              </a:defRPr>
            </a:lvl5pPr>
            <a:lvl6pPr lvl="5" rtl="0">
              <a:spcBef>
                <a:spcPts val="1200"/>
              </a:spcBef>
              <a:spcAft>
                <a:spcPts val="0"/>
              </a:spcAft>
              <a:buNone/>
              <a:defRPr>
                <a:latin typeface="Open Sans Light"/>
                <a:ea typeface="Open Sans Light"/>
                <a:cs typeface="Open Sans Light"/>
                <a:sym typeface="Open Sans Light"/>
              </a:defRPr>
            </a:lvl6pPr>
            <a:lvl7pPr lvl="6" rtl="0">
              <a:spcBef>
                <a:spcPts val="1200"/>
              </a:spcBef>
              <a:spcAft>
                <a:spcPts val="0"/>
              </a:spcAft>
              <a:buNone/>
              <a:defRPr>
                <a:latin typeface="Open Sans Light"/>
                <a:ea typeface="Open Sans Light"/>
                <a:cs typeface="Open Sans Light"/>
                <a:sym typeface="Open Sans Light"/>
              </a:defRPr>
            </a:lvl7pPr>
            <a:lvl8pPr lvl="7" rtl="0">
              <a:spcBef>
                <a:spcPts val="1200"/>
              </a:spcBef>
              <a:spcAft>
                <a:spcPts val="0"/>
              </a:spcAft>
              <a:buNone/>
              <a:defRPr>
                <a:latin typeface="Open Sans Light"/>
                <a:ea typeface="Open Sans Light"/>
                <a:cs typeface="Open Sans Light"/>
                <a:sym typeface="Open Sans Light"/>
              </a:defRPr>
            </a:lvl8pPr>
            <a:lvl9pPr lvl="8" rtl="0">
              <a:spcBef>
                <a:spcPts val="1200"/>
              </a:spcBef>
              <a:spcAft>
                <a:spcPts val="1200"/>
              </a:spcAft>
              <a:buNone/>
              <a:defRPr>
                <a:latin typeface="Open Sans Light"/>
                <a:ea typeface="Open Sans Light"/>
                <a:cs typeface="Open Sans Light"/>
                <a:sym typeface="Open Sans Light"/>
              </a:defRPr>
            </a:lvl9pPr>
          </a:lstStyle>
          <a:p/>
        </p:txBody>
      </p:sp>
      <p:sp>
        <p:nvSpPr>
          <p:cNvPr id="20" name="Google Shape;20;p5"/>
          <p:cNvSpPr txBox="1"/>
          <p:nvPr>
            <p:ph type="ctrTitle"/>
          </p:nvPr>
        </p:nvSpPr>
        <p:spPr>
          <a:xfrm>
            <a:off x="934675" y="2129925"/>
            <a:ext cx="2877300" cy="295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800"/>
              <a:buFont typeface="DM Serif Display"/>
              <a:buNone/>
              <a:defRPr>
                <a:latin typeface="DM Serif Display"/>
                <a:ea typeface="DM Serif Display"/>
                <a:cs typeface="DM Serif Display"/>
                <a:sym typeface="DM Serif Display"/>
              </a:defRPr>
            </a:lvl1pPr>
            <a:lvl2pPr lvl="1"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2pPr>
            <a:lvl3pPr lvl="2"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3pPr>
            <a:lvl4pPr lvl="3"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4pPr>
            <a:lvl5pPr lvl="4"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5pPr>
            <a:lvl6pPr lvl="5"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6pPr>
            <a:lvl7pPr lvl="6"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7pPr>
            <a:lvl8pPr lvl="7"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8pPr>
            <a:lvl9pPr lvl="8"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9pPr>
          </a:lstStyle>
          <a:p/>
        </p:txBody>
      </p:sp>
      <p:sp>
        <p:nvSpPr>
          <p:cNvPr id="21" name="Google Shape;21;p5"/>
          <p:cNvSpPr txBox="1"/>
          <p:nvPr>
            <p:ph idx="3" type="ctrTitle"/>
          </p:nvPr>
        </p:nvSpPr>
        <p:spPr>
          <a:xfrm>
            <a:off x="5371300" y="2129925"/>
            <a:ext cx="2877300" cy="295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CCCCCC"/>
              </a:buClr>
              <a:buSzPts val="2800"/>
              <a:buFont typeface="DM Serif Display"/>
              <a:buNone/>
              <a:defRPr>
                <a:latin typeface="DM Serif Display"/>
                <a:ea typeface="DM Serif Display"/>
                <a:cs typeface="DM Serif Display"/>
                <a:sym typeface="DM Serif Display"/>
              </a:defRPr>
            </a:lvl1pPr>
            <a:lvl2pPr lvl="1"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2pPr>
            <a:lvl3pPr lvl="2"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3pPr>
            <a:lvl4pPr lvl="3"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4pPr>
            <a:lvl5pPr lvl="4"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5pPr>
            <a:lvl6pPr lvl="5"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6pPr>
            <a:lvl7pPr lvl="6"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7pPr>
            <a:lvl8pPr lvl="7"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8pPr>
            <a:lvl9pPr lvl="8" rtl="0" algn="ctr">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9">
    <p:spTree>
      <p:nvGrpSpPr>
        <p:cNvPr id="230" name="Shape 230"/>
        <p:cNvGrpSpPr/>
        <p:nvPr/>
      </p:nvGrpSpPr>
      <p:grpSpPr>
        <a:xfrm>
          <a:off x="0" y="0"/>
          <a:ext cx="0" cy="0"/>
          <a:chOff x="0" y="0"/>
          <a:chExt cx="0" cy="0"/>
        </a:xfrm>
      </p:grpSpPr>
      <p:sp>
        <p:nvSpPr>
          <p:cNvPr id="231" name="Google Shape;231;p41"/>
          <p:cNvSpPr/>
          <p:nvPr/>
        </p:nvSpPr>
        <p:spPr>
          <a:xfrm>
            <a:off x="0" y="0"/>
            <a:ext cx="7691511" cy="5182651"/>
          </a:xfrm>
          <a:custGeom>
            <a:rect b="b" l="l" r="r" t="t"/>
            <a:pathLst>
              <a:path extrusionOk="0" h="192217" w="285267">
                <a:moveTo>
                  <a:pt x="235625" y="0"/>
                </a:moveTo>
                <a:lnTo>
                  <a:pt x="235625" y="85"/>
                </a:lnTo>
                <a:lnTo>
                  <a:pt x="0" y="85"/>
                </a:lnTo>
                <a:lnTo>
                  <a:pt x="0" y="192217"/>
                </a:lnTo>
                <a:lnTo>
                  <a:pt x="86815" y="192217"/>
                </a:lnTo>
                <a:lnTo>
                  <a:pt x="86915" y="192131"/>
                </a:lnTo>
                <a:lnTo>
                  <a:pt x="136542" y="192131"/>
                </a:lnTo>
                <a:lnTo>
                  <a:pt x="136542" y="164678"/>
                </a:lnTo>
                <a:lnTo>
                  <a:pt x="161320" y="164678"/>
                </a:lnTo>
                <a:lnTo>
                  <a:pt x="161320" y="137239"/>
                </a:lnTo>
                <a:lnTo>
                  <a:pt x="186112" y="137239"/>
                </a:lnTo>
                <a:lnTo>
                  <a:pt x="186112" y="109785"/>
                </a:lnTo>
                <a:lnTo>
                  <a:pt x="210904" y="109785"/>
                </a:lnTo>
                <a:lnTo>
                  <a:pt x="210904" y="82346"/>
                </a:lnTo>
                <a:lnTo>
                  <a:pt x="235682" y="82346"/>
                </a:lnTo>
                <a:lnTo>
                  <a:pt x="235682" y="54893"/>
                </a:lnTo>
                <a:lnTo>
                  <a:pt x="260474" y="54893"/>
                </a:lnTo>
                <a:lnTo>
                  <a:pt x="260474" y="27453"/>
                </a:lnTo>
                <a:lnTo>
                  <a:pt x="285266" y="27453"/>
                </a:lnTo>
                <a:lnTo>
                  <a:pt x="2852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1"/>
          <p:cNvSpPr txBox="1"/>
          <p:nvPr>
            <p:ph type="ctrTitle"/>
          </p:nvPr>
        </p:nvSpPr>
        <p:spPr>
          <a:xfrm>
            <a:off x="723600" y="470625"/>
            <a:ext cx="17379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3">
    <p:spTree>
      <p:nvGrpSpPr>
        <p:cNvPr id="233" name="Shape 233"/>
        <p:cNvGrpSpPr/>
        <p:nvPr/>
      </p:nvGrpSpPr>
      <p:grpSpPr>
        <a:xfrm>
          <a:off x="0" y="0"/>
          <a:ext cx="0" cy="0"/>
          <a:chOff x="0" y="0"/>
          <a:chExt cx="0" cy="0"/>
        </a:xfrm>
      </p:grpSpPr>
      <p:sp>
        <p:nvSpPr>
          <p:cNvPr id="234" name="Google Shape;234;p42"/>
          <p:cNvSpPr txBox="1"/>
          <p:nvPr>
            <p:ph type="ctrTitle"/>
          </p:nvPr>
        </p:nvSpPr>
        <p:spPr>
          <a:xfrm>
            <a:off x="723600" y="470625"/>
            <a:ext cx="16485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
    <p:spTree>
      <p:nvGrpSpPr>
        <p:cNvPr id="235" name="Shape 235"/>
        <p:cNvGrpSpPr/>
        <p:nvPr/>
      </p:nvGrpSpPr>
      <p:grpSpPr>
        <a:xfrm>
          <a:off x="0" y="0"/>
          <a:ext cx="0" cy="0"/>
          <a:chOff x="0" y="0"/>
          <a:chExt cx="0" cy="0"/>
        </a:xfrm>
      </p:grpSpPr>
      <p:sp>
        <p:nvSpPr>
          <p:cNvPr id="236" name="Google Shape;236;p43"/>
          <p:cNvSpPr txBox="1"/>
          <p:nvPr>
            <p:ph type="title"/>
          </p:nvPr>
        </p:nvSpPr>
        <p:spPr>
          <a:xfrm>
            <a:off x="1676549" y="2123400"/>
            <a:ext cx="2847000" cy="896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7" name="Google Shape;237;p43"/>
          <p:cNvSpPr txBox="1"/>
          <p:nvPr>
            <p:ph idx="1" type="subTitle"/>
          </p:nvPr>
        </p:nvSpPr>
        <p:spPr>
          <a:xfrm flipH="1">
            <a:off x="5020872" y="1986750"/>
            <a:ext cx="2631000" cy="117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200">
                <a:latin typeface="Open Sans Light"/>
                <a:ea typeface="Open Sans Light"/>
                <a:cs typeface="Open Sans Light"/>
                <a:sym typeface="Open Sans Light"/>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38" name="Google Shape;238;p43"/>
          <p:cNvSpPr txBox="1"/>
          <p:nvPr/>
        </p:nvSpPr>
        <p:spPr>
          <a:xfrm flipH="1">
            <a:off x="5020875" y="3782100"/>
            <a:ext cx="3367200" cy="47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000">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b="1" lang="en" sz="10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000">
                <a:solidFill>
                  <a:schemeClr val="dk1"/>
                </a:solidFill>
                <a:latin typeface="Open Sans"/>
                <a:ea typeface="Open Sans"/>
                <a:cs typeface="Open Sans"/>
                <a:sym typeface="Open Sans"/>
              </a:rPr>
              <a:t>, and includes icons by </a:t>
            </a:r>
            <a:r>
              <a:rPr b="1" lang="en" sz="10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1"/>
                </a:solidFill>
                <a:latin typeface="Open Sans"/>
                <a:ea typeface="Open Sans"/>
                <a:cs typeface="Open Sans"/>
                <a:sym typeface="Open Sans"/>
              </a:rPr>
              <a:t>, and infographics &amp; images by </a:t>
            </a:r>
            <a:r>
              <a:rPr b="1" lang="en" sz="10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endParaRPr b="1" sz="1000">
              <a:solidFill>
                <a:schemeClr val="dk1"/>
              </a:solidFill>
              <a:latin typeface="Open Sans"/>
              <a:ea typeface="Open Sans"/>
              <a:cs typeface="Open Sans"/>
              <a:sym typeface="Open San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5">
    <p:spTree>
      <p:nvGrpSpPr>
        <p:cNvPr id="239" name="Shape 239"/>
        <p:cNvGrpSpPr/>
        <p:nvPr/>
      </p:nvGrpSpPr>
      <p:grpSpPr>
        <a:xfrm>
          <a:off x="0" y="0"/>
          <a:ext cx="0" cy="0"/>
          <a:chOff x="0" y="0"/>
          <a:chExt cx="0" cy="0"/>
        </a:xfrm>
      </p:grpSpPr>
      <p:sp>
        <p:nvSpPr>
          <p:cNvPr id="240" name="Google Shape;240;p44"/>
          <p:cNvSpPr/>
          <p:nvPr/>
        </p:nvSpPr>
        <p:spPr>
          <a:xfrm flipH="1">
            <a:off x="5204100" y="539500"/>
            <a:ext cx="3939900" cy="5367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 name="Google Shape;241;p44"/>
          <p:cNvSpPr/>
          <p:nvPr/>
        </p:nvSpPr>
        <p:spPr>
          <a:xfrm flipH="1" rot="5400000">
            <a:off x="105125" y="4670975"/>
            <a:ext cx="679500" cy="5367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6">
    <p:spTree>
      <p:nvGrpSpPr>
        <p:cNvPr id="242" name="Shape 242"/>
        <p:cNvGrpSpPr/>
        <p:nvPr/>
      </p:nvGrpSpPr>
      <p:grpSpPr>
        <a:xfrm>
          <a:off x="0" y="0"/>
          <a:ext cx="0" cy="0"/>
          <a:chOff x="0" y="0"/>
          <a:chExt cx="0" cy="0"/>
        </a:xfrm>
      </p:grpSpPr>
      <p:sp>
        <p:nvSpPr>
          <p:cNvPr id="243" name="Google Shape;243;p45"/>
          <p:cNvSpPr/>
          <p:nvPr/>
        </p:nvSpPr>
        <p:spPr>
          <a:xfrm>
            <a:off x="5344850" y="0"/>
            <a:ext cx="3798900" cy="2233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5"/>
          <p:cNvSpPr/>
          <p:nvPr/>
        </p:nvSpPr>
        <p:spPr>
          <a:xfrm>
            <a:off x="-2066275" y="4599425"/>
            <a:ext cx="2779500" cy="1633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ctrTitle"/>
          </p:nvPr>
        </p:nvSpPr>
        <p:spPr>
          <a:xfrm>
            <a:off x="723600" y="470625"/>
            <a:ext cx="1567800" cy="946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7"/>
          <p:cNvSpPr txBox="1"/>
          <p:nvPr>
            <p:ph type="title"/>
          </p:nvPr>
        </p:nvSpPr>
        <p:spPr>
          <a:xfrm>
            <a:off x="1223575" y="1301500"/>
            <a:ext cx="3619800" cy="4116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6" name="Google Shape;26;p7"/>
          <p:cNvSpPr txBox="1"/>
          <p:nvPr>
            <p:ph idx="1" type="body"/>
          </p:nvPr>
        </p:nvSpPr>
        <p:spPr>
          <a:xfrm>
            <a:off x="1223575" y="2039900"/>
            <a:ext cx="3619800" cy="18333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Font typeface="Open Sans Light"/>
              <a:buChar char="●"/>
              <a:defRPr sz="1200">
                <a:latin typeface="Open Sans Light"/>
                <a:ea typeface="Open Sans Light"/>
                <a:cs typeface="Open Sans Light"/>
                <a:sym typeface="Open Sans Light"/>
              </a:defRPr>
            </a:lvl1pPr>
            <a:lvl2pPr indent="-304800" lvl="1" marL="914400">
              <a:spcBef>
                <a:spcPts val="0"/>
              </a:spcBef>
              <a:spcAft>
                <a:spcPts val="0"/>
              </a:spcAft>
              <a:buSzPts val="1200"/>
              <a:buFont typeface="Open Sans Light"/>
              <a:buChar char="○"/>
              <a:defRPr sz="1200">
                <a:latin typeface="Open Sans Light"/>
                <a:ea typeface="Open Sans Light"/>
                <a:cs typeface="Open Sans Light"/>
                <a:sym typeface="Open Sans Light"/>
              </a:defRPr>
            </a:lvl2pPr>
            <a:lvl3pPr indent="-304800" lvl="2" marL="1371600">
              <a:spcBef>
                <a:spcPts val="0"/>
              </a:spcBef>
              <a:spcAft>
                <a:spcPts val="0"/>
              </a:spcAft>
              <a:buSzPts val="1200"/>
              <a:buFont typeface="Open Sans Light"/>
              <a:buChar char="■"/>
              <a:defRPr sz="1200">
                <a:latin typeface="Open Sans Light"/>
                <a:ea typeface="Open Sans Light"/>
                <a:cs typeface="Open Sans Light"/>
                <a:sym typeface="Open Sans Light"/>
              </a:defRPr>
            </a:lvl3pPr>
            <a:lvl4pPr indent="-304800" lvl="3" marL="1828800">
              <a:spcBef>
                <a:spcPts val="0"/>
              </a:spcBef>
              <a:spcAft>
                <a:spcPts val="0"/>
              </a:spcAft>
              <a:buSzPts val="1200"/>
              <a:buFont typeface="Open Sans Light"/>
              <a:buChar char="●"/>
              <a:defRPr sz="1200">
                <a:latin typeface="Open Sans Light"/>
                <a:ea typeface="Open Sans Light"/>
                <a:cs typeface="Open Sans Light"/>
                <a:sym typeface="Open Sans Light"/>
              </a:defRPr>
            </a:lvl4pPr>
            <a:lvl5pPr indent="-304800" lvl="4" marL="2286000">
              <a:spcBef>
                <a:spcPts val="0"/>
              </a:spcBef>
              <a:spcAft>
                <a:spcPts val="0"/>
              </a:spcAft>
              <a:buSzPts val="1200"/>
              <a:buFont typeface="Open Sans Light"/>
              <a:buChar char="○"/>
              <a:defRPr sz="1200">
                <a:latin typeface="Open Sans Light"/>
                <a:ea typeface="Open Sans Light"/>
                <a:cs typeface="Open Sans Light"/>
                <a:sym typeface="Open Sans Light"/>
              </a:defRPr>
            </a:lvl5pPr>
            <a:lvl6pPr indent="-304800" lvl="5" marL="2743200">
              <a:spcBef>
                <a:spcPts val="0"/>
              </a:spcBef>
              <a:spcAft>
                <a:spcPts val="0"/>
              </a:spcAft>
              <a:buSzPts val="1200"/>
              <a:buFont typeface="Open Sans Light"/>
              <a:buChar char="■"/>
              <a:defRPr sz="1200">
                <a:latin typeface="Open Sans Light"/>
                <a:ea typeface="Open Sans Light"/>
                <a:cs typeface="Open Sans Light"/>
                <a:sym typeface="Open Sans Light"/>
              </a:defRPr>
            </a:lvl6pPr>
            <a:lvl7pPr indent="-304800" lvl="6" marL="3200400">
              <a:spcBef>
                <a:spcPts val="0"/>
              </a:spcBef>
              <a:spcAft>
                <a:spcPts val="0"/>
              </a:spcAft>
              <a:buSzPts val="1200"/>
              <a:buFont typeface="Open Sans Light"/>
              <a:buChar char="●"/>
              <a:defRPr sz="1200">
                <a:latin typeface="Open Sans Light"/>
                <a:ea typeface="Open Sans Light"/>
                <a:cs typeface="Open Sans Light"/>
                <a:sym typeface="Open Sans Light"/>
              </a:defRPr>
            </a:lvl7pPr>
            <a:lvl8pPr indent="-304800" lvl="7" marL="3657600">
              <a:spcBef>
                <a:spcPts val="0"/>
              </a:spcBef>
              <a:spcAft>
                <a:spcPts val="0"/>
              </a:spcAft>
              <a:buSzPts val="1200"/>
              <a:buFont typeface="Open Sans Light"/>
              <a:buChar char="○"/>
              <a:defRPr sz="1200">
                <a:latin typeface="Open Sans Light"/>
                <a:ea typeface="Open Sans Light"/>
                <a:cs typeface="Open Sans Light"/>
                <a:sym typeface="Open Sans Light"/>
              </a:defRPr>
            </a:lvl8pPr>
            <a:lvl9pPr indent="-304800" lvl="8" marL="4114800">
              <a:spcBef>
                <a:spcPts val="0"/>
              </a:spcBef>
              <a:spcAft>
                <a:spcPts val="0"/>
              </a:spcAft>
              <a:buSzPts val="1200"/>
              <a:buFont typeface="Open Sans Light"/>
              <a:buChar char="■"/>
              <a:defRPr sz="1200">
                <a:latin typeface="Open Sans Light"/>
                <a:ea typeface="Open Sans Light"/>
                <a:cs typeface="Open Sans Light"/>
                <a:sym typeface="Open Sans Ligh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8"/>
          <p:cNvSpPr txBox="1"/>
          <p:nvPr>
            <p:ph type="title"/>
          </p:nvPr>
        </p:nvSpPr>
        <p:spPr>
          <a:xfrm>
            <a:off x="2019050" y="1302350"/>
            <a:ext cx="5106000" cy="2386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9"/>
          <p:cNvSpPr txBox="1"/>
          <p:nvPr>
            <p:ph type="title"/>
          </p:nvPr>
        </p:nvSpPr>
        <p:spPr>
          <a:xfrm flipH="1">
            <a:off x="4804872" y="2123400"/>
            <a:ext cx="2847000" cy="896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B7B7B7"/>
              </a:buClr>
              <a:buSzPts val="2800"/>
              <a:buNone/>
              <a:defRPr/>
            </a:lvl1pPr>
            <a:lvl2pPr lvl="1" rtl="0">
              <a:spcBef>
                <a:spcPts val="0"/>
              </a:spcBef>
              <a:spcAft>
                <a:spcPts val="0"/>
              </a:spcAft>
              <a:buClr>
                <a:srgbClr val="B7B7B7"/>
              </a:buClr>
              <a:buSzPts val="2800"/>
              <a:buNone/>
              <a:defRPr>
                <a:solidFill>
                  <a:srgbClr val="B7B7B7"/>
                </a:solidFill>
              </a:defRPr>
            </a:lvl2pPr>
            <a:lvl3pPr lvl="2" rtl="0">
              <a:spcBef>
                <a:spcPts val="0"/>
              </a:spcBef>
              <a:spcAft>
                <a:spcPts val="0"/>
              </a:spcAft>
              <a:buClr>
                <a:srgbClr val="B7B7B7"/>
              </a:buClr>
              <a:buSzPts val="2800"/>
              <a:buNone/>
              <a:defRPr>
                <a:solidFill>
                  <a:srgbClr val="B7B7B7"/>
                </a:solidFill>
              </a:defRPr>
            </a:lvl3pPr>
            <a:lvl4pPr lvl="3" rtl="0">
              <a:spcBef>
                <a:spcPts val="0"/>
              </a:spcBef>
              <a:spcAft>
                <a:spcPts val="0"/>
              </a:spcAft>
              <a:buClr>
                <a:srgbClr val="B7B7B7"/>
              </a:buClr>
              <a:buSzPts val="2800"/>
              <a:buNone/>
              <a:defRPr>
                <a:solidFill>
                  <a:srgbClr val="B7B7B7"/>
                </a:solidFill>
              </a:defRPr>
            </a:lvl4pPr>
            <a:lvl5pPr lvl="4" rtl="0">
              <a:spcBef>
                <a:spcPts val="0"/>
              </a:spcBef>
              <a:spcAft>
                <a:spcPts val="0"/>
              </a:spcAft>
              <a:buClr>
                <a:srgbClr val="B7B7B7"/>
              </a:buClr>
              <a:buSzPts val="2800"/>
              <a:buNone/>
              <a:defRPr>
                <a:solidFill>
                  <a:srgbClr val="B7B7B7"/>
                </a:solidFill>
              </a:defRPr>
            </a:lvl5pPr>
            <a:lvl6pPr lvl="5" rtl="0">
              <a:spcBef>
                <a:spcPts val="0"/>
              </a:spcBef>
              <a:spcAft>
                <a:spcPts val="0"/>
              </a:spcAft>
              <a:buClr>
                <a:srgbClr val="B7B7B7"/>
              </a:buClr>
              <a:buSzPts val="2800"/>
              <a:buNone/>
              <a:defRPr>
                <a:solidFill>
                  <a:srgbClr val="B7B7B7"/>
                </a:solidFill>
              </a:defRPr>
            </a:lvl6pPr>
            <a:lvl7pPr lvl="6" rtl="0">
              <a:spcBef>
                <a:spcPts val="0"/>
              </a:spcBef>
              <a:spcAft>
                <a:spcPts val="0"/>
              </a:spcAft>
              <a:buClr>
                <a:srgbClr val="B7B7B7"/>
              </a:buClr>
              <a:buSzPts val="2800"/>
              <a:buNone/>
              <a:defRPr>
                <a:solidFill>
                  <a:srgbClr val="B7B7B7"/>
                </a:solidFill>
              </a:defRPr>
            </a:lvl7pPr>
            <a:lvl8pPr lvl="7" rtl="0">
              <a:spcBef>
                <a:spcPts val="0"/>
              </a:spcBef>
              <a:spcAft>
                <a:spcPts val="0"/>
              </a:spcAft>
              <a:buClr>
                <a:srgbClr val="B7B7B7"/>
              </a:buClr>
              <a:buSzPts val="2800"/>
              <a:buNone/>
              <a:defRPr>
                <a:solidFill>
                  <a:srgbClr val="B7B7B7"/>
                </a:solidFill>
              </a:defRPr>
            </a:lvl8pPr>
            <a:lvl9pPr lvl="8" rtl="0">
              <a:spcBef>
                <a:spcPts val="0"/>
              </a:spcBef>
              <a:spcAft>
                <a:spcPts val="0"/>
              </a:spcAft>
              <a:buClr>
                <a:srgbClr val="B7B7B7"/>
              </a:buClr>
              <a:buSzPts val="2800"/>
              <a:buNone/>
              <a:defRPr>
                <a:solidFill>
                  <a:srgbClr val="B7B7B7"/>
                </a:solidFill>
              </a:defRPr>
            </a:lvl9pPr>
          </a:lstStyle>
          <a:p/>
        </p:txBody>
      </p:sp>
      <p:sp>
        <p:nvSpPr>
          <p:cNvPr id="31" name="Google Shape;31;p9"/>
          <p:cNvSpPr txBox="1"/>
          <p:nvPr>
            <p:ph idx="1" type="subTitle"/>
          </p:nvPr>
        </p:nvSpPr>
        <p:spPr>
          <a:xfrm>
            <a:off x="2178957" y="2185251"/>
            <a:ext cx="1995900" cy="1170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Font typeface="Open Sans Light"/>
              <a:buNone/>
              <a:defRPr sz="1100">
                <a:latin typeface="Open Sans Light"/>
                <a:ea typeface="Open Sans Light"/>
                <a:cs typeface="Open Sans Light"/>
                <a:sym typeface="Open Sans Light"/>
              </a:defRPr>
            </a:lvl1pPr>
            <a:lvl2pPr lvl="1" rtl="0" algn="r">
              <a:lnSpc>
                <a:spcPct val="100000"/>
              </a:lnSpc>
              <a:spcBef>
                <a:spcPts val="0"/>
              </a:spcBef>
              <a:spcAft>
                <a:spcPts val="0"/>
              </a:spcAft>
              <a:buSzPts val="1100"/>
              <a:buFont typeface="Open Sans Light"/>
              <a:buNone/>
              <a:defRPr sz="1100">
                <a:latin typeface="Open Sans Light"/>
                <a:ea typeface="Open Sans Light"/>
                <a:cs typeface="Open Sans Light"/>
                <a:sym typeface="Open Sans Light"/>
              </a:defRPr>
            </a:lvl2pPr>
            <a:lvl3pPr lvl="2" rtl="0" algn="r">
              <a:lnSpc>
                <a:spcPct val="100000"/>
              </a:lnSpc>
              <a:spcBef>
                <a:spcPts val="0"/>
              </a:spcBef>
              <a:spcAft>
                <a:spcPts val="0"/>
              </a:spcAft>
              <a:buSzPts val="1100"/>
              <a:buFont typeface="Open Sans Light"/>
              <a:buNone/>
              <a:defRPr sz="1100">
                <a:latin typeface="Open Sans Light"/>
                <a:ea typeface="Open Sans Light"/>
                <a:cs typeface="Open Sans Light"/>
                <a:sym typeface="Open Sans Light"/>
              </a:defRPr>
            </a:lvl3pPr>
            <a:lvl4pPr lvl="3" rtl="0" algn="r">
              <a:lnSpc>
                <a:spcPct val="100000"/>
              </a:lnSpc>
              <a:spcBef>
                <a:spcPts val="0"/>
              </a:spcBef>
              <a:spcAft>
                <a:spcPts val="0"/>
              </a:spcAft>
              <a:buSzPts val="1100"/>
              <a:buFont typeface="Open Sans Light"/>
              <a:buNone/>
              <a:defRPr sz="1100">
                <a:latin typeface="Open Sans Light"/>
                <a:ea typeface="Open Sans Light"/>
                <a:cs typeface="Open Sans Light"/>
                <a:sym typeface="Open Sans Light"/>
              </a:defRPr>
            </a:lvl4pPr>
            <a:lvl5pPr lvl="4" rtl="0" algn="r">
              <a:lnSpc>
                <a:spcPct val="100000"/>
              </a:lnSpc>
              <a:spcBef>
                <a:spcPts val="0"/>
              </a:spcBef>
              <a:spcAft>
                <a:spcPts val="0"/>
              </a:spcAft>
              <a:buSzPts val="1100"/>
              <a:buFont typeface="Open Sans Light"/>
              <a:buNone/>
              <a:defRPr sz="1100">
                <a:latin typeface="Open Sans Light"/>
                <a:ea typeface="Open Sans Light"/>
                <a:cs typeface="Open Sans Light"/>
                <a:sym typeface="Open Sans Light"/>
              </a:defRPr>
            </a:lvl5pPr>
            <a:lvl6pPr lvl="5" rtl="0" algn="r">
              <a:lnSpc>
                <a:spcPct val="100000"/>
              </a:lnSpc>
              <a:spcBef>
                <a:spcPts val="0"/>
              </a:spcBef>
              <a:spcAft>
                <a:spcPts val="0"/>
              </a:spcAft>
              <a:buSzPts val="1100"/>
              <a:buFont typeface="Open Sans Light"/>
              <a:buNone/>
              <a:defRPr sz="1100">
                <a:latin typeface="Open Sans Light"/>
                <a:ea typeface="Open Sans Light"/>
                <a:cs typeface="Open Sans Light"/>
                <a:sym typeface="Open Sans Light"/>
              </a:defRPr>
            </a:lvl6pPr>
            <a:lvl7pPr lvl="6" rtl="0" algn="r">
              <a:lnSpc>
                <a:spcPct val="100000"/>
              </a:lnSpc>
              <a:spcBef>
                <a:spcPts val="0"/>
              </a:spcBef>
              <a:spcAft>
                <a:spcPts val="0"/>
              </a:spcAft>
              <a:buSzPts val="1100"/>
              <a:buFont typeface="Open Sans Light"/>
              <a:buNone/>
              <a:defRPr sz="1100">
                <a:latin typeface="Open Sans Light"/>
                <a:ea typeface="Open Sans Light"/>
                <a:cs typeface="Open Sans Light"/>
                <a:sym typeface="Open Sans Light"/>
              </a:defRPr>
            </a:lvl7pPr>
            <a:lvl8pPr lvl="7" rtl="0" algn="r">
              <a:lnSpc>
                <a:spcPct val="100000"/>
              </a:lnSpc>
              <a:spcBef>
                <a:spcPts val="0"/>
              </a:spcBef>
              <a:spcAft>
                <a:spcPts val="0"/>
              </a:spcAft>
              <a:buSzPts val="1100"/>
              <a:buFont typeface="Open Sans Light"/>
              <a:buNone/>
              <a:defRPr sz="1100">
                <a:latin typeface="Open Sans Light"/>
                <a:ea typeface="Open Sans Light"/>
                <a:cs typeface="Open Sans Light"/>
                <a:sym typeface="Open Sans Light"/>
              </a:defRPr>
            </a:lvl8pPr>
            <a:lvl9pPr lvl="8" rtl="0" algn="r">
              <a:lnSpc>
                <a:spcPct val="100000"/>
              </a:lnSpc>
              <a:spcBef>
                <a:spcPts val="0"/>
              </a:spcBef>
              <a:spcAft>
                <a:spcPts val="0"/>
              </a:spcAft>
              <a:buSzPts val="1100"/>
              <a:buFont typeface="Open Sans Light"/>
              <a:buNone/>
              <a:defRPr sz="1100">
                <a:latin typeface="Open Sans Light"/>
                <a:ea typeface="Open Sans Light"/>
                <a:cs typeface="Open Sans Light"/>
                <a:sym typeface="Open Sans Light"/>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713225" y="3689525"/>
            <a:ext cx="7717500" cy="6051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sz="3600">
                <a:latin typeface="DM Serif Display"/>
                <a:ea typeface="DM Serif Display"/>
                <a:cs typeface="DM Serif Display"/>
                <a:sym typeface="DM Serif Display"/>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4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800"/>
              <a:buFont typeface="DM Serif Display"/>
              <a:buNone/>
              <a:defRPr sz="2800">
                <a:solidFill>
                  <a:schemeClr val="lt1"/>
                </a:solidFill>
                <a:latin typeface="DM Serif Display"/>
                <a:ea typeface="DM Serif Display"/>
                <a:cs typeface="DM Serif Display"/>
                <a:sym typeface="DM Serif Display"/>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p:txBody>
      </p:sp>
      <p:sp>
        <p:nvSpPr>
          <p:cNvPr id="7" name="Google Shape;7;p1"/>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Open Sans Light"/>
              <a:buChar char="●"/>
              <a:defRPr sz="1800">
                <a:solidFill>
                  <a:schemeClr val="lt1"/>
                </a:solidFill>
                <a:latin typeface="Open Sans Light"/>
                <a:ea typeface="Open Sans Light"/>
                <a:cs typeface="Open Sans Light"/>
                <a:sym typeface="Open Sans Light"/>
              </a:defRPr>
            </a:lvl1pPr>
            <a:lvl2pPr indent="-317500" lvl="1" marL="914400">
              <a:lnSpc>
                <a:spcPct val="115000"/>
              </a:lnSpc>
              <a:spcBef>
                <a:spcPts val="0"/>
              </a:spcBef>
              <a:spcAft>
                <a:spcPts val="0"/>
              </a:spcAft>
              <a:buClr>
                <a:schemeClr val="lt1"/>
              </a:buClr>
              <a:buSzPts val="1400"/>
              <a:buFont typeface="Open Sans Light"/>
              <a:buChar char="○"/>
              <a:defRPr>
                <a:solidFill>
                  <a:schemeClr val="lt1"/>
                </a:solidFill>
                <a:latin typeface="Open Sans Light"/>
                <a:ea typeface="Open Sans Light"/>
                <a:cs typeface="Open Sans Light"/>
                <a:sym typeface="Open Sans Light"/>
              </a:defRPr>
            </a:lvl2pPr>
            <a:lvl3pPr indent="-317500" lvl="2" marL="1371600">
              <a:lnSpc>
                <a:spcPct val="115000"/>
              </a:lnSpc>
              <a:spcBef>
                <a:spcPts val="0"/>
              </a:spcBef>
              <a:spcAft>
                <a:spcPts val="0"/>
              </a:spcAft>
              <a:buClr>
                <a:schemeClr val="lt1"/>
              </a:buClr>
              <a:buSzPts val="1400"/>
              <a:buFont typeface="Open Sans Light"/>
              <a:buChar char="■"/>
              <a:defRPr>
                <a:solidFill>
                  <a:schemeClr val="lt1"/>
                </a:solidFill>
                <a:latin typeface="Open Sans Light"/>
                <a:ea typeface="Open Sans Light"/>
                <a:cs typeface="Open Sans Light"/>
                <a:sym typeface="Open Sans Light"/>
              </a:defRPr>
            </a:lvl3pPr>
            <a:lvl4pPr indent="-304800" lvl="3" marL="1828800">
              <a:lnSpc>
                <a:spcPct val="115000"/>
              </a:lnSpc>
              <a:spcBef>
                <a:spcPts val="0"/>
              </a:spcBef>
              <a:spcAft>
                <a:spcPts val="0"/>
              </a:spcAft>
              <a:buClr>
                <a:schemeClr val="lt1"/>
              </a:buClr>
              <a:buSzPts val="1200"/>
              <a:buFont typeface="Open Sans Light"/>
              <a:buChar char="●"/>
              <a:defRPr sz="1200">
                <a:solidFill>
                  <a:schemeClr val="lt1"/>
                </a:solidFill>
                <a:latin typeface="Open Sans Light"/>
                <a:ea typeface="Open Sans Light"/>
                <a:cs typeface="Open Sans Light"/>
                <a:sym typeface="Open Sans Light"/>
              </a:defRPr>
            </a:lvl4pPr>
            <a:lvl5pPr indent="-317500" lvl="4" marL="2286000">
              <a:lnSpc>
                <a:spcPct val="115000"/>
              </a:lnSpc>
              <a:spcBef>
                <a:spcPts val="0"/>
              </a:spcBef>
              <a:spcAft>
                <a:spcPts val="0"/>
              </a:spcAft>
              <a:buClr>
                <a:schemeClr val="lt1"/>
              </a:buClr>
              <a:buSzPts val="1400"/>
              <a:buFont typeface="Open Sans Light"/>
              <a:buChar char="○"/>
              <a:defRPr>
                <a:solidFill>
                  <a:schemeClr val="lt1"/>
                </a:solidFill>
                <a:latin typeface="Open Sans Light"/>
                <a:ea typeface="Open Sans Light"/>
                <a:cs typeface="Open Sans Light"/>
                <a:sym typeface="Open Sans Light"/>
              </a:defRPr>
            </a:lvl5pPr>
            <a:lvl6pPr indent="-317500" lvl="5" marL="2743200">
              <a:lnSpc>
                <a:spcPct val="115000"/>
              </a:lnSpc>
              <a:spcBef>
                <a:spcPts val="0"/>
              </a:spcBef>
              <a:spcAft>
                <a:spcPts val="0"/>
              </a:spcAft>
              <a:buClr>
                <a:schemeClr val="lt1"/>
              </a:buClr>
              <a:buSzPts val="1400"/>
              <a:buFont typeface="Open Sans Light"/>
              <a:buChar char="■"/>
              <a:defRPr>
                <a:solidFill>
                  <a:schemeClr val="lt1"/>
                </a:solidFill>
                <a:latin typeface="Open Sans Light"/>
                <a:ea typeface="Open Sans Light"/>
                <a:cs typeface="Open Sans Light"/>
                <a:sym typeface="Open Sans Light"/>
              </a:defRPr>
            </a:lvl6pPr>
            <a:lvl7pPr indent="-317500" lvl="6" marL="3200400">
              <a:lnSpc>
                <a:spcPct val="115000"/>
              </a:lnSpc>
              <a:spcBef>
                <a:spcPts val="0"/>
              </a:spcBef>
              <a:spcAft>
                <a:spcPts val="0"/>
              </a:spcAft>
              <a:buClr>
                <a:schemeClr val="lt1"/>
              </a:buClr>
              <a:buSzPts val="1400"/>
              <a:buFont typeface="Open Sans Light"/>
              <a:buChar char="●"/>
              <a:defRPr>
                <a:solidFill>
                  <a:schemeClr val="lt1"/>
                </a:solidFill>
                <a:latin typeface="Open Sans Light"/>
                <a:ea typeface="Open Sans Light"/>
                <a:cs typeface="Open Sans Light"/>
                <a:sym typeface="Open Sans Light"/>
              </a:defRPr>
            </a:lvl7pPr>
            <a:lvl8pPr indent="-317500" lvl="7" marL="3657600">
              <a:lnSpc>
                <a:spcPct val="115000"/>
              </a:lnSpc>
              <a:spcBef>
                <a:spcPts val="0"/>
              </a:spcBef>
              <a:spcAft>
                <a:spcPts val="0"/>
              </a:spcAft>
              <a:buClr>
                <a:schemeClr val="lt1"/>
              </a:buClr>
              <a:buSzPts val="1400"/>
              <a:buFont typeface="Open Sans Light"/>
              <a:buChar char="○"/>
              <a:defRPr>
                <a:solidFill>
                  <a:schemeClr val="lt1"/>
                </a:solidFill>
                <a:latin typeface="Open Sans Light"/>
                <a:ea typeface="Open Sans Light"/>
                <a:cs typeface="Open Sans Light"/>
                <a:sym typeface="Open Sans Light"/>
              </a:defRPr>
            </a:lvl8pPr>
            <a:lvl9pPr indent="-317500" lvl="8" marL="4114800">
              <a:lnSpc>
                <a:spcPct val="115000"/>
              </a:lnSpc>
              <a:spcBef>
                <a:spcPts val="0"/>
              </a:spcBef>
              <a:spcAft>
                <a:spcPts val="0"/>
              </a:spcAft>
              <a:buClr>
                <a:schemeClr val="lt1"/>
              </a:buClr>
              <a:buSzPts val="1400"/>
              <a:buFont typeface="Open Sans Light"/>
              <a:buChar char="■"/>
              <a:defRPr>
                <a:solidFill>
                  <a:schemeClr val="lt1"/>
                </a:solidFill>
                <a:latin typeface="Open Sans Light"/>
                <a:ea typeface="Open Sans Light"/>
                <a:cs typeface="Open Sans Light"/>
                <a:sym typeface="Open Sans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2897">
          <p15:clr>
            <a:srgbClr val="EA4335"/>
          </p15:clr>
        </p15:guide>
        <p15:guide id="4" orient="horz" pos="34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46"/>
          <p:cNvSpPr txBox="1"/>
          <p:nvPr>
            <p:ph idx="1" type="subTitle"/>
          </p:nvPr>
        </p:nvSpPr>
        <p:spPr>
          <a:xfrm>
            <a:off x="2449500" y="3279975"/>
            <a:ext cx="4245000" cy="36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rPr>
              <a:t>Xu Ding and Jordan Israel Ordonez Chaguay</a:t>
            </a:r>
            <a:endParaRPr>
              <a:solidFill>
                <a:schemeClr val="dk1"/>
              </a:solidFill>
            </a:endParaRPr>
          </a:p>
        </p:txBody>
      </p:sp>
      <p:sp>
        <p:nvSpPr>
          <p:cNvPr id="250" name="Google Shape;250;p46"/>
          <p:cNvSpPr/>
          <p:nvPr/>
        </p:nvSpPr>
        <p:spPr>
          <a:xfrm rot="10800000">
            <a:off x="7782000" y="367900"/>
            <a:ext cx="952500" cy="826275"/>
          </a:xfrm>
          <a:custGeom>
            <a:rect b="b" l="l" r="r" t="t"/>
            <a:pathLst>
              <a:path extrusionOk="0" h="33051" w="38100">
                <a:moveTo>
                  <a:pt x="0" y="0"/>
                </a:moveTo>
                <a:lnTo>
                  <a:pt x="0" y="33051"/>
                </a:lnTo>
                <a:lnTo>
                  <a:pt x="38100" y="33051"/>
                </a:lnTo>
              </a:path>
            </a:pathLst>
          </a:custGeom>
          <a:noFill/>
          <a:ln cap="flat" cmpd="sng" w="9525">
            <a:solidFill>
              <a:schemeClr val="dk1"/>
            </a:solidFill>
            <a:prstDash val="solid"/>
            <a:round/>
            <a:headEnd len="med" w="med" type="none"/>
            <a:tailEnd len="med" w="med" type="none"/>
          </a:ln>
        </p:spPr>
      </p:sp>
      <p:sp>
        <p:nvSpPr>
          <p:cNvPr id="251" name="Google Shape;251;p46"/>
          <p:cNvSpPr/>
          <p:nvPr/>
        </p:nvSpPr>
        <p:spPr>
          <a:xfrm>
            <a:off x="381075" y="3949313"/>
            <a:ext cx="952500" cy="826275"/>
          </a:xfrm>
          <a:custGeom>
            <a:rect b="b" l="l" r="r" t="t"/>
            <a:pathLst>
              <a:path extrusionOk="0" h="33051" w="38100">
                <a:moveTo>
                  <a:pt x="0" y="0"/>
                </a:moveTo>
                <a:lnTo>
                  <a:pt x="0" y="33051"/>
                </a:lnTo>
                <a:lnTo>
                  <a:pt x="38100" y="33051"/>
                </a:lnTo>
              </a:path>
            </a:pathLst>
          </a:custGeom>
          <a:noFill/>
          <a:ln cap="flat" cmpd="sng" w="9525">
            <a:solidFill>
              <a:schemeClr val="dk1"/>
            </a:solidFill>
            <a:prstDash val="solid"/>
            <a:round/>
            <a:headEnd len="med" w="med" type="none"/>
            <a:tailEnd len="med" w="med" type="none"/>
          </a:ln>
        </p:spPr>
      </p:sp>
      <p:sp>
        <p:nvSpPr>
          <p:cNvPr id="252" name="Google Shape;252;p46"/>
          <p:cNvSpPr txBox="1"/>
          <p:nvPr>
            <p:ph type="ctrTitle"/>
          </p:nvPr>
        </p:nvSpPr>
        <p:spPr>
          <a:xfrm>
            <a:off x="713225" y="1617675"/>
            <a:ext cx="8021400" cy="166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Technology Sector Stock Price Movement Prediction based on Financial News Headlines Sentiment using Dictionary Method and Transformers</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5"/>
          <p:cNvSpPr/>
          <p:nvPr/>
        </p:nvSpPr>
        <p:spPr>
          <a:xfrm>
            <a:off x="822725" y="2506738"/>
            <a:ext cx="1925100" cy="7176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5"/>
          <p:cNvSpPr/>
          <p:nvPr/>
        </p:nvSpPr>
        <p:spPr>
          <a:xfrm>
            <a:off x="822725" y="1652150"/>
            <a:ext cx="1925100" cy="7176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5"/>
          <p:cNvSpPr txBox="1"/>
          <p:nvPr>
            <p:ph type="ctrTitle"/>
          </p:nvPr>
        </p:nvSpPr>
        <p:spPr>
          <a:xfrm>
            <a:off x="723600" y="470625"/>
            <a:ext cx="17046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Dictionary Method</a:t>
            </a:r>
            <a:endParaRPr/>
          </a:p>
        </p:txBody>
      </p:sp>
      <p:sp>
        <p:nvSpPr>
          <p:cNvPr id="327" name="Google Shape;327;p55"/>
          <p:cNvSpPr/>
          <p:nvPr/>
        </p:nvSpPr>
        <p:spPr>
          <a:xfrm>
            <a:off x="3512275" y="1573815"/>
            <a:ext cx="2128500" cy="85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5"/>
          <p:cNvSpPr txBox="1"/>
          <p:nvPr/>
        </p:nvSpPr>
        <p:spPr>
          <a:xfrm>
            <a:off x="823575" y="3398975"/>
            <a:ext cx="19251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chemeClr val="lt1"/>
                </a:solidFill>
                <a:latin typeface="DM Serif Display"/>
                <a:ea typeface="DM Serif Display"/>
                <a:cs typeface="DM Serif Display"/>
                <a:sym typeface="DM Serif Display"/>
              </a:rPr>
              <a:t>Sentiment Dictionary</a:t>
            </a:r>
            <a:endParaRPr>
              <a:solidFill>
                <a:schemeClr val="lt1"/>
              </a:solidFill>
              <a:latin typeface="DM Serif Display"/>
              <a:ea typeface="DM Serif Display"/>
              <a:cs typeface="DM Serif Display"/>
              <a:sym typeface="DM Serif Display"/>
            </a:endParaRPr>
          </a:p>
        </p:txBody>
      </p:sp>
      <p:sp>
        <p:nvSpPr>
          <p:cNvPr id="329" name="Google Shape;329;p55"/>
          <p:cNvSpPr/>
          <p:nvPr/>
        </p:nvSpPr>
        <p:spPr>
          <a:xfrm>
            <a:off x="6405225" y="1663563"/>
            <a:ext cx="1925100" cy="7176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5"/>
          <p:cNvSpPr txBox="1"/>
          <p:nvPr/>
        </p:nvSpPr>
        <p:spPr>
          <a:xfrm>
            <a:off x="822875" y="1838675"/>
            <a:ext cx="19251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chemeClr val="lt1"/>
                </a:solidFill>
                <a:latin typeface="DM Serif Display"/>
                <a:ea typeface="DM Serif Display"/>
                <a:cs typeface="DM Serif Display"/>
                <a:sym typeface="DM Serif Display"/>
              </a:rPr>
              <a:t>Loughran-McDona</a:t>
            </a:r>
            <a:r>
              <a:rPr lang="en">
                <a:solidFill>
                  <a:schemeClr val="lt1"/>
                </a:solidFill>
                <a:latin typeface="DM Serif Display"/>
                <a:ea typeface="DM Serif Display"/>
                <a:cs typeface="DM Serif Display"/>
                <a:sym typeface="DM Serif Display"/>
              </a:rPr>
              <a:t>l</a:t>
            </a:r>
            <a:r>
              <a:rPr lang="en">
                <a:solidFill>
                  <a:schemeClr val="lt1"/>
                </a:solidFill>
                <a:latin typeface="DM Serif Display"/>
                <a:ea typeface="DM Serif Display"/>
                <a:cs typeface="DM Serif Display"/>
                <a:sym typeface="DM Serif Display"/>
              </a:rPr>
              <a:t>d Master Dictionary</a:t>
            </a:r>
            <a:endParaRPr>
              <a:solidFill>
                <a:schemeClr val="lt1"/>
              </a:solidFill>
              <a:latin typeface="DM Serif Display"/>
              <a:ea typeface="DM Serif Display"/>
              <a:cs typeface="DM Serif Display"/>
              <a:sym typeface="DM Serif Display"/>
            </a:endParaRPr>
          </a:p>
        </p:txBody>
      </p:sp>
      <p:sp>
        <p:nvSpPr>
          <p:cNvPr id="331" name="Google Shape;331;p55"/>
          <p:cNvSpPr txBox="1"/>
          <p:nvPr/>
        </p:nvSpPr>
        <p:spPr>
          <a:xfrm>
            <a:off x="6405063" y="1853300"/>
            <a:ext cx="19251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DM Serif Display"/>
                <a:ea typeface="DM Serif Display"/>
                <a:cs typeface="DM Serif Display"/>
                <a:sym typeface="DM Serif Display"/>
              </a:rPr>
              <a:t>Polarity</a:t>
            </a:r>
            <a:endParaRPr>
              <a:solidFill>
                <a:schemeClr val="lt1"/>
              </a:solidFill>
              <a:latin typeface="DM Serif Display"/>
              <a:ea typeface="DM Serif Display"/>
              <a:cs typeface="DM Serif Display"/>
              <a:sym typeface="DM Serif Display"/>
            </a:endParaRPr>
          </a:p>
        </p:txBody>
      </p:sp>
      <p:sp>
        <p:nvSpPr>
          <p:cNvPr id="332" name="Google Shape;332;p55"/>
          <p:cNvSpPr txBox="1"/>
          <p:nvPr/>
        </p:nvSpPr>
        <p:spPr>
          <a:xfrm>
            <a:off x="3508209" y="2822154"/>
            <a:ext cx="2128500" cy="31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lt1"/>
                </a:solidFill>
                <a:latin typeface="DM Serif Display"/>
                <a:ea typeface="DM Serif Display"/>
                <a:cs typeface="DM Serif Display"/>
                <a:sym typeface="DM Serif Display"/>
              </a:rPr>
              <a:t>Negative Neutral</a:t>
            </a:r>
            <a:r>
              <a:rPr lang="en" sz="1000">
                <a:solidFill>
                  <a:schemeClr val="lt1"/>
                </a:solidFill>
                <a:latin typeface="Open Sans Light"/>
                <a:ea typeface="Open Sans Light"/>
                <a:cs typeface="Open Sans Light"/>
                <a:sym typeface="Open Sans Light"/>
              </a:rPr>
              <a:t> </a:t>
            </a:r>
            <a:r>
              <a:rPr lang="en">
                <a:solidFill>
                  <a:schemeClr val="lt1"/>
                </a:solidFill>
                <a:latin typeface="DM Serif Display"/>
                <a:ea typeface="DM Serif Display"/>
                <a:cs typeface="DM Serif Display"/>
                <a:sym typeface="DM Serif Display"/>
              </a:rPr>
              <a:t>Positive</a:t>
            </a:r>
            <a:endParaRPr sz="1000">
              <a:solidFill>
                <a:schemeClr val="lt1"/>
              </a:solidFill>
              <a:latin typeface="Open Sans Light"/>
              <a:ea typeface="Open Sans Light"/>
              <a:cs typeface="Open Sans Light"/>
              <a:sym typeface="Open Sans Light"/>
            </a:endParaRPr>
          </a:p>
        </p:txBody>
      </p:sp>
      <p:sp>
        <p:nvSpPr>
          <p:cNvPr id="333" name="Google Shape;333;p55"/>
          <p:cNvSpPr txBox="1"/>
          <p:nvPr/>
        </p:nvSpPr>
        <p:spPr>
          <a:xfrm>
            <a:off x="3511834" y="1853293"/>
            <a:ext cx="21285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M Serif Display"/>
                <a:ea typeface="DM Serif Display"/>
                <a:cs typeface="DM Serif Display"/>
                <a:sym typeface="DM Serif Display"/>
              </a:rPr>
              <a:t>Sentiment Score Calculation</a:t>
            </a:r>
            <a:endParaRPr>
              <a:solidFill>
                <a:schemeClr val="dk1"/>
              </a:solidFill>
              <a:latin typeface="DM Serif Display"/>
              <a:ea typeface="DM Serif Display"/>
              <a:cs typeface="DM Serif Display"/>
              <a:sym typeface="DM Serif Display"/>
            </a:endParaRPr>
          </a:p>
        </p:txBody>
      </p:sp>
      <p:cxnSp>
        <p:nvCxnSpPr>
          <p:cNvPr id="334" name="Google Shape;334;p55"/>
          <p:cNvCxnSpPr>
            <a:stCxn id="327" idx="0"/>
            <a:endCxn id="325" idx="0"/>
          </p:cNvCxnSpPr>
          <p:nvPr/>
        </p:nvCxnSpPr>
        <p:spPr>
          <a:xfrm rot="5400000">
            <a:off x="3141775" y="217365"/>
            <a:ext cx="78300" cy="2791200"/>
          </a:xfrm>
          <a:prstGeom prst="bentConnector3">
            <a:avLst>
              <a:gd fmla="val -304119" name="adj1"/>
            </a:avLst>
          </a:prstGeom>
          <a:noFill/>
          <a:ln cap="flat" cmpd="sng" w="9525">
            <a:solidFill>
              <a:schemeClr val="lt1"/>
            </a:solidFill>
            <a:prstDash val="solid"/>
            <a:round/>
            <a:headEnd len="med" w="med" type="stealth"/>
            <a:tailEnd len="med" w="med" type="none"/>
          </a:ln>
        </p:spPr>
      </p:cxnSp>
      <p:cxnSp>
        <p:nvCxnSpPr>
          <p:cNvPr id="335" name="Google Shape;335;p55"/>
          <p:cNvCxnSpPr>
            <a:stCxn id="327" idx="0"/>
            <a:endCxn id="329" idx="0"/>
          </p:cNvCxnSpPr>
          <p:nvPr/>
        </p:nvCxnSpPr>
        <p:spPr>
          <a:xfrm flipH="1" rot="-5400000">
            <a:off x="5927275" y="223065"/>
            <a:ext cx="89700" cy="2791200"/>
          </a:xfrm>
          <a:prstGeom prst="bentConnector3">
            <a:avLst>
              <a:gd fmla="val -265468" name="adj1"/>
            </a:avLst>
          </a:prstGeom>
          <a:noFill/>
          <a:ln cap="flat" cmpd="sng" w="9525">
            <a:solidFill>
              <a:schemeClr val="lt1"/>
            </a:solidFill>
            <a:prstDash val="solid"/>
            <a:round/>
            <a:headEnd len="med" w="med" type="none"/>
            <a:tailEnd len="med" w="med" type="none"/>
          </a:ln>
        </p:spPr>
      </p:cxnSp>
      <p:cxnSp>
        <p:nvCxnSpPr>
          <p:cNvPr id="336" name="Google Shape;336;p55"/>
          <p:cNvCxnSpPr>
            <a:stCxn id="325" idx="2"/>
            <a:endCxn id="324" idx="0"/>
          </p:cNvCxnSpPr>
          <p:nvPr/>
        </p:nvCxnSpPr>
        <p:spPr>
          <a:xfrm>
            <a:off x="1785275" y="2369750"/>
            <a:ext cx="0" cy="137100"/>
          </a:xfrm>
          <a:prstGeom prst="straightConnector1">
            <a:avLst/>
          </a:prstGeom>
          <a:noFill/>
          <a:ln cap="flat" cmpd="sng" w="9525">
            <a:solidFill>
              <a:schemeClr val="lt1"/>
            </a:solidFill>
            <a:prstDash val="solid"/>
            <a:round/>
            <a:headEnd len="med" w="med" type="none"/>
            <a:tailEnd len="med" w="med" type="none"/>
          </a:ln>
        </p:spPr>
      </p:cxnSp>
      <p:sp>
        <p:nvSpPr>
          <p:cNvPr id="337" name="Google Shape;337;p55"/>
          <p:cNvSpPr txBox="1"/>
          <p:nvPr/>
        </p:nvSpPr>
        <p:spPr>
          <a:xfrm>
            <a:off x="822875" y="2707950"/>
            <a:ext cx="19251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chemeClr val="lt1"/>
                </a:solidFill>
                <a:latin typeface="DM Serif Display"/>
                <a:ea typeface="DM Serif Display"/>
                <a:cs typeface="DM Serif Display"/>
                <a:sym typeface="DM Serif Display"/>
              </a:rPr>
              <a:t>Harvard IV-4 Dictionary</a:t>
            </a:r>
            <a:endParaRPr>
              <a:solidFill>
                <a:schemeClr val="lt1"/>
              </a:solidFill>
              <a:latin typeface="DM Serif Display"/>
              <a:ea typeface="DM Serif Display"/>
              <a:cs typeface="DM Serif Display"/>
              <a:sym typeface="DM Serif Display"/>
            </a:endParaRPr>
          </a:p>
        </p:txBody>
      </p:sp>
      <p:sp>
        <p:nvSpPr>
          <p:cNvPr id="338" name="Google Shape;338;p55"/>
          <p:cNvSpPr txBox="1"/>
          <p:nvPr/>
        </p:nvSpPr>
        <p:spPr>
          <a:xfrm>
            <a:off x="3508209" y="2506854"/>
            <a:ext cx="2128500" cy="31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lt1"/>
                </a:solidFill>
                <a:latin typeface="DM Serif Display"/>
                <a:ea typeface="DM Serif Display"/>
                <a:cs typeface="DM Serif Display"/>
                <a:sym typeface="DM Serif Display"/>
              </a:rPr>
              <a:t>0   </a:t>
            </a:r>
            <a:r>
              <a:rPr lang="en">
                <a:solidFill>
                  <a:schemeClr val="lt1"/>
                </a:solidFill>
                <a:latin typeface="DM Serif Display"/>
                <a:ea typeface="DM Serif Display"/>
                <a:cs typeface="DM Serif Display"/>
                <a:sym typeface="DM Serif Display"/>
              </a:rPr>
              <a:t>           1             2</a:t>
            </a:r>
            <a:endParaRPr>
              <a:solidFill>
                <a:schemeClr val="lt1"/>
              </a:solidFill>
              <a:latin typeface="DM Serif Display"/>
              <a:ea typeface="DM Serif Display"/>
              <a:cs typeface="DM Serif Display"/>
              <a:sym typeface="DM Serif Display"/>
            </a:endParaRPr>
          </a:p>
        </p:txBody>
      </p:sp>
      <p:sp>
        <p:nvSpPr>
          <p:cNvPr id="339" name="Google Shape;339;p55"/>
          <p:cNvSpPr txBox="1"/>
          <p:nvPr/>
        </p:nvSpPr>
        <p:spPr>
          <a:xfrm>
            <a:off x="6405063" y="2538563"/>
            <a:ext cx="19251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DM Serif Display"/>
                <a:ea typeface="DM Serif Display"/>
                <a:cs typeface="DM Serif Display"/>
                <a:sym typeface="DM Serif Display"/>
              </a:rPr>
              <a:t>positive - negative </a:t>
            </a:r>
            <a:endParaRPr>
              <a:solidFill>
                <a:schemeClr val="lt1"/>
              </a:solidFill>
              <a:latin typeface="DM Serif Display"/>
              <a:ea typeface="DM Serif Display"/>
              <a:cs typeface="DM Serif Display"/>
              <a:sym typeface="DM Serif Display"/>
            </a:endParaRPr>
          </a:p>
        </p:txBody>
      </p:sp>
      <p:cxnSp>
        <p:nvCxnSpPr>
          <p:cNvPr id="340" name="Google Shape;340;p55"/>
          <p:cNvCxnSpPr/>
          <p:nvPr/>
        </p:nvCxnSpPr>
        <p:spPr>
          <a:xfrm>
            <a:off x="6535175" y="2853863"/>
            <a:ext cx="1664400" cy="0"/>
          </a:xfrm>
          <a:prstGeom prst="straightConnector1">
            <a:avLst/>
          </a:prstGeom>
          <a:noFill/>
          <a:ln cap="flat" cmpd="sng" w="19050">
            <a:solidFill>
              <a:schemeClr val="lt1"/>
            </a:solidFill>
            <a:prstDash val="solid"/>
            <a:round/>
            <a:headEnd len="med" w="med" type="none"/>
            <a:tailEnd len="med" w="med" type="none"/>
          </a:ln>
        </p:spPr>
      </p:cxnSp>
      <p:sp>
        <p:nvSpPr>
          <p:cNvPr id="341" name="Google Shape;341;p55"/>
          <p:cNvSpPr txBox="1"/>
          <p:nvPr/>
        </p:nvSpPr>
        <p:spPr>
          <a:xfrm>
            <a:off x="6405063" y="2877238"/>
            <a:ext cx="19251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DM Serif Display"/>
                <a:ea typeface="DM Serif Display"/>
                <a:cs typeface="DM Serif Display"/>
                <a:sym typeface="DM Serif Display"/>
              </a:rPr>
              <a:t>p</a:t>
            </a:r>
            <a:r>
              <a:rPr lang="en">
                <a:solidFill>
                  <a:schemeClr val="lt1"/>
                </a:solidFill>
                <a:latin typeface="DM Serif Display"/>
                <a:ea typeface="DM Serif Display"/>
                <a:cs typeface="DM Serif Display"/>
                <a:sym typeface="DM Serif Display"/>
              </a:rPr>
              <a:t>ositive + negative </a:t>
            </a:r>
            <a:endParaRPr>
              <a:solidFill>
                <a:schemeClr val="lt1"/>
              </a:solidFill>
              <a:latin typeface="DM Serif Display"/>
              <a:ea typeface="DM Serif Display"/>
              <a:cs typeface="DM Serif Display"/>
              <a:sym typeface="DM Serif Display"/>
            </a:endParaRPr>
          </a:p>
        </p:txBody>
      </p:sp>
      <p:sp>
        <p:nvSpPr>
          <p:cNvPr id="342" name="Google Shape;342;p55"/>
          <p:cNvSpPr txBox="1"/>
          <p:nvPr/>
        </p:nvSpPr>
        <p:spPr>
          <a:xfrm>
            <a:off x="6405075" y="3531775"/>
            <a:ext cx="1925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200"/>
              </a:spcAft>
              <a:buNone/>
            </a:pPr>
            <a:r>
              <a:rPr lang="en" sz="1200">
                <a:solidFill>
                  <a:schemeClr val="lt1"/>
                </a:solidFill>
                <a:latin typeface="Open Sans Light"/>
                <a:ea typeface="Open Sans Light"/>
                <a:cs typeface="Open Sans Light"/>
                <a:sym typeface="Open Sans Light"/>
              </a:rPr>
              <a:t>Ignore headlines with conflicting polarities from two dictionaries.</a:t>
            </a:r>
            <a:endParaRPr sz="1200">
              <a:solidFill>
                <a:schemeClr val="lt1"/>
              </a:solidFill>
              <a:latin typeface="DM Serif Display"/>
              <a:ea typeface="DM Serif Display"/>
              <a:cs typeface="DM Serif Display"/>
              <a:sym typeface="DM Serif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6"/>
          <p:cNvSpPr/>
          <p:nvPr/>
        </p:nvSpPr>
        <p:spPr>
          <a:xfrm>
            <a:off x="2319150" y="181350"/>
            <a:ext cx="4505700" cy="34071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6"/>
          <p:cNvSpPr txBox="1"/>
          <p:nvPr>
            <p:ph type="ctrTitle"/>
          </p:nvPr>
        </p:nvSpPr>
        <p:spPr>
          <a:xfrm>
            <a:off x="2945388" y="246525"/>
            <a:ext cx="3253200" cy="43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Dictionary Sentiment Analysis</a:t>
            </a:r>
            <a:endParaRPr/>
          </a:p>
        </p:txBody>
      </p:sp>
      <p:sp>
        <p:nvSpPr>
          <p:cNvPr id="349" name="Google Shape;349;p56"/>
          <p:cNvSpPr txBox="1"/>
          <p:nvPr>
            <p:ph idx="4294967295" type="subTitle"/>
          </p:nvPr>
        </p:nvSpPr>
        <p:spPr>
          <a:xfrm>
            <a:off x="913625" y="3799375"/>
            <a:ext cx="7321200" cy="367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There are more neutral financial news headlines in the market, which is reasonable. It can be a benchmark for more advanced sentiment analysis tools.</a:t>
            </a:r>
            <a:endParaRPr sz="1400"/>
          </a:p>
        </p:txBody>
      </p:sp>
      <p:pic>
        <p:nvPicPr>
          <p:cNvPr id="350" name="Google Shape;350;p56" title="Chart"/>
          <p:cNvPicPr preferRelativeResize="0"/>
          <p:nvPr/>
        </p:nvPicPr>
        <p:blipFill>
          <a:blip r:embed="rId3">
            <a:alphaModFix/>
          </a:blip>
          <a:stretch>
            <a:fillRect/>
          </a:stretch>
        </p:blipFill>
        <p:spPr>
          <a:xfrm>
            <a:off x="2319150" y="802425"/>
            <a:ext cx="4505700" cy="27860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57"/>
          <p:cNvPicPr preferRelativeResize="0"/>
          <p:nvPr/>
        </p:nvPicPr>
        <p:blipFill>
          <a:blip r:embed="rId3">
            <a:alphaModFix/>
          </a:blip>
          <a:stretch>
            <a:fillRect/>
          </a:stretch>
        </p:blipFill>
        <p:spPr>
          <a:xfrm>
            <a:off x="0" y="786622"/>
            <a:ext cx="9144000" cy="3570253"/>
          </a:xfrm>
          <a:prstGeom prst="rect">
            <a:avLst/>
          </a:prstGeom>
          <a:noFill/>
          <a:ln>
            <a:noFill/>
          </a:ln>
        </p:spPr>
      </p:pic>
      <p:sp>
        <p:nvSpPr>
          <p:cNvPr id="356" name="Google Shape;356;p57"/>
          <p:cNvSpPr/>
          <p:nvPr/>
        </p:nvSpPr>
        <p:spPr>
          <a:xfrm>
            <a:off x="5385550" y="2148175"/>
            <a:ext cx="934500" cy="2073300"/>
          </a:xfrm>
          <a:prstGeom prst="rect">
            <a:avLst/>
          </a:prstGeom>
          <a:noFill/>
          <a:ln cap="flat" cmpd="sng" w="3810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8"/>
          <p:cNvSpPr txBox="1"/>
          <p:nvPr>
            <p:ph type="ctrTitle"/>
          </p:nvPr>
        </p:nvSpPr>
        <p:spPr>
          <a:xfrm>
            <a:off x="723600" y="470625"/>
            <a:ext cx="17379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BERT-based Models</a:t>
            </a:r>
            <a:endParaRPr/>
          </a:p>
        </p:txBody>
      </p:sp>
      <p:sp>
        <p:nvSpPr>
          <p:cNvPr id="362" name="Google Shape;362;p58"/>
          <p:cNvSpPr/>
          <p:nvPr/>
        </p:nvSpPr>
        <p:spPr>
          <a:xfrm>
            <a:off x="3309850" y="1642972"/>
            <a:ext cx="2524500" cy="22017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8"/>
          <p:cNvSpPr txBox="1"/>
          <p:nvPr/>
        </p:nvSpPr>
        <p:spPr>
          <a:xfrm>
            <a:off x="3781038" y="2213611"/>
            <a:ext cx="1581900" cy="45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DM Serif Display"/>
                <a:ea typeface="DM Serif Display"/>
                <a:cs typeface="DM Serif Display"/>
                <a:sym typeface="DM Serif Display"/>
              </a:rPr>
              <a:t>BERT</a:t>
            </a:r>
            <a:endParaRPr>
              <a:solidFill>
                <a:schemeClr val="lt1"/>
              </a:solidFill>
              <a:latin typeface="DM Serif Display"/>
              <a:ea typeface="DM Serif Display"/>
              <a:cs typeface="DM Serif Display"/>
              <a:sym typeface="DM Serif Display"/>
            </a:endParaRPr>
          </a:p>
        </p:txBody>
      </p:sp>
      <p:sp>
        <p:nvSpPr>
          <p:cNvPr id="364" name="Google Shape;364;p58"/>
          <p:cNvSpPr/>
          <p:nvPr/>
        </p:nvSpPr>
        <p:spPr>
          <a:xfrm>
            <a:off x="5237375" y="1421675"/>
            <a:ext cx="1254000" cy="748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5" name="Google Shape;365;p58"/>
          <p:cNvCxnSpPr/>
          <p:nvPr/>
        </p:nvCxnSpPr>
        <p:spPr>
          <a:xfrm>
            <a:off x="6270100" y="1640675"/>
            <a:ext cx="804600" cy="0"/>
          </a:xfrm>
          <a:prstGeom prst="straightConnector1">
            <a:avLst/>
          </a:prstGeom>
          <a:noFill/>
          <a:ln cap="flat" cmpd="sng" w="9525">
            <a:solidFill>
              <a:schemeClr val="lt1"/>
            </a:solidFill>
            <a:prstDash val="solid"/>
            <a:round/>
            <a:headEnd len="med" w="med" type="none"/>
            <a:tailEnd len="med" w="med" type="none"/>
          </a:ln>
        </p:spPr>
      </p:cxnSp>
      <p:sp>
        <p:nvSpPr>
          <p:cNvPr id="366" name="Google Shape;366;p58"/>
          <p:cNvSpPr txBox="1"/>
          <p:nvPr/>
        </p:nvSpPr>
        <p:spPr>
          <a:xfrm>
            <a:off x="5237375" y="1569575"/>
            <a:ext cx="1254000" cy="45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erif Display"/>
                <a:ea typeface="DM Serif Display"/>
                <a:cs typeface="DM Serif Display"/>
                <a:sym typeface="DM Serif Display"/>
              </a:rPr>
              <a:t>DistilBERT</a:t>
            </a:r>
            <a:endParaRPr sz="1200">
              <a:solidFill>
                <a:schemeClr val="dk1"/>
              </a:solidFill>
              <a:latin typeface="DM Serif Display"/>
              <a:ea typeface="DM Serif Display"/>
              <a:cs typeface="DM Serif Display"/>
              <a:sym typeface="DM Serif Display"/>
            </a:endParaRPr>
          </a:p>
        </p:txBody>
      </p:sp>
      <p:sp>
        <p:nvSpPr>
          <p:cNvPr id="367" name="Google Shape;367;p58"/>
          <p:cNvSpPr txBox="1"/>
          <p:nvPr/>
        </p:nvSpPr>
        <p:spPr>
          <a:xfrm>
            <a:off x="6712800" y="1262075"/>
            <a:ext cx="1254000" cy="45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Open Sans Light"/>
                <a:ea typeface="Open Sans Light"/>
                <a:cs typeface="Open Sans Light"/>
                <a:sym typeface="Open Sans Light"/>
              </a:rPr>
              <a:t>Financial News</a:t>
            </a:r>
            <a:endParaRPr sz="1000">
              <a:solidFill>
                <a:schemeClr val="lt1"/>
              </a:solidFill>
              <a:latin typeface="Open Sans Light"/>
              <a:ea typeface="Open Sans Light"/>
              <a:cs typeface="Open Sans Light"/>
              <a:sym typeface="Open Sans Light"/>
            </a:endParaRPr>
          </a:p>
        </p:txBody>
      </p:sp>
      <p:sp>
        <p:nvSpPr>
          <p:cNvPr id="368" name="Google Shape;368;p58"/>
          <p:cNvSpPr/>
          <p:nvPr/>
        </p:nvSpPr>
        <p:spPr>
          <a:xfrm>
            <a:off x="5237375" y="3474804"/>
            <a:ext cx="1254000" cy="748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9" name="Google Shape;369;p58"/>
          <p:cNvCxnSpPr/>
          <p:nvPr/>
        </p:nvCxnSpPr>
        <p:spPr>
          <a:xfrm>
            <a:off x="6270100" y="3728525"/>
            <a:ext cx="804600" cy="0"/>
          </a:xfrm>
          <a:prstGeom prst="straightConnector1">
            <a:avLst/>
          </a:prstGeom>
          <a:noFill/>
          <a:ln cap="flat" cmpd="sng" w="9525">
            <a:solidFill>
              <a:schemeClr val="lt1"/>
            </a:solidFill>
            <a:prstDash val="solid"/>
            <a:round/>
            <a:headEnd len="med" w="med" type="none"/>
            <a:tailEnd len="med" w="med" type="none"/>
          </a:ln>
        </p:spPr>
      </p:cxnSp>
      <p:cxnSp>
        <p:nvCxnSpPr>
          <p:cNvPr id="370" name="Google Shape;370;p58"/>
          <p:cNvCxnSpPr/>
          <p:nvPr/>
        </p:nvCxnSpPr>
        <p:spPr>
          <a:xfrm>
            <a:off x="6270100" y="4113376"/>
            <a:ext cx="804600" cy="0"/>
          </a:xfrm>
          <a:prstGeom prst="straightConnector1">
            <a:avLst/>
          </a:prstGeom>
          <a:noFill/>
          <a:ln cap="flat" cmpd="sng" w="9525">
            <a:solidFill>
              <a:schemeClr val="lt1"/>
            </a:solidFill>
            <a:prstDash val="solid"/>
            <a:round/>
            <a:headEnd len="med" w="med" type="none"/>
            <a:tailEnd len="med" w="med" type="none"/>
          </a:ln>
        </p:spPr>
      </p:cxnSp>
      <p:sp>
        <p:nvSpPr>
          <p:cNvPr id="371" name="Google Shape;371;p58"/>
          <p:cNvSpPr txBox="1"/>
          <p:nvPr/>
        </p:nvSpPr>
        <p:spPr>
          <a:xfrm>
            <a:off x="5237375" y="3627250"/>
            <a:ext cx="1254000" cy="45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erif Display"/>
                <a:ea typeface="DM Serif Display"/>
                <a:cs typeface="DM Serif Display"/>
                <a:sym typeface="DM Serif Display"/>
              </a:rPr>
              <a:t>RoBERTa</a:t>
            </a:r>
            <a:endParaRPr sz="1200">
              <a:solidFill>
                <a:schemeClr val="dk1"/>
              </a:solidFill>
              <a:latin typeface="DM Serif Display"/>
              <a:ea typeface="DM Serif Display"/>
              <a:cs typeface="DM Serif Display"/>
              <a:sym typeface="DM Serif Display"/>
            </a:endParaRPr>
          </a:p>
        </p:txBody>
      </p:sp>
      <p:sp>
        <p:nvSpPr>
          <p:cNvPr id="372" name="Google Shape;372;p58"/>
          <p:cNvSpPr txBox="1"/>
          <p:nvPr/>
        </p:nvSpPr>
        <p:spPr>
          <a:xfrm>
            <a:off x="6712800" y="3349925"/>
            <a:ext cx="1254000" cy="45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Open Sans Light"/>
                <a:ea typeface="Open Sans Light"/>
                <a:cs typeface="Open Sans Light"/>
                <a:sym typeface="Open Sans Light"/>
              </a:rPr>
              <a:t>Financial News</a:t>
            </a:r>
            <a:endParaRPr sz="1000">
              <a:solidFill>
                <a:schemeClr val="lt1"/>
              </a:solidFill>
              <a:latin typeface="Open Sans Light"/>
              <a:ea typeface="Open Sans Light"/>
              <a:cs typeface="Open Sans Light"/>
              <a:sym typeface="Open Sans Light"/>
            </a:endParaRPr>
          </a:p>
        </p:txBody>
      </p:sp>
      <p:sp>
        <p:nvSpPr>
          <p:cNvPr id="373" name="Google Shape;373;p58"/>
          <p:cNvSpPr txBox="1"/>
          <p:nvPr/>
        </p:nvSpPr>
        <p:spPr>
          <a:xfrm>
            <a:off x="6712800" y="3734775"/>
            <a:ext cx="1893900" cy="45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Open Sans Light"/>
                <a:ea typeface="Open Sans Light"/>
                <a:cs typeface="Open Sans Light"/>
                <a:sym typeface="Open Sans Light"/>
              </a:rPr>
              <a:t>Social Responsibility reports</a:t>
            </a:r>
            <a:endParaRPr sz="1000">
              <a:solidFill>
                <a:schemeClr val="lt1"/>
              </a:solidFill>
              <a:latin typeface="Open Sans Light"/>
              <a:ea typeface="Open Sans Light"/>
              <a:cs typeface="Open Sans Light"/>
              <a:sym typeface="Open Sans Light"/>
            </a:endParaRPr>
          </a:p>
        </p:txBody>
      </p:sp>
      <p:sp>
        <p:nvSpPr>
          <p:cNvPr id="374" name="Google Shape;374;p58"/>
          <p:cNvSpPr/>
          <p:nvPr/>
        </p:nvSpPr>
        <p:spPr>
          <a:xfrm flipH="1">
            <a:off x="2683050" y="1421675"/>
            <a:ext cx="1254000" cy="748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5" name="Google Shape;375;p58"/>
          <p:cNvCxnSpPr/>
          <p:nvPr/>
        </p:nvCxnSpPr>
        <p:spPr>
          <a:xfrm rot="10800000">
            <a:off x="2099725" y="1602725"/>
            <a:ext cx="804600" cy="0"/>
          </a:xfrm>
          <a:prstGeom prst="straightConnector1">
            <a:avLst/>
          </a:prstGeom>
          <a:noFill/>
          <a:ln cap="flat" cmpd="sng" w="9525">
            <a:solidFill>
              <a:schemeClr val="lt1"/>
            </a:solidFill>
            <a:prstDash val="solid"/>
            <a:round/>
            <a:headEnd len="med" w="med" type="none"/>
            <a:tailEnd len="med" w="med" type="none"/>
          </a:ln>
        </p:spPr>
      </p:cxnSp>
      <p:cxnSp>
        <p:nvCxnSpPr>
          <p:cNvPr id="376" name="Google Shape;376;p58"/>
          <p:cNvCxnSpPr/>
          <p:nvPr/>
        </p:nvCxnSpPr>
        <p:spPr>
          <a:xfrm rot="10800000">
            <a:off x="2099725" y="2011800"/>
            <a:ext cx="804600" cy="0"/>
          </a:xfrm>
          <a:prstGeom prst="straightConnector1">
            <a:avLst/>
          </a:prstGeom>
          <a:noFill/>
          <a:ln cap="flat" cmpd="sng" w="9525">
            <a:solidFill>
              <a:schemeClr val="lt1"/>
            </a:solidFill>
            <a:prstDash val="solid"/>
            <a:round/>
            <a:headEnd len="med" w="med" type="none"/>
            <a:tailEnd len="med" w="med" type="none"/>
          </a:ln>
        </p:spPr>
      </p:cxnSp>
      <p:sp>
        <p:nvSpPr>
          <p:cNvPr id="377" name="Google Shape;377;p58"/>
          <p:cNvSpPr txBox="1"/>
          <p:nvPr/>
        </p:nvSpPr>
        <p:spPr>
          <a:xfrm flipH="1">
            <a:off x="2683050" y="1569575"/>
            <a:ext cx="1254000" cy="45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erif Display"/>
                <a:ea typeface="DM Serif Display"/>
                <a:cs typeface="DM Serif Display"/>
                <a:sym typeface="DM Serif Display"/>
              </a:rPr>
              <a:t>FinBERT</a:t>
            </a:r>
            <a:endParaRPr sz="1200">
              <a:solidFill>
                <a:schemeClr val="dk1"/>
              </a:solidFill>
              <a:latin typeface="DM Serif Display"/>
              <a:ea typeface="DM Serif Display"/>
              <a:cs typeface="DM Serif Display"/>
              <a:sym typeface="DM Serif Display"/>
            </a:endParaRPr>
          </a:p>
        </p:txBody>
      </p:sp>
      <p:sp>
        <p:nvSpPr>
          <p:cNvPr id="378" name="Google Shape;378;p58"/>
          <p:cNvSpPr txBox="1"/>
          <p:nvPr/>
        </p:nvSpPr>
        <p:spPr>
          <a:xfrm flipH="1">
            <a:off x="1207625" y="1224125"/>
            <a:ext cx="1254000" cy="452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Open Sans Light"/>
                <a:ea typeface="Open Sans Light"/>
                <a:cs typeface="Open Sans Light"/>
                <a:sym typeface="Open Sans Light"/>
              </a:rPr>
              <a:t>Financial News</a:t>
            </a:r>
            <a:endParaRPr sz="1000">
              <a:solidFill>
                <a:schemeClr val="lt1"/>
              </a:solidFill>
              <a:latin typeface="Open Sans Light"/>
              <a:ea typeface="Open Sans Light"/>
              <a:cs typeface="Open Sans Light"/>
              <a:sym typeface="Open Sans Light"/>
            </a:endParaRPr>
          </a:p>
        </p:txBody>
      </p:sp>
      <p:sp>
        <p:nvSpPr>
          <p:cNvPr id="379" name="Google Shape;379;p58"/>
          <p:cNvSpPr txBox="1"/>
          <p:nvPr/>
        </p:nvSpPr>
        <p:spPr>
          <a:xfrm flipH="1">
            <a:off x="1207625" y="1633200"/>
            <a:ext cx="1254000" cy="452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Open Sans Light"/>
                <a:ea typeface="Open Sans Light"/>
                <a:cs typeface="Open Sans Light"/>
                <a:sym typeface="Open Sans Light"/>
              </a:rPr>
              <a:t>Online Business Research</a:t>
            </a:r>
            <a:endParaRPr sz="1000">
              <a:solidFill>
                <a:schemeClr val="lt1"/>
              </a:solidFill>
              <a:latin typeface="Open Sans Light"/>
              <a:ea typeface="Open Sans Light"/>
              <a:cs typeface="Open Sans Light"/>
              <a:sym typeface="Open Sans Light"/>
            </a:endParaRPr>
          </a:p>
        </p:txBody>
      </p:sp>
      <p:sp>
        <p:nvSpPr>
          <p:cNvPr id="380" name="Google Shape;380;p58"/>
          <p:cNvSpPr/>
          <p:nvPr/>
        </p:nvSpPr>
        <p:spPr>
          <a:xfrm flipH="1">
            <a:off x="2683050" y="3479350"/>
            <a:ext cx="1254000" cy="748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1" name="Google Shape;381;p58"/>
          <p:cNvCxnSpPr/>
          <p:nvPr/>
        </p:nvCxnSpPr>
        <p:spPr>
          <a:xfrm rot="10800000">
            <a:off x="2099725" y="3785900"/>
            <a:ext cx="804600" cy="0"/>
          </a:xfrm>
          <a:prstGeom prst="straightConnector1">
            <a:avLst/>
          </a:prstGeom>
          <a:noFill/>
          <a:ln cap="flat" cmpd="sng" w="9525">
            <a:solidFill>
              <a:schemeClr val="lt1"/>
            </a:solidFill>
            <a:prstDash val="solid"/>
            <a:round/>
            <a:headEnd len="med" w="med" type="none"/>
            <a:tailEnd len="med" w="med" type="none"/>
          </a:ln>
        </p:spPr>
      </p:cxnSp>
      <p:sp>
        <p:nvSpPr>
          <p:cNvPr id="382" name="Google Shape;382;p58"/>
          <p:cNvSpPr txBox="1"/>
          <p:nvPr/>
        </p:nvSpPr>
        <p:spPr>
          <a:xfrm flipH="1">
            <a:off x="2683050" y="3627250"/>
            <a:ext cx="1254000" cy="45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M Serif Display"/>
                <a:ea typeface="DM Serif Display"/>
                <a:cs typeface="DM Serif Display"/>
                <a:sym typeface="DM Serif Display"/>
              </a:rPr>
              <a:t>SEC-BERT</a:t>
            </a:r>
            <a:endParaRPr sz="1200">
              <a:solidFill>
                <a:schemeClr val="dk1"/>
              </a:solidFill>
              <a:latin typeface="DM Serif Display"/>
              <a:ea typeface="DM Serif Display"/>
              <a:cs typeface="DM Serif Display"/>
              <a:sym typeface="DM Serif Display"/>
            </a:endParaRPr>
          </a:p>
        </p:txBody>
      </p:sp>
      <p:sp>
        <p:nvSpPr>
          <p:cNvPr id="383" name="Google Shape;383;p58"/>
          <p:cNvSpPr txBox="1"/>
          <p:nvPr/>
        </p:nvSpPr>
        <p:spPr>
          <a:xfrm flipH="1">
            <a:off x="1207625" y="3407300"/>
            <a:ext cx="1254000" cy="452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Open Sans Light"/>
                <a:ea typeface="Open Sans Light"/>
                <a:cs typeface="Open Sans Light"/>
                <a:sym typeface="Open Sans Light"/>
              </a:rPr>
              <a:t>Financial News</a:t>
            </a:r>
            <a:endParaRPr sz="1000">
              <a:solidFill>
                <a:schemeClr val="lt1"/>
              </a:solidFill>
              <a:latin typeface="Open Sans Light"/>
              <a:ea typeface="Open Sans Light"/>
              <a:cs typeface="Open Sans Light"/>
              <a:sym typeface="Open Sans Light"/>
            </a:endParaRPr>
          </a:p>
        </p:txBody>
      </p:sp>
      <p:cxnSp>
        <p:nvCxnSpPr>
          <p:cNvPr id="384" name="Google Shape;384;p58"/>
          <p:cNvCxnSpPr/>
          <p:nvPr/>
        </p:nvCxnSpPr>
        <p:spPr>
          <a:xfrm rot="10800000">
            <a:off x="2099725" y="4113375"/>
            <a:ext cx="804600" cy="0"/>
          </a:xfrm>
          <a:prstGeom prst="straightConnector1">
            <a:avLst/>
          </a:prstGeom>
          <a:noFill/>
          <a:ln cap="flat" cmpd="sng" w="9525">
            <a:solidFill>
              <a:schemeClr val="lt1"/>
            </a:solidFill>
            <a:prstDash val="solid"/>
            <a:round/>
            <a:headEnd len="med" w="med" type="none"/>
            <a:tailEnd len="med" w="med" type="none"/>
          </a:ln>
        </p:spPr>
      </p:cxnSp>
      <p:sp>
        <p:nvSpPr>
          <p:cNvPr id="385" name="Google Shape;385;p58"/>
          <p:cNvSpPr txBox="1"/>
          <p:nvPr/>
        </p:nvSpPr>
        <p:spPr>
          <a:xfrm flipH="1">
            <a:off x="1207625" y="3734775"/>
            <a:ext cx="1254000" cy="452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Open Sans Light"/>
                <a:ea typeface="Open Sans Light"/>
                <a:cs typeface="Open Sans Light"/>
                <a:sym typeface="Open Sans Light"/>
              </a:rPr>
              <a:t>Financial Reports</a:t>
            </a:r>
            <a:endParaRPr sz="1000">
              <a:solidFill>
                <a:schemeClr val="lt1"/>
              </a:solidFill>
              <a:latin typeface="Open Sans Light"/>
              <a:ea typeface="Open Sans Light"/>
              <a:cs typeface="Open Sans Light"/>
              <a:sym typeface="Open Sans Light"/>
            </a:endParaRPr>
          </a:p>
        </p:txBody>
      </p:sp>
      <p:cxnSp>
        <p:nvCxnSpPr>
          <p:cNvPr id="386" name="Google Shape;386;p58"/>
          <p:cNvCxnSpPr/>
          <p:nvPr/>
        </p:nvCxnSpPr>
        <p:spPr>
          <a:xfrm>
            <a:off x="6270100" y="2011800"/>
            <a:ext cx="804600" cy="0"/>
          </a:xfrm>
          <a:prstGeom prst="straightConnector1">
            <a:avLst/>
          </a:prstGeom>
          <a:noFill/>
          <a:ln cap="flat" cmpd="sng" w="9525">
            <a:solidFill>
              <a:schemeClr val="lt1"/>
            </a:solidFill>
            <a:prstDash val="solid"/>
            <a:round/>
            <a:headEnd len="med" w="med" type="none"/>
            <a:tailEnd len="med" w="med" type="none"/>
          </a:ln>
        </p:spPr>
      </p:cxnSp>
      <p:sp>
        <p:nvSpPr>
          <p:cNvPr id="387" name="Google Shape;387;p58"/>
          <p:cNvSpPr txBox="1"/>
          <p:nvPr/>
        </p:nvSpPr>
        <p:spPr>
          <a:xfrm>
            <a:off x="6712800" y="1633200"/>
            <a:ext cx="1371600" cy="45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Open Sans Light"/>
                <a:ea typeface="Open Sans Light"/>
                <a:cs typeface="Open Sans Light"/>
                <a:sym typeface="Open Sans Light"/>
              </a:rPr>
              <a:t>Better optimization</a:t>
            </a:r>
            <a:endParaRPr sz="1000">
              <a:solidFill>
                <a:schemeClr val="lt1"/>
              </a:solidFill>
              <a:latin typeface="Open Sans Light"/>
              <a:ea typeface="Open Sans Light"/>
              <a:cs typeface="Open Sans Light"/>
              <a:sym typeface="Open Sans Light"/>
            </a:endParaRPr>
          </a:p>
        </p:txBody>
      </p:sp>
      <p:pic>
        <p:nvPicPr>
          <p:cNvPr id="388" name="Google Shape;388;p58"/>
          <p:cNvPicPr preferRelativeResize="0"/>
          <p:nvPr/>
        </p:nvPicPr>
        <p:blipFill>
          <a:blip r:embed="rId3">
            <a:alphaModFix/>
          </a:blip>
          <a:stretch>
            <a:fillRect/>
          </a:stretch>
        </p:blipFill>
        <p:spPr>
          <a:xfrm>
            <a:off x="3749809" y="2709725"/>
            <a:ext cx="1644576" cy="5558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9"/>
          <p:cNvSpPr/>
          <p:nvPr/>
        </p:nvSpPr>
        <p:spPr>
          <a:xfrm>
            <a:off x="1446275" y="158600"/>
            <a:ext cx="6251400" cy="43245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9"/>
          <p:cNvSpPr txBox="1"/>
          <p:nvPr>
            <p:ph type="ctrTitle"/>
          </p:nvPr>
        </p:nvSpPr>
        <p:spPr>
          <a:xfrm>
            <a:off x="2355063" y="229650"/>
            <a:ext cx="4047300" cy="43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BERT-based Model </a:t>
            </a:r>
            <a:r>
              <a:rPr lang="en"/>
              <a:t>Sentiment Analysis</a:t>
            </a:r>
            <a:endParaRPr/>
          </a:p>
        </p:txBody>
      </p:sp>
      <p:sp>
        <p:nvSpPr>
          <p:cNvPr id="395" name="Google Shape;395;p59"/>
          <p:cNvSpPr txBox="1"/>
          <p:nvPr>
            <p:ph idx="4294967295" type="ctrTitle"/>
          </p:nvPr>
        </p:nvSpPr>
        <p:spPr>
          <a:xfrm>
            <a:off x="2213444" y="705070"/>
            <a:ext cx="984300" cy="28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FinBERT</a:t>
            </a:r>
            <a:endParaRPr sz="1400"/>
          </a:p>
        </p:txBody>
      </p:sp>
      <p:sp>
        <p:nvSpPr>
          <p:cNvPr id="396" name="Google Shape;396;p59"/>
          <p:cNvSpPr txBox="1"/>
          <p:nvPr>
            <p:ph idx="4294967295" type="ctrTitle"/>
          </p:nvPr>
        </p:nvSpPr>
        <p:spPr>
          <a:xfrm>
            <a:off x="3713444" y="705070"/>
            <a:ext cx="984300" cy="28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SEC-BERT</a:t>
            </a:r>
            <a:endParaRPr sz="1400"/>
          </a:p>
        </p:txBody>
      </p:sp>
      <p:sp>
        <p:nvSpPr>
          <p:cNvPr id="397" name="Google Shape;397;p59"/>
          <p:cNvSpPr/>
          <p:nvPr/>
        </p:nvSpPr>
        <p:spPr>
          <a:xfrm>
            <a:off x="1875875" y="705070"/>
            <a:ext cx="287100" cy="287100"/>
          </a:xfrm>
          <a:prstGeom prst="rect">
            <a:avLst/>
          </a:prstGeom>
          <a:solidFill>
            <a:srgbClr val="D9D9D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9"/>
          <p:cNvSpPr/>
          <p:nvPr/>
        </p:nvSpPr>
        <p:spPr>
          <a:xfrm>
            <a:off x="3312025" y="705070"/>
            <a:ext cx="287100" cy="2871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9"/>
          <p:cNvSpPr txBox="1"/>
          <p:nvPr>
            <p:ph idx="4294967295" type="ctrTitle"/>
          </p:nvPr>
        </p:nvSpPr>
        <p:spPr>
          <a:xfrm>
            <a:off x="5160312" y="705075"/>
            <a:ext cx="1066500" cy="28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Distil</a:t>
            </a:r>
            <a:r>
              <a:rPr lang="en" sz="1400"/>
              <a:t>BERT</a:t>
            </a:r>
            <a:endParaRPr sz="1400"/>
          </a:p>
        </p:txBody>
      </p:sp>
      <p:sp>
        <p:nvSpPr>
          <p:cNvPr id="400" name="Google Shape;400;p59"/>
          <p:cNvSpPr/>
          <p:nvPr/>
        </p:nvSpPr>
        <p:spPr>
          <a:xfrm>
            <a:off x="4812025" y="705070"/>
            <a:ext cx="287100" cy="287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9"/>
          <p:cNvSpPr txBox="1"/>
          <p:nvPr>
            <p:ph idx="4294967295" type="ctrTitle"/>
          </p:nvPr>
        </p:nvSpPr>
        <p:spPr>
          <a:xfrm>
            <a:off x="6631237" y="705075"/>
            <a:ext cx="1066500" cy="28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RoBERTa</a:t>
            </a:r>
            <a:endParaRPr sz="1400"/>
          </a:p>
        </p:txBody>
      </p:sp>
      <p:sp>
        <p:nvSpPr>
          <p:cNvPr id="402" name="Google Shape;402;p59"/>
          <p:cNvSpPr/>
          <p:nvPr/>
        </p:nvSpPr>
        <p:spPr>
          <a:xfrm>
            <a:off x="6312025" y="705070"/>
            <a:ext cx="287100" cy="28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9"/>
          <p:cNvSpPr txBox="1"/>
          <p:nvPr>
            <p:ph idx="4294967295" type="subTitle"/>
          </p:nvPr>
        </p:nvSpPr>
        <p:spPr>
          <a:xfrm>
            <a:off x="911375" y="4483100"/>
            <a:ext cx="7321200" cy="367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Still recognize</a:t>
            </a:r>
            <a:r>
              <a:rPr lang="en" sz="1400"/>
              <a:t> more neutral financial news headlines in the market. The only exception is RoBERTa, which might consider more from social and ethical perspectives.</a:t>
            </a:r>
            <a:endParaRPr sz="1400"/>
          </a:p>
        </p:txBody>
      </p:sp>
      <p:pic>
        <p:nvPicPr>
          <p:cNvPr id="404" name="Google Shape;404;p59" title="Chart"/>
          <p:cNvPicPr preferRelativeResize="0"/>
          <p:nvPr/>
        </p:nvPicPr>
        <p:blipFill>
          <a:blip r:embed="rId3">
            <a:alphaModFix/>
          </a:blip>
          <a:stretch>
            <a:fillRect/>
          </a:stretch>
        </p:blipFill>
        <p:spPr>
          <a:xfrm>
            <a:off x="1446275" y="1032300"/>
            <a:ext cx="6251398" cy="3450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0"/>
          <p:cNvSpPr/>
          <p:nvPr/>
        </p:nvSpPr>
        <p:spPr>
          <a:xfrm>
            <a:off x="2319150" y="181350"/>
            <a:ext cx="4505700" cy="36819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0"/>
          <p:cNvSpPr txBox="1"/>
          <p:nvPr>
            <p:ph type="ctrTitle"/>
          </p:nvPr>
        </p:nvSpPr>
        <p:spPr>
          <a:xfrm>
            <a:off x="2319150" y="246525"/>
            <a:ext cx="4505700" cy="43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Collection of Overall </a:t>
            </a:r>
            <a:r>
              <a:rPr lang="en"/>
              <a:t>Sentiment Score</a:t>
            </a:r>
            <a:endParaRPr/>
          </a:p>
        </p:txBody>
      </p:sp>
      <p:sp>
        <p:nvSpPr>
          <p:cNvPr id="411" name="Google Shape;411;p60"/>
          <p:cNvSpPr txBox="1"/>
          <p:nvPr>
            <p:ph idx="4294967295" type="subTitle"/>
          </p:nvPr>
        </p:nvSpPr>
        <p:spPr>
          <a:xfrm>
            <a:off x="911400" y="4011850"/>
            <a:ext cx="7321200" cy="66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Every news headline has five sentiment scores from five models. We select the mode number to the final score.</a:t>
            </a:r>
            <a:endParaRPr sz="1400"/>
          </a:p>
        </p:txBody>
      </p:sp>
      <p:pic>
        <p:nvPicPr>
          <p:cNvPr id="412" name="Google Shape;412;p60"/>
          <p:cNvPicPr preferRelativeResize="0"/>
          <p:nvPr/>
        </p:nvPicPr>
        <p:blipFill>
          <a:blip r:embed="rId3">
            <a:alphaModFix/>
          </a:blip>
          <a:stretch>
            <a:fillRect/>
          </a:stretch>
        </p:blipFill>
        <p:spPr>
          <a:xfrm>
            <a:off x="2504063" y="637550"/>
            <a:ext cx="4135875" cy="3101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61"/>
          <p:cNvPicPr preferRelativeResize="0"/>
          <p:nvPr/>
        </p:nvPicPr>
        <p:blipFill>
          <a:blip r:embed="rId3">
            <a:alphaModFix/>
          </a:blip>
          <a:stretch>
            <a:fillRect/>
          </a:stretch>
        </p:blipFill>
        <p:spPr>
          <a:xfrm>
            <a:off x="0" y="786622"/>
            <a:ext cx="9144000" cy="3570253"/>
          </a:xfrm>
          <a:prstGeom prst="rect">
            <a:avLst/>
          </a:prstGeom>
          <a:noFill/>
          <a:ln>
            <a:noFill/>
          </a:ln>
        </p:spPr>
      </p:pic>
      <p:sp>
        <p:nvSpPr>
          <p:cNvPr id="418" name="Google Shape;418;p61"/>
          <p:cNvSpPr/>
          <p:nvPr/>
        </p:nvSpPr>
        <p:spPr>
          <a:xfrm>
            <a:off x="6168650" y="875650"/>
            <a:ext cx="1317000" cy="2803200"/>
          </a:xfrm>
          <a:prstGeom prst="rect">
            <a:avLst/>
          </a:prstGeom>
          <a:noFill/>
          <a:ln cap="flat" cmpd="sng" w="3810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2"/>
          <p:cNvSpPr/>
          <p:nvPr/>
        </p:nvSpPr>
        <p:spPr>
          <a:xfrm>
            <a:off x="7449350" y="1850675"/>
            <a:ext cx="660000" cy="66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2"/>
          <p:cNvSpPr/>
          <p:nvPr/>
        </p:nvSpPr>
        <p:spPr>
          <a:xfrm>
            <a:off x="912338" y="1850675"/>
            <a:ext cx="660000" cy="66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2"/>
          <p:cNvSpPr txBox="1"/>
          <p:nvPr>
            <p:ph type="ctrTitle"/>
          </p:nvPr>
        </p:nvSpPr>
        <p:spPr>
          <a:xfrm>
            <a:off x="723600" y="470625"/>
            <a:ext cx="20757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Stock Price from Yahoo Finance</a:t>
            </a:r>
            <a:endParaRPr/>
          </a:p>
        </p:txBody>
      </p:sp>
      <p:sp>
        <p:nvSpPr>
          <p:cNvPr id="426" name="Google Shape;426;p62"/>
          <p:cNvSpPr txBox="1"/>
          <p:nvPr>
            <p:ph idx="2" type="ctrTitle"/>
          </p:nvPr>
        </p:nvSpPr>
        <p:spPr>
          <a:xfrm>
            <a:off x="451488" y="3123050"/>
            <a:ext cx="1581900" cy="48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High Price</a:t>
            </a:r>
            <a:endParaRPr/>
          </a:p>
        </p:txBody>
      </p:sp>
      <p:sp>
        <p:nvSpPr>
          <p:cNvPr id="427" name="Google Shape;427;p62"/>
          <p:cNvSpPr/>
          <p:nvPr/>
        </p:nvSpPr>
        <p:spPr>
          <a:xfrm>
            <a:off x="5188813" y="1850675"/>
            <a:ext cx="660000" cy="66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2"/>
          <p:cNvSpPr txBox="1"/>
          <p:nvPr>
            <p:ph idx="3" type="ctrTitle"/>
          </p:nvPr>
        </p:nvSpPr>
        <p:spPr>
          <a:xfrm>
            <a:off x="4729700" y="3123050"/>
            <a:ext cx="1581900" cy="48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Close Price</a:t>
            </a:r>
            <a:endParaRPr/>
          </a:p>
        </p:txBody>
      </p:sp>
      <p:sp>
        <p:nvSpPr>
          <p:cNvPr id="429" name="Google Shape;429;p62"/>
          <p:cNvSpPr txBox="1"/>
          <p:nvPr>
            <p:ph idx="4" type="ctrTitle"/>
          </p:nvPr>
        </p:nvSpPr>
        <p:spPr>
          <a:xfrm>
            <a:off x="6868800" y="3123050"/>
            <a:ext cx="1823700" cy="48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Adjusted Close Price</a:t>
            </a:r>
            <a:endParaRPr/>
          </a:p>
        </p:txBody>
      </p:sp>
      <p:sp>
        <p:nvSpPr>
          <p:cNvPr id="430" name="Google Shape;430;p62"/>
          <p:cNvSpPr txBox="1"/>
          <p:nvPr>
            <p:ph idx="1" type="subTitle"/>
          </p:nvPr>
        </p:nvSpPr>
        <p:spPr>
          <a:xfrm>
            <a:off x="380675" y="3604550"/>
            <a:ext cx="1605000" cy="44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highest stock price traded within one trading day.</a:t>
            </a:r>
            <a:endParaRPr/>
          </a:p>
        </p:txBody>
      </p:sp>
      <p:sp>
        <p:nvSpPr>
          <p:cNvPr id="431" name="Google Shape;431;p62"/>
          <p:cNvSpPr txBox="1"/>
          <p:nvPr>
            <p:ph idx="5" type="subTitle"/>
          </p:nvPr>
        </p:nvSpPr>
        <p:spPr>
          <a:xfrm>
            <a:off x="4721370" y="3604550"/>
            <a:ext cx="1605000" cy="44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last stock price traded at the end of one trading day.</a:t>
            </a:r>
            <a:endParaRPr/>
          </a:p>
        </p:txBody>
      </p:sp>
      <p:sp>
        <p:nvSpPr>
          <p:cNvPr id="432" name="Google Shape;432;p62"/>
          <p:cNvSpPr txBox="1"/>
          <p:nvPr>
            <p:ph idx="6" type="subTitle"/>
          </p:nvPr>
        </p:nvSpPr>
        <p:spPr>
          <a:xfrm>
            <a:off x="7016672" y="3604550"/>
            <a:ext cx="1605000" cy="44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last stock price traded at the end of one trading day and adjusted for financial events.</a:t>
            </a:r>
            <a:endParaRPr/>
          </a:p>
        </p:txBody>
      </p:sp>
      <p:cxnSp>
        <p:nvCxnSpPr>
          <p:cNvPr id="433" name="Google Shape;433;p62"/>
          <p:cNvCxnSpPr>
            <a:stCxn id="424" idx="2"/>
            <a:endCxn id="426" idx="0"/>
          </p:cNvCxnSpPr>
          <p:nvPr/>
        </p:nvCxnSpPr>
        <p:spPr>
          <a:xfrm>
            <a:off x="1242338" y="2510675"/>
            <a:ext cx="0" cy="612300"/>
          </a:xfrm>
          <a:prstGeom prst="straightConnector1">
            <a:avLst/>
          </a:prstGeom>
          <a:noFill/>
          <a:ln cap="flat" cmpd="sng" w="9525">
            <a:solidFill>
              <a:schemeClr val="lt1"/>
            </a:solidFill>
            <a:prstDash val="solid"/>
            <a:round/>
            <a:headEnd len="med" w="med" type="none"/>
            <a:tailEnd len="med" w="med" type="none"/>
          </a:ln>
        </p:spPr>
      </p:cxnSp>
      <p:cxnSp>
        <p:nvCxnSpPr>
          <p:cNvPr id="434" name="Google Shape;434;p62"/>
          <p:cNvCxnSpPr>
            <a:stCxn id="427" idx="2"/>
            <a:endCxn id="428" idx="0"/>
          </p:cNvCxnSpPr>
          <p:nvPr/>
        </p:nvCxnSpPr>
        <p:spPr>
          <a:xfrm>
            <a:off x="5518813" y="2510675"/>
            <a:ext cx="1800" cy="612300"/>
          </a:xfrm>
          <a:prstGeom prst="straightConnector1">
            <a:avLst/>
          </a:prstGeom>
          <a:noFill/>
          <a:ln cap="flat" cmpd="sng" w="9525">
            <a:solidFill>
              <a:schemeClr val="lt1"/>
            </a:solidFill>
            <a:prstDash val="solid"/>
            <a:round/>
            <a:headEnd len="med" w="med" type="none"/>
            <a:tailEnd len="med" w="med" type="none"/>
          </a:ln>
        </p:spPr>
      </p:cxnSp>
      <p:cxnSp>
        <p:nvCxnSpPr>
          <p:cNvPr id="435" name="Google Shape;435;p62"/>
          <p:cNvCxnSpPr>
            <a:stCxn id="423" idx="2"/>
            <a:endCxn id="429" idx="0"/>
          </p:cNvCxnSpPr>
          <p:nvPr/>
        </p:nvCxnSpPr>
        <p:spPr>
          <a:xfrm>
            <a:off x="7779350" y="2510675"/>
            <a:ext cx="1200" cy="612300"/>
          </a:xfrm>
          <a:prstGeom prst="straightConnector1">
            <a:avLst/>
          </a:prstGeom>
          <a:noFill/>
          <a:ln cap="flat" cmpd="sng" w="9525">
            <a:solidFill>
              <a:schemeClr val="lt1"/>
            </a:solidFill>
            <a:prstDash val="solid"/>
            <a:round/>
            <a:headEnd len="med" w="med" type="none"/>
            <a:tailEnd len="med" w="med" type="none"/>
          </a:ln>
        </p:spPr>
      </p:cxnSp>
      <p:sp>
        <p:nvSpPr>
          <p:cNvPr id="436" name="Google Shape;436;p62"/>
          <p:cNvSpPr/>
          <p:nvPr/>
        </p:nvSpPr>
        <p:spPr>
          <a:xfrm>
            <a:off x="3051450" y="1850675"/>
            <a:ext cx="660000" cy="66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2"/>
          <p:cNvSpPr txBox="1"/>
          <p:nvPr>
            <p:ph idx="2" type="ctrTitle"/>
          </p:nvPr>
        </p:nvSpPr>
        <p:spPr>
          <a:xfrm>
            <a:off x="2590600" y="3123050"/>
            <a:ext cx="1581900" cy="48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Low Price</a:t>
            </a:r>
            <a:endParaRPr/>
          </a:p>
        </p:txBody>
      </p:sp>
      <p:sp>
        <p:nvSpPr>
          <p:cNvPr id="438" name="Google Shape;438;p62"/>
          <p:cNvSpPr txBox="1"/>
          <p:nvPr>
            <p:ph idx="1" type="subTitle"/>
          </p:nvPr>
        </p:nvSpPr>
        <p:spPr>
          <a:xfrm>
            <a:off x="2551029" y="3604550"/>
            <a:ext cx="1605000" cy="44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lowest stock price traded within one trading day.</a:t>
            </a:r>
            <a:endParaRPr/>
          </a:p>
          <a:p>
            <a:pPr indent="0" lvl="0" marL="0" rtl="0" algn="ctr">
              <a:spcBef>
                <a:spcPts val="0"/>
              </a:spcBef>
              <a:spcAft>
                <a:spcPts val="0"/>
              </a:spcAft>
              <a:buNone/>
            </a:pPr>
            <a:r>
              <a:t/>
            </a:r>
            <a:endParaRPr/>
          </a:p>
        </p:txBody>
      </p:sp>
      <p:cxnSp>
        <p:nvCxnSpPr>
          <p:cNvPr id="439" name="Google Shape;439;p62"/>
          <p:cNvCxnSpPr>
            <a:stCxn id="436" idx="2"/>
            <a:endCxn id="437" idx="0"/>
          </p:cNvCxnSpPr>
          <p:nvPr/>
        </p:nvCxnSpPr>
        <p:spPr>
          <a:xfrm>
            <a:off x="3381450" y="2510675"/>
            <a:ext cx="0" cy="612300"/>
          </a:xfrm>
          <a:prstGeom prst="straightConnector1">
            <a:avLst/>
          </a:prstGeom>
          <a:noFill/>
          <a:ln cap="flat" cmpd="sng" w="9525">
            <a:solidFill>
              <a:schemeClr val="lt1"/>
            </a:solidFill>
            <a:prstDash val="solid"/>
            <a:round/>
            <a:headEnd len="med" w="med" type="none"/>
            <a:tailEnd len="med" w="med" type="none"/>
          </a:ln>
        </p:spPr>
      </p:cxnSp>
      <p:grpSp>
        <p:nvGrpSpPr>
          <p:cNvPr id="440" name="Google Shape;440;p62"/>
          <p:cNvGrpSpPr/>
          <p:nvPr/>
        </p:nvGrpSpPr>
        <p:grpSpPr>
          <a:xfrm>
            <a:off x="1076549" y="2014838"/>
            <a:ext cx="331611" cy="331674"/>
            <a:chOff x="5774124" y="4294550"/>
            <a:chExt cx="331611" cy="331674"/>
          </a:xfrm>
        </p:grpSpPr>
        <p:sp>
          <p:nvSpPr>
            <p:cNvPr id="441" name="Google Shape;441;p62"/>
            <p:cNvSpPr/>
            <p:nvPr/>
          </p:nvSpPr>
          <p:spPr>
            <a:xfrm>
              <a:off x="5774124" y="4419664"/>
              <a:ext cx="331611" cy="206560"/>
            </a:xfrm>
            <a:custGeom>
              <a:rect b="b" l="l" r="r" t="t"/>
              <a:pathLst>
                <a:path extrusionOk="0" h="6490" w="10419">
                  <a:moveTo>
                    <a:pt x="2751" y="2905"/>
                  </a:moveTo>
                  <a:lnTo>
                    <a:pt x="2751" y="6191"/>
                  </a:lnTo>
                  <a:lnTo>
                    <a:pt x="1429" y="6191"/>
                  </a:lnTo>
                  <a:lnTo>
                    <a:pt x="1429" y="2905"/>
                  </a:lnTo>
                  <a:close/>
                  <a:moveTo>
                    <a:pt x="5847" y="2084"/>
                  </a:moveTo>
                  <a:lnTo>
                    <a:pt x="5847" y="6191"/>
                  </a:lnTo>
                  <a:lnTo>
                    <a:pt x="4525" y="6191"/>
                  </a:lnTo>
                  <a:lnTo>
                    <a:pt x="4525" y="2084"/>
                  </a:lnTo>
                  <a:close/>
                  <a:moveTo>
                    <a:pt x="8942" y="298"/>
                  </a:moveTo>
                  <a:lnTo>
                    <a:pt x="8942" y="6191"/>
                  </a:lnTo>
                  <a:lnTo>
                    <a:pt x="7609" y="6191"/>
                  </a:lnTo>
                  <a:lnTo>
                    <a:pt x="7609" y="298"/>
                  </a:lnTo>
                  <a:close/>
                  <a:moveTo>
                    <a:pt x="7466" y="0"/>
                  </a:moveTo>
                  <a:cubicBezTo>
                    <a:pt x="7383" y="0"/>
                    <a:pt x="7323" y="72"/>
                    <a:pt x="7323" y="155"/>
                  </a:cubicBezTo>
                  <a:lnTo>
                    <a:pt x="7323" y="6191"/>
                  </a:lnTo>
                  <a:lnTo>
                    <a:pt x="6156" y="6191"/>
                  </a:lnTo>
                  <a:lnTo>
                    <a:pt x="6156" y="1941"/>
                  </a:lnTo>
                  <a:cubicBezTo>
                    <a:pt x="6156" y="1846"/>
                    <a:pt x="6085" y="1786"/>
                    <a:pt x="6013" y="1786"/>
                  </a:cubicBezTo>
                  <a:lnTo>
                    <a:pt x="4370" y="1786"/>
                  </a:lnTo>
                  <a:cubicBezTo>
                    <a:pt x="4287" y="1786"/>
                    <a:pt x="4227" y="1858"/>
                    <a:pt x="4227" y="1941"/>
                  </a:cubicBezTo>
                  <a:lnTo>
                    <a:pt x="4227" y="6191"/>
                  </a:lnTo>
                  <a:lnTo>
                    <a:pt x="3061" y="6191"/>
                  </a:lnTo>
                  <a:lnTo>
                    <a:pt x="3061" y="2751"/>
                  </a:lnTo>
                  <a:cubicBezTo>
                    <a:pt x="3061" y="2667"/>
                    <a:pt x="2989" y="2608"/>
                    <a:pt x="2918" y="2608"/>
                  </a:cubicBezTo>
                  <a:lnTo>
                    <a:pt x="1275" y="2608"/>
                  </a:lnTo>
                  <a:cubicBezTo>
                    <a:pt x="1191" y="2608"/>
                    <a:pt x="1132" y="2679"/>
                    <a:pt x="1132" y="2751"/>
                  </a:cubicBezTo>
                  <a:lnTo>
                    <a:pt x="1132" y="6191"/>
                  </a:lnTo>
                  <a:lnTo>
                    <a:pt x="144" y="6191"/>
                  </a:lnTo>
                  <a:cubicBezTo>
                    <a:pt x="60" y="6191"/>
                    <a:pt x="1" y="6263"/>
                    <a:pt x="1" y="6346"/>
                  </a:cubicBezTo>
                  <a:cubicBezTo>
                    <a:pt x="1" y="6430"/>
                    <a:pt x="72" y="6489"/>
                    <a:pt x="144" y="6489"/>
                  </a:cubicBezTo>
                  <a:lnTo>
                    <a:pt x="10264" y="6489"/>
                  </a:lnTo>
                  <a:cubicBezTo>
                    <a:pt x="10359" y="6489"/>
                    <a:pt x="10419" y="6418"/>
                    <a:pt x="10419" y="6346"/>
                  </a:cubicBezTo>
                  <a:cubicBezTo>
                    <a:pt x="10395" y="6251"/>
                    <a:pt x="10323" y="6191"/>
                    <a:pt x="10240" y="6191"/>
                  </a:cubicBezTo>
                  <a:lnTo>
                    <a:pt x="9252" y="6191"/>
                  </a:lnTo>
                  <a:lnTo>
                    <a:pt x="9252" y="155"/>
                  </a:lnTo>
                  <a:cubicBezTo>
                    <a:pt x="9252" y="60"/>
                    <a:pt x="9180" y="0"/>
                    <a:pt x="91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highlight>
                  <a:schemeClr val="dk2"/>
                </a:highlight>
              </a:endParaRPr>
            </a:p>
          </p:txBody>
        </p:sp>
        <p:sp>
          <p:nvSpPr>
            <p:cNvPr id="442" name="Google Shape;442;p62"/>
            <p:cNvSpPr/>
            <p:nvPr/>
          </p:nvSpPr>
          <p:spPr>
            <a:xfrm>
              <a:off x="5778294" y="4294550"/>
              <a:ext cx="316461" cy="191442"/>
            </a:xfrm>
            <a:custGeom>
              <a:rect b="b" l="l" r="r" t="t"/>
              <a:pathLst>
                <a:path extrusionOk="0" h="6015" w="9943">
                  <a:moveTo>
                    <a:pt x="9447" y="0"/>
                  </a:moveTo>
                  <a:cubicBezTo>
                    <a:pt x="9433" y="0"/>
                    <a:pt x="9420" y="1"/>
                    <a:pt x="9407" y="2"/>
                  </a:cubicBezTo>
                  <a:lnTo>
                    <a:pt x="8097" y="169"/>
                  </a:lnTo>
                  <a:cubicBezTo>
                    <a:pt x="7847" y="193"/>
                    <a:pt x="7644" y="455"/>
                    <a:pt x="7680" y="705"/>
                  </a:cubicBezTo>
                  <a:cubicBezTo>
                    <a:pt x="7703" y="951"/>
                    <a:pt x="7914" y="1123"/>
                    <a:pt x="8167" y="1123"/>
                  </a:cubicBezTo>
                  <a:cubicBezTo>
                    <a:pt x="8183" y="1123"/>
                    <a:pt x="8200" y="1123"/>
                    <a:pt x="8216" y="1121"/>
                  </a:cubicBezTo>
                  <a:lnTo>
                    <a:pt x="8323" y="1109"/>
                  </a:lnTo>
                  <a:lnTo>
                    <a:pt x="8323" y="1109"/>
                  </a:lnTo>
                  <a:cubicBezTo>
                    <a:pt x="6716" y="2967"/>
                    <a:pt x="4811" y="3919"/>
                    <a:pt x="3465" y="4407"/>
                  </a:cubicBezTo>
                  <a:cubicBezTo>
                    <a:pt x="1787" y="5003"/>
                    <a:pt x="477" y="5062"/>
                    <a:pt x="477" y="5062"/>
                  </a:cubicBezTo>
                  <a:cubicBezTo>
                    <a:pt x="203" y="5074"/>
                    <a:pt x="1" y="5288"/>
                    <a:pt x="13" y="5550"/>
                  </a:cubicBezTo>
                  <a:cubicBezTo>
                    <a:pt x="24" y="5824"/>
                    <a:pt x="239" y="6015"/>
                    <a:pt x="489" y="6015"/>
                  </a:cubicBezTo>
                  <a:lnTo>
                    <a:pt x="501" y="6015"/>
                  </a:lnTo>
                  <a:cubicBezTo>
                    <a:pt x="560" y="6015"/>
                    <a:pt x="1953" y="5967"/>
                    <a:pt x="3775" y="5312"/>
                  </a:cubicBezTo>
                  <a:cubicBezTo>
                    <a:pt x="4811" y="4943"/>
                    <a:pt x="5775" y="4467"/>
                    <a:pt x="6656" y="3872"/>
                  </a:cubicBezTo>
                  <a:cubicBezTo>
                    <a:pt x="6728" y="3824"/>
                    <a:pt x="6740" y="3729"/>
                    <a:pt x="6692" y="3669"/>
                  </a:cubicBezTo>
                  <a:cubicBezTo>
                    <a:pt x="6670" y="3618"/>
                    <a:pt x="6621" y="3594"/>
                    <a:pt x="6573" y="3594"/>
                  </a:cubicBezTo>
                  <a:cubicBezTo>
                    <a:pt x="6542" y="3594"/>
                    <a:pt x="6512" y="3603"/>
                    <a:pt x="6490" y="3622"/>
                  </a:cubicBezTo>
                  <a:cubicBezTo>
                    <a:pt x="5620" y="4205"/>
                    <a:pt x="4692" y="4681"/>
                    <a:pt x="3692" y="5038"/>
                  </a:cubicBezTo>
                  <a:cubicBezTo>
                    <a:pt x="1906" y="5669"/>
                    <a:pt x="560" y="5717"/>
                    <a:pt x="525" y="5717"/>
                  </a:cubicBezTo>
                  <a:cubicBezTo>
                    <a:pt x="429" y="5717"/>
                    <a:pt x="358" y="5646"/>
                    <a:pt x="346" y="5550"/>
                  </a:cubicBezTo>
                  <a:cubicBezTo>
                    <a:pt x="346" y="5467"/>
                    <a:pt x="417" y="5372"/>
                    <a:pt x="501" y="5372"/>
                  </a:cubicBezTo>
                  <a:cubicBezTo>
                    <a:pt x="525" y="5372"/>
                    <a:pt x="1858" y="5336"/>
                    <a:pt x="3596" y="4705"/>
                  </a:cubicBezTo>
                  <a:cubicBezTo>
                    <a:pt x="5061" y="4181"/>
                    <a:pt x="7144" y="3133"/>
                    <a:pt x="8835" y="1014"/>
                  </a:cubicBezTo>
                  <a:cubicBezTo>
                    <a:pt x="8927" y="911"/>
                    <a:pt x="8842" y="763"/>
                    <a:pt x="8718" y="763"/>
                  </a:cubicBezTo>
                  <a:cubicBezTo>
                    <a:pt x="8714" y="763"/>
                    <a:pt x="8709" y="764"/>
                    <a:pt x="8704" y="764"/>
                  </a:cubicBezTo>
                  <a:lnTo>
                    <a:pt x="8216" y="824"/>
                  </a:lnTo>
                  <a:cubicBezTo>
                    <a:pt x="8208" y="825"/>
                    <a:pt x="8200" y="825"/>
                    <a:pt x="8192" y="825"/>
                  </a:cubicBezTo>
                  <a:cubicBezTo>
                    <a:pt x="8109" y="825"/>
                    <a:pt x="8047" y="769"/>
                    <a:pt x="8025" y="693"/>
                  </a:cubicBezTo>
                  <a:cubicBezTo>
                    <a:pt x="7990" y="586"/>
                    <a:pt x="8061" y="478"/>
                    <a:pt x="8168" y="478"/>
                  </a:cubicBezTo>
                  <a:lnTo>
                    <a:pt x="9478" y="312"/>
                  </a:lnTo>
                  <a:cubicBezTo>
                    <a:pt x="9484" y="311"/>
                    <a:pt x="9490" y="311"/>
                    <a:pt x="9496" y="311"/>
                  </a:cubicBezTo>
                  <a:cubicBezTo>
                    <a:pt x="9594" y="311"/>
                    <a:pt x="9669" y="400"/>
                    <a:pt x="9669" y="490"/>
                  </a:cubicBezTo>
                  <a:lnTo>
                    <a:pt x="9669" y="1800"/>
                  </a:lnTo>
                  <a:cubicBezTo>
                    <a:pt x="9669" y="1895"/>
                    <a:pt x="9597" y="1979"/>
                    <a:pt x="9490" y="1979"/>
                  </a:cubicBezTo>
                  <a:cubicBezTo>
                    <a:pt x="9407" y="1979"/>
                    <a:pt x="9311" y="1907"/>
                    <a:pt x="9311" y="1800"/>
                  </a:cubicBezTo>
                  <a:lnTo>
                    <a:pt x="9311" y="1407"/>
                  </a:lnTo>
                  <a:cubicBezTo>
                    <a:pt x="9311" y="1348"/>
                    <a:pt x="9264" y="1288"/>
                    <a:pt x="9204" y="1252"/>
                  </a:cubicBezTo>
                  <a:cubicBezTo>
                    <a:pt x="9187" y="1242"/>
                    <a:pt x="9169" y="1238"/>
                    <a:pt x="9152" y="1238"/>
                  </a:cubicBezTo>
                  <a:cubicBezTo>
                    <a:pt x="9106" y="1238"/>
                    <a:pt x="9060" y="1266"/>
                    <a:pt x="9026" y="1300"/>
                  </a:cubicBezTo>
                  <a:cubicBezTo>
                    <a:pt x="8466" y="2002"/>
                    <a:pt x="7811" y="2633"/>
                    <a:pt x="7097" y="3193"/>
                  </a:cubicBezTo>
                  <a:cubicBezTo>
                    <a:pt x="7037" y="3229"/>
                    <a:pt x="7025" y="3336"/>
                    <a:pt x="7061" y="3395"/>
                  </a:cubicBezTo>
                  <a:cubicBezTo>
                    <a:pt x="7091" y="3433"/>
                    <a:pt x="7144" y="3451"/>
                    <a:pt x="7194" y="3451"/>
                  </a:cubicBezTo>
                  <a:cubicBezTo>
                    <a:pt x="7224" y="3451"/>
                    <a:pt x="7253" y="3445"/>
                    <a:pt x="7275" y="3431"/>
                  </a:cubicBezTo>
                  <a:cubicBezTo>
                    <a:pt x="7895" y="2943"/>
                    <a:pt x="8466" y="2419"/>
                    <a:pt x="8990" y="1824"/>
                  </a:cubicBezTo>
                  <a:cubicBezTo>
                    <a:pt x="9002" y="2074"/>
                    <a:pt x="9204" y="2276"/>
                    <a:pt x="9466" y="2276"/>
                  </a:cubicBezTo>
                  <a:cubicBezTo>
                    <a:pt x="9728" y="2276"/>
                    <a:pt x="9942" y="2074"/>
                    <a:pt x="9942" y="1800"/>
                  </a:cubicBezTo>
                  <a:lnTo>
                    <a:pt x="9942" y="478"/>
                  </a:lnTo>
                  <a:cubicBezTo>
                    <a:pt x="9942" y="347"/>
                    <a:pt x="9883" y="216"/>
                    <a:pt x="9776" y="121"/>
                  </a:cubicBezTo>
                  <a:cubicBezTo>
                    <a:pt x="9679" y="46"/>
                    <a:pt x="9564" y="0"/>
                    <a:pt x="94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highlight>
                  <a:schemeClr val="dk2"/>
                </a:highlight>
              </a:endParaRPr>
            </a:p>
          </p:txBody>
        </p:sp>
      </p:grpSp>
      <p:sp>
        <p:nvSpPr>
          <p:cNvPr id="443" name="Google Shape;443;p62"/>
          <p:cNvSpPr/>
          <p:nvPr/>
        </p:nvSpPr>
        <p:spPr>
          <a:xfrm>
            <a:off x="3202575" y="2002964"/>
            <a:ext cx="356019" cy="355421"/>
          </a:xfrm>
          <a:custGeom>
            <a:rect b="b" l="l" r="r" t="t"/>
            <a:pathLst>
              <a:path extrusionOk="0" h="11888" w="11908">
                <a:moveTo>
                  <a:pt x="2263" y="6315"/>
                </a:moveTo>
                <a:lnTo>
                  <a:pt x="2263" y="10696"/>
                </a:lnTo>
                <a:lnTo>
                  <a:pt x="1763" y="10696"/>
                </a:lnTo>
                <a:lnTo>
                  <a:pt x="1763" y="6315"/>
                </a:lnTo>
                <a:close/>
                <a:moveTo>
                  <a:pt x="3120" y="5076"/>
                </a:moveTo>
                <a:lnTo>
                  <a:pt x="3120" y="10696"/>
                </a:lnTo>
                <a:lnTo>
                  <a:pt x="2620" y="10696"/>
                </a:lnTo>
                <a:lnTo>
                  <a:pt x="2620" y="5076"/>
                </a:lnTo>
                <a:close/>
                <a:moveTo>
                  <a:pt x="6526" y="7577"/>
                </a:moveTo>
                <a:lnTo>
                  <a:pt x="6526" y="10696"/>
                </a:lnTo>
                <a:lnTo>
                  <a:pt x="6026" y="10696"/>
                </a:lnTo>
                <a:lnTo>
                  <a:pt x="6026" y="7577"/>
                </a:lnTo>
                <a:close/>
                <a:moveTo>
                  <a:pt x="7383" y="6172"/>
                </a:moveTo>
                <a:lnTo>
                  <a:pt x="7383" y="10696"/>
                </a:lnTo>
                <a:lnTo>
                  <a:pt x="6883" y="10696"/>
                </a:lnTo>
                <a:lnTo>
                  <a:pt x="6883" y="6172"/>
                </a:lnTo>
                <a:close/>
                <a:moveTo>
                  <a:pt x="9050" y="8815"/>
                </a:moveTo>
                <a:lnTo>
                  <a:pt x="9050" y="10696"/>
                </a:lnTo>
                <a:lnTo>
                  <a:pt x="8550" y="10696"/>
                </a:lnTo>
                <a:lnTo>
                  <a:pt x="8550" y="8815"/>
                </a:lnTo>
                <a:close/>
                <a:moveTo>
                  <a:pt x="5668" y="3814"/>
                </a:moveTo>
                <a:lnTo>
                  <a:pt x="5668" y="10720"/>
                </a:lnTo>
                <a:lnTo>
                  <a:pt x="5145" y="10720"/>
                </a:lnTo>
                <a:lnTo>
                  <a:pt x="5145" y="3814"/>
                </a:lnTo>
                <a:close/>
                <a:moveTo>
                  <a:pt x="9907" y="2576"/>
                </a:moveTo>
                <a:lnTo>
                  <a:pt x="9907" y="10720"/>
                </a:lnTo>
                <a:lnTo>
                  <a:pt x="9407" y="10720"/>
                </a:lnTo>
                <a:lnTo>
                  <a:pt x="9407" y="2576"/>
                </a:lnTo>
                <a:close/>
                <a:moveTo>
                  <a:pt x="11503" y="11054"/>
                </a:moveTo>
                <a:lnTo>
                  <a:pt x="11503" y="11530"/>
                </a:lnTo>
                <a:lnTo>
                  <a:pt x="310" y="11530"/>
                </a:lnTo>
                <a:lnTo>
                  <a:pt x="310" y="11054"/>
                </a:lnTo>
                <a:close/>
                <a:moveTo>
                  <a:pt x="916" y="0"/>
                </a:moveTo>
                <a:cubicBezTo>
                  <a:pt x="811" y="0"/>
                  <a:pt x="715" y="88"/>
                  <a:pt x="715" y="194"/>
                </a:cubicBezTo>
                <a:lnTo>
                  <a:pt x="715" y="980"/>
                </a:lnTo>
                <a:lnTo>
                  <a:pt x="477" y="980"/>
                </a:lnTo>
                <a:cubicBezTo>
                  <a:pt x="382" y="980"/>
                  <a:pt x="334" y="1052"/>
                  <a:pt x="286" y="1099"/>
                </a:cubicBezTo>
                <a:cubicBezTo>
                  <a:pt x="263" y="1242"/>
                  <a:pt x="358" y="1361"/>
                  <a:pt x="477" y="1361"/>
                </a:cubicBezTo>
                <a:lnTo>
                  <a:pt x="715" y="1361"/>
                </a:lnTo>
                <a:lnTo>
                  <a:pt x="715" y="2242"/>
                </a:lnTo>
                <a:lnTo>
                  <a:pt x="501" y="2242"/>
                </a:lnTo>
                <a:cubicBezTo>
                  <a:pt x="405" y="2242"/>
                  <a:pt x="334" y="2290"/>
                  <a:pt x="334" y="2385"/>
                </a:cubicBezTo>
                <a:cubicBezTo>
                  <a:pt x="334" y="2504"/>
                  <a:pt x="382" y="2600"/>
                  <a:pt x="501" y="2600"/>
                </a:cubicBezTo>
                <a:lnTo>
                  <a:pt x="715" y="2600"/>
                </a:lnTo>
                <a:lnTo>
                  <a:pt x="715" y="3481"/>
                </a:lnTo>
                <a:lnTo>
                  <a:pt x="501" y="3481"/>
                </a:lnTo>
                <a:cubicBezTo>
                  <a:pt x="405" y="3481"/>
                  <a:pt x="334" y="3552"/>
                  <a:pt x="334" y="3647"/>
                </a:cubicBezTo>
                <a:cubicBezTo>
                  <a:pt x="334" y="3766"/>
                  <a:pt x="382" y="3838"/>
                  <a:pt x="501" y="3838"/>
                </a:cubicBezTo>
                <a:lnTo>
                  <a:pt x="715" y="3838"/>
                </a:lnTo>
                <a:lnTo>
                  <a:pt x="715" y="4743"/>
                </a:lnTo>
                <a:lnTo>
                  <a:pt x="501" y="4743"/>
                </a:lnTo>
                <a:cubicBezTo>
                  <a:pt x="405" y="4743"/>
                  <a:pt x="334" y="4791"/>
                  <a:pt x="334" y="4886"/>
                </a:cubicBezTo>
                <a:cubicBezTo>
                  <a:pt x="334" y="5005"/>
                  <a:pt x="382" y="5100"/>
                  <a:pt x="501" y="5100"/>
                </a:cubicBezTo>
                <a:lnTo>
                  <a:pt x="715" y="5100"/>
                </a:lnTo>
                <a:lnTo>
                  <a:pt x="715" y="5981"/>
                </a:lnTo>
                <a:lnTo>
                  <a:pt x="501" y="5981"/>
                </a:lnTo>
                <a:cubicBezTo>
                  <a:pt x="405" y="5981"/>
                  <a:pt x="334" y="6053"/>
                  <a:pt x="334" y="6148"/>
                </a:cubicBezTo>
                <a:cubicBezTo>
                  <a:pt x="334" y="6267"/>
                  <a:pt x="382" y="6338"/>
                  <a:pt x="501" y="6338"/>
                </a:cubicBezTo>
                <a:lnTo>
                  <a:pt x="715" y="6338"/>
                </a:lnTo>
                <a:lnTo>
                  <a:pt x="715" y="7243"/>
                </a:lnTo>
                <a:lnTo>
                  <a:pt x="501" y="7243"/>
                </a:lnTo>
                <a:cubicBezTo>
                  <a:pt x="405" y="7243"/>
                  <a:pt x="334" y="7291"/>
                  <a:pt x="334" y="7386"/>
                </a:cubicBezTo>
                <a:cubicBezTo>
                  <a:pt x="334" y="7505"/>
                  <a:pt x="382" y="7601"/>
                  <a:pt x="501" y="7601"/>
                </a:cubicBezTo>
                <a:lnTo>
                  <a:pt x="715" y="7601"/>
                </a:lnTo>
                <a:lnTo>
                  <a:pt x="715" y="8482"/>
                </a:lnTo>
                <a:lnTo>
                  <a:pt x="501" y="8482"/>
                </a:lnTo>
                <a:cubicBezTo>
                  <a:pt x="405" y="8482"/>
                  <a:pt x="334" y="8553"/>
                  <a:pt x="334" y="8648"/>
                </a:cubicBezTo>
                <a:cubicBezTo>
                  <a:pt x="334" y="8768"/>
                  <a:pt x="382" y="8839"/>
                  <a:pt x="501" y="8839"/>
                </a:cubicBezTo>
                <a:lnTo>
                  <a:pt x="715" y="8839"/>
                </a:lnTo>
                <a:lnTo>
                  <a:pt x="715" y="9744"/>
                </a:lnTo>
                <a:lnTo>
                  <a:pt x="501" y="9744"/>
                </a:lnTo>
                <a:cubicBezTo>
                  <a:pt x="405" y="9744"/>
                  <a:pt x="334" y="9792"/>
                  <a:pt x="334" y="9887"/>
                </a:cubicBezTo>
                <a:cubicBezTo>
                  <a:pt x="334" y="10006"/>
                  <a:pt x="382" y="10101"/>
                  <a:pt x="501" y="10101"/>
                </a:cubicBezTo>
                <a:lnTo>
                  <a:pt x="715" y="10101"/>
                </a:lnTo>
                <a:lnTo>
                  <a:pt x="715" y="10720"/>
                </a:lnTo>
                <a:lnTo>
                  <a:pt x="286" y="10720"/>
                </a:lnTo>
                <a:cubicBezTo>
                  <a:pt x="143" y="10720"/>
                  <a:pt x="1" y="10839"/>
                  <a:pt x="1" y="11030"/>
                </a:cubicBezTo>
                <a:lnTo>
                  <a:pt x="1" y="11578"/>
                </a:lnTo>
                <a:cubicBezTo>
                  <a:pt x="1" y="11744"/>
                  <a:pt x="120" y="11887"/>
                  <a:pt x="286" y="11887"/>
                </a:cubicBezTo>
                <a:lnTo>
                  <a:pt x="11598" y="11887"/>
                </a:lnTo>
                <a:cubicBezTo>
                  <a:pt x="11765" y="11887"/>
                  <a:pt x="11908" y="11768"/>
                  <a:pt x="11908" y="11578"/>
                </a:cubicBezTo>
                <a:lnTo>
                  <a:pt x="11908" y="10982"/>
                </a:lnTo>
                <a:cubicBezTo>
                  <a:pt x="11860" y="10839"/>
                  <a:pt x="11741" y="10696"/>
                  <a:pt x="11551" y="10696"/>
                </a:cubicBezTo>
                <a:lnTo>
                  <a:pt x="11146" y="10696"/>
                </a:lnTo>
                <a:lnTo>
                  <a:pt x="11146" y="9887"/>
                </a:lnTo>
                <a:cubicBezTo>
                  <a:pt x="11146" y="9815"/>
                  <a:pt x="11074" y="9720"/>
                  <a:pt x="10979" y="9720"/>
                </a:cubicBezTo>
                <a:cubicBezTo>
                  <a:pt x="10860" y="9720"/>
                  <a:pt x="10789" y="9768"/>
                  <a:pt x="10789" y="9887"/>
                </a:cubicBezTo>
                <a:lnTo>
                  <a:pt x="10789" y="10720"/>
                </a:lnTo>
                <a:lnTo>
                  <a:pt x="10265" y="10720"/>
                </a:lnTo>
                <a:lnTo>
                  <a:pt x="10265" y="5100"/>
                </a:lnTo>
                <a:lnTo>
                  <a:pt x="10789" y="5100"/>
                </a:lnTo>
                <a:lnTo>
                  <a:pt x="10789" y="9101"/>
                </a:lnTo>
                <a:cubicBezTo>
                  <a:pt x="10789" y="9172"/>
                  <a:pt x="10836" y="9268"/>
                  <a:pt x="10931" y="9268"/>
                </a:cubicBezTo>
                <a:cubicBezTo>
                  <a:pt x="11051" y="9268"/>
                  <a:pt x="11146" y="9220"/>
                  <a:pt x="11146" y="9101"/>
                </a:cubicBezTo>
                <a:lnTo>
                  <a:pt x="11146" y="4981"/>
                </a:lnTo>
                <a:cubicBezTo>
                  <a:pt x="11146" y="4838"/>
                  <a:pt x="11027" y="4743"/>
                  <a:pt x="10908" y="4743"/>
                </a:cubicBezTo>
                <a:lnTo>
                  <a:pt x="10265" y="4743"/>
                </a:lnTo>
                <a:lnTo>
                  <a:pt x="10265" y="2481"/>
                </a:lnTo>
                <a:cubicBezTo>
                  <a:pt x="10265" y="2338"/>
                  <a:pt x="10146" y="2242"/>
                  <a:pt x="10027" y="2242"/>
                </a:cubicBezTo>
                <a:lnTo>
                  <a:pt x="9312" y="2242"/>
                </a:lnTo>
                <a:cubicBezTo>
                  <a:pt x="9169" y="2242"/>
                  <a:pt x="9074" y="2361"/>
                  <a:pt x="9074" y="2481"/>
                </a:cubicBezTo>
                <a:lnTo>
                  <a:pt x="9074" y="8506"/>
                </a:lnTo>
                <a:lnTo>
                  <a:pt x="8455" y="8506"/>
                </a:lnTo>
                <a:cubicBezTo>
                  <a:pt x="8312" y="8506"/>
                  <a:pt x="8217" y="8625"/>
                  <a:pt x="8217" y="8744"/>
                </a:cubicBezTo>
                <a:lnTo>
                  <a:pt x="8217" y="10720"/>
                </a:lnTo>
                <a:lnTo>
                  <a:pt x="7740" y="10720"/>
                </a:lnTo>
                <a:lnTo>
                  <a:pt x="7740" y="6076"/>
                </a:lnTo>
                <a:cubicBezTo>
                  <a:pt x="7740" y="5934"/>
                  <a:pt x="7621" y="5838"/>
                  <a:pt x="7502" y="5838"/>
                </a:cubicBezTo>
                <a:lnTo>
                  <a:pt x="6788" y="5838"/>
                </a:lnTo>
                <a:cubicBezTo>
                  <a:pt x="6645" y="5838"/>
                  <a:pt x="6550" y="5957"/>
                  <a:pt x="6550" y="6076"/>
                </a:cubicBezTo>
                <a:lnTo>
                  <a:pt x="6550" y="7243"/>
                </a:lnTo>
                <a:lnTo>
                  <a:pt x="6002" y="7243"/>
                </a:lnTo>
                <a:lnTo>
                  <a:pt x="6002" y="3743"/>
                </a:lnTo>
                <a:cubicBezTo>
                  <a:pt x="6002" y="3576"/>
                  <a:pt x="5883" y="3481"/>
                  <a:pt x="5764" y="3481"/>
                </a:cubicBezTo>
                <a:lnTo>
                  <a:pt x="5049" y="3481"/>
                </a:lnTo>
                <a:cubicBezTo>
                  <a:pt x="4906" y="3481"/>
                  <a:pt x="4811" y="3624"/>
                  <a:pt x="4811" y="3743"/>
                </a:cubicBezTo>
                <a:lnTo>
                  <a:pt x="4811" y="10720"/>
                </a:lnTo>
                <a:lnTo>
                  <a:pt x="4335" y="10720"/>
                </a:lnTo>
                <a:lnTo>
                  <a:pt x="4335" y="1242"/>
                </a:lnTo>
                <a:cubicBezTo>
                  <a:pt x="4335" y="1075"/>
                  <a:pt x="4216" y="980"/>
                  <a:pt x="4097" y="980"/>
                </a:cubicBezTo>
                <a:lnTo>
                  <a:pt x="3382" y="980"/>
                </a:lnTo>
                <a:cubicBezTo>
                  <a:pt x="3263" y="980"/>
                  <a:pt x="3144" y="1075"/>
                  <a:pt x="3144" y="1290"/>
                </a:cubicBezTo>
                <a:lnTo>
                  <a:pt x="3144" y="2504"/>
                </a:lnTo>
                <a:cubicBezTo>
                  <a:pt x="3144" y="2600"/>
                  <a:pt x="3216" y="2695"/>
                  <a:pt x="3311" y="2695"/>
                </a:cubicBezTo>
                <a:cubicBezTo>
                  <a:pt x="3430" y="2695"/>
                  <a:pt x="3501" y="2623"/>
                  <a:pt x="3501" y="2504"/>
                </a:cubicBezTo>
                <a:lnTo>
                  <a:pt x="3501" y="1314"/>
                </a:lnTo>
                <a:lnTo>
                  <a:pt x="4025" y="1314"/>
                </a:lnTo>
                <a:lnTo>
                  <a:pt x="4025" y="10720"/>
                </a:lnTo>
                <a:lnTo>
                  <a:pt x="3501" y="10720"/>
                </a:lnTo>
                <a:lnTo>
                  <a:pt x="3501" y="3314"/>
                </a:lnTo>
                <a:cubicBezTo>
                  <a:pt x="3501" y="3219"/>
                  <a:pt x="3454" y="3147"/>
                  <a:pt x="3358" y="3147"/>
                </a:cubicBezTo>
                <a:cubicBezTo>
                  <a:pt x="3239" y="3147"/>
                  <a:pt x="3144" y="3195"/>
                  <a:pt x="3144" y="3314"/>
                </a:cubicBezTo>
                <a:lnTo>
                  <a:pt x="3144" y="4743"/>
                </a:lnTo>
                <a:lnTo>
                  <a:pt x="2525" y="4743"/>
                </a:lnTo>
                <a:cubicBezTo>
                  <a:pt x="2382" y="4743"/>
                  <a:pt x="2287" y="4862"/>
                  <a:pt x="2287" y="4981"/>
                </a:cubicBezTo>
                <a:lnTo>
                  <a:pt x="2287" y="5981"/>
                </a:lnTo>
                <a:lnTo>
                  <a:pt x="1668" y="5981"/>
                </a:lnTo>
                <a:cubicBezTo>
                  <a:pt x="1525" y="5981"/>
                  <a:pt x="1429" y="6100"/>
                  <a:pt x="1429" y="6219"/>
                </a:cubicBezTo>
                <a:lnTo>
                  <a:pt x="1429" y="10720"/>
                </a:lnTo>
                <a:lnTo>
                  <a:pt x="1072" y="10720"/>
                </a:lnTo>
                <a:lnTo>
                  <a:pt x="1072" y="194"/>
                </a:lnTo>
                <a:cubicBezTo>
                  <a:pt x="1072" y="99"/>
                  <a:pt x="1001" y="51"/>
                  <a:pt x="953" y="4"/>
                </a:cubicBezTo>
                <a:cubicBezTo>
                  <a:pt x="941" y="1"/>
                  <a:pt x="928" y="0"/>
                  <a:pt x="9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62"/>
          <p:cNvGrpSpPr/>
          <p:nvPr/>
        </p:nvGrpSpPr>
        <p:grpSpPr>
          <a:xfrm>
            <a:off x="5335875" y="2012969"/>
            <a:ext cx="336188" cy="335425"/>
            <a:chOff x="2302788" y="1505981"/>
            <a:chExt cx="336188" cy="335425"/>
          </a:xfrm>
        </p:grpSpPr>
        <p:sp>
          <p:nvSpPr>
            <p:cNvPr id="445" name="Google Shape;445;p62"/>
            <p:cNvSpPr/>
            <p:nvPr/>
          </p:nvSpPr>
          <p:spPr>
            <a:xfrm>
              <a:off x="2302788" y="1505981"/>
              <a:ext cx="336188" cy="335425"/>
            </a:xfrm>
            <a:custGeom>
              <a:rect b="b" l="l" r="r" t="t"/>
              <a:pathLst>
                <a:path extrusionOk="0" h="10538" w="10562">
                  <a:moveTo>
                    <a:pt x="5275" y="1"/>
                  </a:moveTo>
                  <a:cubicBezTo>
                    <a:pt x="3858" y="1"/>
                    <a:pt x="2536" y="548"/>
                    <a:pt x="1548" y="1548"/>
                  </a:cubicBezTo>
                  <a:cubicBezTo>
                    <a:pt x="548" y="2549"/>
                    <a:pt x="0" y="3870"/>
                    <a:pt x="0" y="5263"/>
                  </a:cubicBezTo>
                  <a:cubicBezTo>
                    <a:pt x="0" y="6668"/>
                    <a:pt x="548" y="8002"/>
                    <a:pt x="1548" y="8990"/>
                  </a:cubicBezTo>
                  <a:cubicBezTo>
                    <a:pt x="2548" y="9990"/>
                    <a:pt x="3870" y="10538"/>
                    <a:pt x="5275" y="10538"/>
                  </a:cubicBezTo>
                  <a:cubicBezTo>
                    <a:pt x="6680" y="10538"/>
                    <a:pt x="8013" y="9990"/>
                    <a:pt x="8989" y="8990"/>
                  </a:cubicBezTo>
                  <a:cubicBezTo>
                    <a:pt x="9990" y="7990"/>
                    <a:pt x="10537" y="6668"/>
                    <a:pt x="10537" y="5263"/>
                  </a:cubicBezTo>
                  <a:cubicBezTo>
                    <a:pt x="10561" y="5192"/>
                    <a:pt x="10549" y="5085"/>
                    <a:pt x="10549" y="5001"/>
                  </a:cubicBezTo>
                  <a:cubicBezTo>
                    <a:pt x="10549" y="4906"/>
                    <a:pt x="10478" y="4847"/>
                    <a:pt x="10394" y="4847"/>
                  </a:cubicBezTo>
                  <a:cubicBezTo>
                    <a:pt x="10299" y="4847"/>
                    <a:pt x="10240" y="4930"/>
                    <a:pt x="10240" y="5013"/>
                  </a:cubicBezTo>
                  <a:lnTo>
                    <a:pt x="10240" y="5287"/>
                  </a:lnTo>
                  <a:cubicBezTo>
                    <a:pt x="10240" y="6609"/>
                    <a:pt x="9716" y="7859"/>
                    <a:pt x="8787" y="8799"/>
                  </a:cubicBezTo>
                  <a:cubicBezTo>
                    <a:pt x="7846" y="9728"/>
                    <a:pt x="6596" y="10252"/>
                    <a:pt x="5275" y="10252"/>
                  </a:cubicBezTo>
                  <a:cubicBezTo>
                    <a:pt x="3941" y="10252"/>
                    <a:pt x="2691" y="9728"/>
                    <a:pt x="1762" y="8799"/>
                  </a:cubicBezTo>
                  <a:cubicBezTo>
                    <a:pt x="822" y="7859"/>
                    <a:pt x="298" y="6609"/>
                    <a:pt x="298" y="5287"/>
                  </a:cubicBezTo>
                  <a:cubicBezTo>
                    <a:pt x="298" y="3954"/>
                    <a:pt x="822" y="2703"/>
                    <a:pt x="1762" y="1775"/>
                  </a:cubicBezTo>
                  <a:cubicBezTo>
                    <a:pt x="2691" y="834"/>
                    <a:pt x="3941" y="310"/>
                    <a:pt x="5275" y="310"/>
                  </a:cubicBezTo>
                  <a:cubicBezTo>
                    <a:pt x="6442" y="310"/>
                    <a:pt x="7573" y="727"/>
                    <a:pt x="8466" y="1477"/>
                  </a:cubicBezTo>
                  <a:cubicBezTo>
                    <a:pt x="9347" y="2215"/>
                    <a:pt x="9942" y="3239"/>
                    <a:pt x="10156" y="4370"/>
                  </a:cubicBezTo>
                  <a:cubicBezTo>
                    <a:pt x="10167" y="4454"/>
                    <a:pt x="10223" y="4492"/>
                    <a:pt x="10301" y="4492"/>
                  </a:cubicBezTo>
                  <a:cubicBezTo>
                    <a:pt x="10312" y="4492"/>
                    <a:pt x="10323" y="4491"/>
                    <a:pt x="10335" y="4489"/>
                  </a:cubicBezTo>
                  <a:cubicBezTo>
                    <a:pt x="10418" y="4477"/>
                    <a:pt x="10466" y="4406"/>
                    <a:pt x="10454" y="4311"/>
                  </a:cubicBezTo>
                  <a:cubicBezTo>
                    <a:pt x="10228" y="3108"/>
                    <a:pt x="9597" y="2025"/>
                    <a:pt x="8668" y="1239"/>
                  </a:cubicBezTo>
                  <a:cubicBezTo>
                    <a:pt x="7716" y="429"/>
                    <a:pt x="6501" y="1"/>
                    <a:pt x="52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2"/>
            <p:cNvSpPr/>
            <p:nvPr/>
          </p:nvSpPr>
          <p:spPr>
            <a:xfrm>
              <a:off x="2327806" y="1530618"/>
              <a:ext cx="287266" cy="286916"/>
            </a:xfrm>
            <a:custGeom>
              <a:rect b="b" l="l" r="r" t="t"/>
              <a:pathLst>
                <a:path extrusionOk="0" h="9014" w="9025">
                  <a:moveTo>
                    <a:pt x="4513" y="1"/>
                  </a:moveTo>
                  <a:cubicBezTo>
                    <a:pt x="3870" y="1"/>
                    <a:pt x="3262" y="132"/>
                    <a:pt x="2679" y="382"/>
                  </a:cubicBezTo>
                  <a:cubicBezTo>
                    <a:pt x="2119" y="644"/>
                    <a:pt x="1619" y="1001"/>
                    <a:pt x="1215" y="1441"/>
                  </a:cubicBezTo>
                  <a:cubicBezTo>
                    <a:pt x="1155" y="1501"/>
                    <a:pt x="1155" y="1608"/>
                    <a:pt x="1226" y="1667"/>
                  </a:cubicBezTo>
                  <a:cubicBezTo>
                    <a:pt x="1255" y="1696"/>
                    <a:pt x="1294" y="1711"/>
                    <a:pt x="1334" y="1711"/>
                  </a:cubicBezTo>
                  <a:cubicBezTo>
                    <a:pt x="1377" y="1711"/>
                    <a:pt x="1422" y="1693"/>
                    <a:pt x="1453" y="1656"/>
                  </a:cubicBezTo>
                  <a:cubicBezTo>
                    <a:pt x="1834" y="1239"/>
                    <a:pt x="2298" y="894"/>
                    <a:pt x="2822" y="667"/>
                  </a:cubicBezTo>
                  <a:cubicBezTo>
                    <a:pt x="3358" y="429"/>
                    <a:pt x="3929" y="310"/>
                    <a:pt x="4524" y="310"/>
                  </a:cubicBezTo>
                  <a:cubicBezTo>
                    <a:pt x="6834" y="310"/>
                    <a:pt x="8727" y="2191"/>
                    <a:pt x="8727" y="4513"/>
                  </a:cubicBezTo>
                  <a:cubicBezTo>
                    <a:pt x="8727" y="6811"/>
                    <a:pt x="6846" y="8704"/>
                    <a:pt x="4524" y="8704"/>
                  </a:cubicBezTo>
                  <a:cubicBezTo>
                    <a:pt x="2227" y="8704"/>
                    <a:pt x="333" y="6835"/>
                    <a:pt x="333" y="4513"/>
                  </a:cubicBezTo>
                  <a:cubicBezTo>
                    <a:pt x="333" y="3692"/>
                    <a:pt x="572" y="2882"/>
                    <a:pt x="1036" y="2203"/>
                  </a:cubicBezTo>
                  <a:cubicBezTo>
                    <a:pt x="1048" y="2132"/>
                    <a:pt x="1036" y="2037"/>
                    <a:pt x="953" y="1977"/>
                  </a:cubicBezTo>
                  <a:cubicBezTo>
                    <a:pt x="927" y="1960"/>
                    <a:pt x="900" y="1952"/>
                    <a:pt x="874" y="1952"/>
                  </a:cubicBezTo>
                  <a:cubicBezTo>
                    <a:pt x="827" y="1952"/>
                    <a:pt x="781" y="1979"/>
                    <a:pt x="750" y="2025"/>
                  </a:cubicBezTo>
                  <a:cubicBezTo>
                    <a:pt x="262" y="2751"/>
                    <a:pt x="0" y="3620"/>
                    <a:pt x="0" y="4513"/>
                  </a:cubicBezTo>
                  <a:cubicBezTo>
                    <a:pt x="0" y="5716"/>
                    <a:pt x="464" y="6847"/>
                    <a:pt x="1334" y="7692"/>
                  </a:cubicBezTo>
                  <a:cubicBezTo>
                    <a:pt x="2191" y="8537"/>
                    <a:pt x="3310" y="9014"/>
                    <a:pt x="4513" y="9014"/>
                  </a:cubicBezTo>
                  <a:cubicBezTo>
                    <a:pt x="5715" y="9014"/>
                    <a:pt x="6846" y="8549"/>
                    <a:pt x="7692" y="7692"/>
                  </a:cubicBezTo>
                  <a:cubicBezTo>
                    <a:pt x="8549" y="6835"/>
                    <a:pt x="9025" y="5716"/>
                    <a:pt x="9025" y="4513"/>
                  </a:cubicBezTo>
                  <a:cubicBezTo>
                    <a:pt x="9025" y="3299"/>
                    <a:pt x="8561" y="2168"/>
                    <a:pt x="7692" y="1322"/>
                  </a:cubicBezTo>
                  <a:cubicBezTo>
                    <a:pt x="6846" y="477"/>
                    <a:pt x="5715" y="1"/>
                    <a:pt x="45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2"/>
            <p:cNvSpPr/>
            <p:nvPr/>
          </p:nvSpPr>
          <p:spPr>
            <a:xfrm>
              <a:off x="2352061" y="1669333"/>
              <a:ext cx="16679" cy="9485"/>
            </a:xfrm>
            <a:custGeom>
              <a:rect b="b" l="l" r="r" t="t"/>
              <a:pathLst>
                <a:path extrusionOk="0" h="298" w="524">
                  <a:moveTo>
                    <a:pt x="155" y="0"/>
                  </a:moveTo>
                  <a:cubicBezTo>
                    <a:pt x="60" y="0"/>
                    <a:pt x="0" y="60"/>
                    <a:pt x="0" y="155"/>
                  </a:cubicBezTo>
                  <a:cubicBezTo>
                    <a:pt x="0" y="238"/>
                    <a:pt x="72" y="298"/>
                    <a:pt x="155" y="298"/>
                  </a:cubicBezTo>
                  <a:lnTo>
                    <a:pt x="369" y="298"/>
                  </a:lnTo>
                  <a:cubicBezTo>
                    <a:pt x="464" y="298"/>
                    <a:pt x="524" y="226"/>
                    <a:pt x="524" y="155"/>
                  </a:cubicBezTo>
                  <a:cubicBezTo>
                    <a:pt x="524" y="60"/>
                    <a:pt x="453" y="0"/>
                    <a:pt x="3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2"/>
            <p:cNvSpPr/>
            <p:nvPr/>
          </p:nvSpPr>
          <p:spPr>
            <a:xfrm>
              <a:off x="2466871" y="1554490"/>
              <a:ext cx="123946" cy="124328"/>
            </a:xfrm>
            <a:custGeom>
              <a:rect b="b" l="l" r="r" t="t"/>
              <a:pathLst>
                <a:path extrusionOk="0" h="3906" w="3894">
                  <a:moveTo>
                    <a:pt x="144" y="1"/>
                  </a:moveTo>
                  <a:cubicBezTo>
                    <a:pt x="48" y="1"/>
                    <a:pt x="1" y="84"/>
                    <a:pt x="1" y="155"/>
                  </a:cubicBezTo>
                  <a:lnTo>
                    <a:pt x="1" y="3751"/>
                  </a:lnTo>
                  <a:cubicBezTo>
                    <a:pt x="1" y="3846"/>
                    <a:pt x="72" y="3906"/>
                    <a:pt x="144" y="3906"/>
                  </a:cubicBezTo>
                  <a:lnTo>
                    <a:pt x="3751" y="3906"/>
                  </a:lnTo>
                  <a:cubicBezTo>
                    <a:pt x="3834" y="3906"/>
                    <a:pt x="3894" y="3834"/>
                    <a:pt x="3894" y="3751"/>
                  </a:cubicBezTo>
                  <a:cubicBezTo>
                    <a:pt x="3894" y="3668"/>
                    <a:pt x="3823" y="3608"/>
                    <a:pt x="3751" y="3608"/>
                  </a:cubicBezTo>
                  <a:lnTo>
                    <a:pt x="310" y="3608"/>
                  </a:lnTo>
                  <a:lnTo>
                    <a:pt x="310" y="155"/>
                  </a:lnTo>
                  <a:lnTo>
                    <a:pt x="298" y="155"/>
                  </a:lnTo>
                  <a:cubicBezTo>
                    <a:pt x="298" y="72"/>
                    <a:pt x="215"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2"/>
            <p:cNvSpPr/>
            <p:nvPr/>
          </p:nvSpPr>
          <p:spPr>
            <a:xfrm>
              <a:off x="2466107" y="1776950"/>
              <a:ext cx="9517" cy="16711"/>
            </a:xfrm>
            <a:custGeom>
              <a:rect b="b" l="l" r="r" t="t"/>
              <a:pathLst>
                <a:path extrusionOk="0" h="525" w="299">
                  <a:moveTo>
                    <a:pt x="156" y="1"/>
                  </a:moveTo>
                  <a:cubicBezTo>
                    <a:pt x="60" y="1"/>
                    <a:pt x="1" y="72"/>
                    <a:pt x="1" y="144"/>
                  </a:cubicBezTo>
                  <a:lnTo>
                    <a:pt x="1" y="370"/>
                  </a:lnTo>
                  <a:cubicBezTo>
                    <a:pt x="1" y="465"/>
                    <a:pt x="84" y="525"/>
                    <a:pt x="156" y="525"/>
                  </a:cubicBezTo>
                  <a:cubicBezTo>
                    <a:pt x="239" y="525"/>
                    <a:pt x="299" y="441"/>
                    <a:pt x="299" y="370"/>
                  </a:cubicBezTo>
                  <a:lnTo>
                    <a:pt x="299" y="144"/>
                  </a:lnTo>
                  <a:cubicBezTo>
                    <a:pt x="299" y="60"/>
                    <a:pt x="227" y="1"/>
                    <a:pt x="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2"/>
            <p:cNvSpPr/>
            <p:nvPr/>
          </p:nvSpPr>
          <p:spPr>
            <a:xfrm>
              <a:off x="2384272" y="1587944"/>
              <a:ext cx="16329" cy="15087"/>
            </a:xfrm>
            <a:custGeom>
              <a:rect b="b" l="l" r="r" t="t"/>
              <a:pathLst>
                <a:path extrusionOk="0" h="474" w="513">
                  <a:moveTo>
                    <a:pt x="173" y="0"/>
                  </a:moveTo>
                  <a:cubicBezTo>
                    <a:pt x="131" y="0"/>
                    <a:pt x="89" y="15"/>
                    <a:pt x="60" y="45"/>
                  </a:cubicBezTo>
                  <a:cubicBezTo>
                    <a:pt x="0" y="105"/>
                    <a:pt x="0" y="212"/>
                    <a:pt x="60" y="271"/>
                  </a:cubicBezTo>
                  <a:lnTo>
                    <a:pt x="238" y="426"/>
                  </a:lnTo>
                  <a:cubicBezTo>
                    <a:pt x="274" y="462"/>
                    <a:pt x="310" y="474"/>
                    <a:pt x="345" y="474"/>
                  </a:cubicBezTo>
                  <a:cubicBezTo>
                    <a:pt x="393" y="474"/>
                    <a:pt x="417" y="462"/>
                    <a:pt x="453" y="426"/>
                  </a:cubicBezTo>
                  <a:cubicBezTo>
                    <a:pt x="512" y="367"/>
                    <a:pt x="512" y="271"/>
                    <a:pt x="453" y="212"/>
                  </a:cubicBezTo>
                  <a:lnTo>
                    <a:pt x="286" y="45"/>
                  </a:lnTo>
                  <a:cubicBezTo>
                    <a:pt x="256" y="15"/>
                    <a:pt x="214" y="0"/>
                    <a:pt x="1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2"/>
            <p:cNvSpPr/>
            <p:nvPr/>
          </p:nvSpPr>
          <p:spPr>
            <a:xfrm>
              <a:off x="2541544" y="1745216"/>
              <a:ext cx="15565" cy="15087"/>
            </a:xfrm>
            <a:custGeom>
              <a:rect b="b" l="l" r="r" t="t"/>
              <a:pathLst>
                <a:path extrusionOk="0" h="474" w="489">
                  <a:moveTo>
                    <a:pt x="171" y="0"/>
                  </a:moveTo>
                  <a:cubicBezTo>
                    <a:pt x="131" y="0"/>
                    <a:pt x="89" y="15"/>
                    <a:pt x="60" y="45"/>
                  </a:cubicBezTo>
                  <a:cubicBezTo>
                    <a:pt x="0" y="105"/>
                    <a:pt x="0" y="212"/>
                    <a:pt x="60" y="259"/>
                  </a:cubicBezTo>
                  <a:lnTo>
                    <a:pt x="226" y="426"/>
                  </a:lnTo>
                  <a:cubicBezTo>
                    <a:pt x="250" y="462"/>
                    <a:pt x="298" y="474"/>
                    <a:pt x="334" y="474"/>
                  </a:cubicBezTo>
                  <a:cubicBezTo>
                    <a:pt x="369" y="474"/>
                    <a:pt x="405" y="462"/>
                    <a:pt x="429" y="426"/>
                  </a:cubicBezTo>
                  <a:cubicBezTo>
                    <a:pt x="488" y="367"/>
                    <a:pt x="488" y="259"/>
                    <a:pt x="429" y="212"/>
                  </a:cubicBezTo>
                  <a:lnTo>
                    <a:pt x="274" y="45"/>
                  </a:lnTo>
                  <a:cubicBezTo>
                    <a:pt x="250" y="15"/>
                    <a:pt x="212" y="0"/>
                    <a:pt x="1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2"/>
            <p:cNvSpPr/>
            <p:nvPr/>
          </p:nvSpPr>
          <p:spPr>
            <a:xfrm>
              <a:off x="2541544" y="1587944"/>
              <a:ext cx="16329" cy="15087"/>
            </a:xfrm>
            <a:custGeom>
              <a:rect b="b" l="l" r="r" t="t"/>
              <a:pathLst>
                <a:path extrusionOk="0" h="474" w="513">
                  <a:moveTo>
                    <a:pt x="340" y="0"/>
                  </a:moveTo>
                  <a:cubicBezTo>
                    <a:pt x="298" y="0"/>
                    <a:pt x="256" y="15"/>
                    <a:pt x="226" y="45"/>
                  </a:cubicBezTo>
                  <a:lnTo>
                    <a:pt x="60" y="212"/>
                  </a:lnTo>
                  <a:cubicBezTo>
                    <a:pt x="0" y="271"/>
                    <a:pt x="0" y="367"/>
                    <a:pt x="60" y="426"/>
                  </a:cubicBezTo>
                  <a:cubicBezTo>
                    <a:pt x="95" y="462"/>
                    <a:pt x="131" y="474"/>
                    <a:pt x="167" y="474"/>
                  </a:cubicBezTo>
                  <a:cubicBezTo>
                    <a:pt x="215" y="474"/>
                    <a:pt x="250" y="462"/>
                    <a:pt x="286" y="426"/>
                  </a:cubicBezTo>
                  <a:lnTo>
                    <a:pt x="453" y="271"/>
                  </a:lnTo>
                  <a:cubicBezTo>
                    <a:pt x="512" y="212"/>
                    <a:pt x="512" y="105"/>
                    <a:pt x="453" y="45"/>
                  </a:cubicBezTo>
                  <a:cubicBezTo>
                    <a:pt x="423" y="15"/>
                    <a:pt x="381" y="0"/>
                    <a:pt x="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2"/>
            <p:cNvSpPr/>
            <p:nvPr/>
          </p:nvSpPr>
          <p:spPr>
            <a:xfrm>
              <a:off x="2384654" y="1744452"/>
              <a:ext cx="15947" cy="15469"/>
            </a:xfrm>
            <a:custGeom>
              <a:rect b="b" l="l" r="r" t="t"/>
              <a:pathLst>
                <a:path extrusionOk="0" h="486" w="501">
                  <a:moveTo>
                    <a:pt x="327" y="1"/>
                  </a:moveTo>
                  <a:cubicBezTo>
                    <a:pt x="286" y="1"/>
                    <a:pt x="244" y="16"/>
                    <a:pt x="214" y="45"/>
                  </a:cubicBezTo>
                  <a:lnTo>
                    <a:pt x="48" y="212"/>
                  </a:lnTo>
                  <a:cubicBezTo>
                    <a:pt x="0" y="272"/>
                    <a:pt x="0" y="379"/>
                    <a:pt x="60" y="438"/>
                  </a:cubicBezTo>
                  <a:cubicBezTo>
                    <a:pt x="95" y="462"/>
                    <a:pt x="143" y="486"/>
                    <a:pt x="167" y="486"/>
                  </a:cubicBezTo>
                  <a:cubicBezTo>
                    <a:pt x="202" y="486"/>
                    <a:pt x="238" y="462"/>
                    <a:pt x="274" y="438"/>
                  </a:cubicBezTo>
                  <a:lnTo>
                    <a:pt x="441" y="272"/>
                  </a:lnTo>
                  <a:cubicBezTo>
                    <a:pt x="500" y="212"/>
                    <a:pt x="500" y="105"/>
                    <a:pt x="441" y="45"/>
                  </a:cubicBezTo>
                  <a:cubicBezTo>
                    <a:pt x="411" y="16"/>
                    <a:pt x="369" y="1"/>
                    <a:pt x="3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2"/>
            <p:cNvSpPr/>
            <p:nvPr/>
          </p:nvSpPr>
          <p:spPr>
            <a:xfrm>
              <a:off x="2360018" y="1624548"/>
              <a:ext cx="18207" cy="12605"/>
            </a:xfrm>
            <a:custGeom>
              <a:rect b="b" l="l" r="r" t="t"/>
              <a:pathLst>
                <a:path extrusionOk="0" h="396" w="572">
                  <a:moveTo>
                    <a:pt x="179" y="0"/>
                  </a:moveTo>
                  <a:cubicBezTo>
                    <a:pt x="125" y="0"/>
                    <a:pt x="71" y="33"/>
                    <a:pt x="36" y="86"/>
                  </a:cubicBezTo>
                  <a:cubicBezTo>
                    <a:pt x="0" y="157"/>
                    <a:pt x="36" y="252"/>
                    <a:pt x="107" y="288"/>
                  </a:cubicBezTo>
                  <a:lnTo>
                    <a:pt x="322" y="383"/>
                  </a:lnTo>
                  <a:cubicBezTo>
                    <a:pt x="333" y="395"/>
                    <a:pt x="357" y="395"/>
                    <a:pt x="381" y="395"/>
                  </a:cubicBezTo>
                  <a:cubicBezTo>
                    <a:pt x="429" y="395"/>
                    <a:pt x="500" y="371"/>
                    <a:pt x="524" y="312"/>
                  </a:cubicBezTo>
                  <a:cubicBezTo>
                    <a:pt x="572" y="217"/>
                    <a:pt x="524" y="133"/>
                    <a:pt x="453" y="98"/>
                  </a:cubicBezTo>
                  <a:lnTo>
                    <a:pt x="238" y="14"/>
                  </a:lnTo>
                  <a:cubicBezTo>
                    <a:pt x="219" y="5"/>
                    <a:pt x="199" y="0"/>
                    <a:pt x="1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2"/>
            <p:cNvSpPr/>
            <p:nvPr/>
          </p:nvSpPr>
          <p:spPr>
            <a:xfrm>
              <a:off x="2564271" y="1711126"/>
              <a:ext cx="17475" cy="12796"/>
            </a:xfrm>
            <a:custGeom>
              <a:rect b="b" l="l" r="r" t="t"/>
              <a:pathLst>
                <a:path extrusionOk="0" h="402" w="549">
                  <a:moveTo>
                    <a:pt x="184" y="0"/>
                  </a:moveTo>
                  <a:cubicBezTo>
                    <a:pt x="125" y="0"/>
                    <a:pt x="63" y="29"/>
                    <a:pt x="36" y="92"/>
                  </a:cubicBezTo>
                  <a:cubicBezTo>
                    <a:pt x="1" y="164"/>
                    <a:pt x="36" y="247"/>
                    <a:pt x="108" y="295"/>
                  </a:cubicBezTo>
                  <a:lnTo>
                    <a:pt x="310" y="390"/>
                  </a:lnTo>
                  <a:cubicBezTo>
                    <a:pt x="334" y="402"/>
                    <a:pt x="358" y="402"/>
                    <a:pt x="370" y="402"/>
                  </a:cubicBezTo>
                  <a:cubicBezTo>
                    <a:pt x="429" y="402"/>
                    <a:pt x="489" y="366"/>
                    <a:pt x="524" y="307"/>
                  </a:cubicBezTo>
                  <a:cubicBezTo>
                    <a:pt x="548" y="235"/>
                    <a:pt x="524" y="140"/>
                    <a:pt x="453" y="104"/>
                  </a:cubicBezTo>
                  <a:lnTo>
                    <a:pt x="239" y="9"/>
                  </a:lnTo>
                  <a:cubicBezTo>
                    <a:pt x="221" y="3"/>
                    <a:pt x="203" y="0"/>
                    <a:pt x="1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2"/>
            <p:cNvSpPr/>
            <p:nvPr/>
          </p:nvSpPr>
          <p:spPr>
            <a:xfrm>
              <a:off x="2507805" y="1563912"/>
              <a:ext cx="14069" cy="16392"/>
            </a:xfrm>
            <a:custGeom>
              <a:rect b="b" l="l" r="r" t="t"/>
              <a:pathLst>
                <a:path extrusionOk="0" h="515" w="442">
                  <a:moveTo>
                    <a:pt x="273" y="0"/>
                  </a:moveTo>
                  <a:cubicBezTo>
                    <a:pt x="215" y="0"/>
                    <a:pt x="154" y="33"/>
                    <a:pt x="120" y="86"/>
                  </a:cubicBezTo>
                  <a:lnTo>
                    <a:pt x="36" y="288"/>
                  </a:lnTo>
                  <a:cubicBezTo>
                    <a:pt x="1" y="371"/>
                    <a:pt x="36" y="455"/>
                    <a:pt x="108" y="502"/>
                  </a:cubicBezTo>
                  <a:cubicBezTo>
                    <a:pt x="120" y="514"/>
                    <a:pt x="155" y="514"/>
                    <a:pt x="167" y="514"/>
                  </a:cubicBezTo>
                  <a:cubicBezTo>
                    <a:pt x="227" y="514"/>
                    <a:pt x="286" y="490"/>
                    <a:pt x="322" y="431"/>
                  </a:cubicBezTo>
                  <a:lnTo>
                    <a:pt x="405" y="217"/>
                  </a:lnTo>
                  <a:cubicBezTo>
                    <a:pt x="441" y="145"/>
                    <a:pt x="405" y="50"/>
                    <a:pt x="334" y="14"/>
                  </a:cubicBezTo>
                  <a:cubicBezTo>
                    <a:pt x="315" y="5"/>
                    <a:pt x="294" y="0"/>
                    <a:pt x="2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2"/>
            <p:cNvSpPr/>
            <p:nvPr/>
          </p:nvSpPr>
          <p:spPr>
            <a:xfrm>
              <a:off x="2420654" y="1767974"/>
              <a:ext cx="14419" cy="16583"/>
            </a:xfrm>
            <a:custGeom>
              <a:rect b="b" l="l" r="r" t="t"/>
              <a:pathLst>
                <a:path extrusionOk="0" h="521" w="453">
                  <a:moveTo>
                    <a:pt x="290" y="0"/>
                  </a:moveTo>
                  <a:cubicBezTo>
                    <a:pt x="231" y="0"/>
                    <a:pt x="170" y="29"/>
                    <a:pt x="143" y="92"/>
                  </a:cubicBezTo>
                  <a:lnTo>
                    <a:pt x="48" y="295"/>
                  </a:lnTo>
                  <a:cubicBezTo>
                    <a:pt x="0" y="366"/>
                    <a:pt x="48" y="473"/>
                    <a:pt x="119" y="509"/>
                  </a:cubicBezTo>
                  <a:cubicBezTo>
                    <a:pt x="143" y="521"/>
                    <a:pt x="167" y="521"/>
                    <a:pt x="179" y="521"/>
                  </a:cubicBezTo>
                  <a:cubicBezTo>
                    <a:pt x="238" y="521"/>
                    <a:pt x="298" y="485"/>
                    <a:pt x="333" y="426"/>
                  </a:cubicBezTo>
                  <a:lnTo>
                    <a:pt x="417" y="223"/>
                  </a:lnTo>
                  <a:cubicBezTo>
                    <a:pt x="453" y="152"/>
                    <a:pt x="417" y="56"/>
                    <a:pt x="345" y="9"/>
                  </a:cubicBezTo>
                  <a:cubicBezTo>
                    <a:pt x="328" y="3"/>
                    <a:pt x="309"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2"/>
            <p:cNvSpPr/>
            <p:nvPr/>
          </p:nvSpPr>
          <p:spPr>
            <a:xfrm>
              <a:off x="2422532" y="1562448"/>
              <a:ext cx="14451" cy="17093"/>
            </a:xfrm>
            <a:custGeom>
              <a:rect b="b" l="l" r="r" t="t"/>
              <a:pathLst>
                <a:path extrusionOk="0" h="537" w="454">
                  <a:moveTo>
                    <a:pt x="184" y="0"/>
                  </a:moveTo>
                  <a:cubicBezTo>
                    <a:pt x="164" y="0"/>
                    <a:pt x="142" y="4"/>
                    <a:pt x="120" y="13"/>
                  </a:cubicBezTo>
                  <a:cubicBezTo>
                    <a:pt x="48" y="36"/>
                    <a:pt x="1" y="132"/>
                    <a:pt x="36" y="215"/>
                  </a:cubicBezTo>
                  <a:lnTo>
                    <a:pt x="120" y="429"/>
                  </a:lnTo>
                  <a:cubicBezTo>
                    <a:pt x="155" y="501"/>
                    <a:pt x="215" y="536"/>
                    <a:pt x="274" y="536"/>
                  </a:cubicBezTo>
                  <a:cubicBezTo>
                    <a:pt x="286" y="536"/>
                    <a:pt x="322" y="536"/>
                    <a:pt x="334" y="513"/>
                  </a:cubicBezTo>
                  <a:cubicBezTo>
                    <a:pt x="405" y="489"/>
                    <a:pt x="453" y="394"/>
                    <a:pt x="417" y="310"/>
                  </a:cubicBezTo>
                  <a:lnTo>
                    <a:pt x="334" y="96"/>
                  </a:lnTo>
                  <a:cubicBezTo>
                    <a:pt x="307" y="41"/>
                    <a:pt x="251" y="0"/>
                    <a:pt x="1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2"/>
            <p:cNvSpPr/>
            <p:nvPr/>
          </p:nvSpPr>
          <p:spPr>
            <a:xfrm>
              <a:off x="2505545" y="1768770"/>
              <a:ext cx="14037" cy="16552"/>
            </a:xfrm>
            <a:custGeom>
              <a:rect b="b" l="l" r="r" t="t"/>
              <a:pathLst>
                <a:path extrusionOk="0" h="520" w="441">
                  <a:moveTo>
                    <a:pt x="195" y="0"/>
                  </a:moveTo>
                  <a:cubicBezTo>
                    <a:pt x="171" y="0"/>
                    <a:pt x="146" y="6"/>
                    <a:pt x="119" y="20"/>
                  </a:cubicBezTo>
                  <a:cubicBezTo>
                    <a:pt x="48" y="43"/>
                    <a:pt x="0" y="139"/>
                    <a:pt x="24" y="222"/>
                  </a:cubicBezTo>
                  <a:lnTo>
                    <a:pt x="119" y="436"/>
                  </a:lnTo>
                  <a:cubicBezTo>
                    <a:pt x="155" y="496"/>
                    <a:pt x="214" y="520"/>
                    <a:pt x="274" y="520"/>
                  </a:cubicBezTo>
                  <a:cubicBezTo>
                    <a:pt x="286" y="520"/>
                    <a:pt x="310" y="520"/>
                    <a:pt x="322" y="508"/>
                  </a:cubicBezTo>
                  <a:cubicBezTo>
                    <a:pt x="405" y="472"/>
                    <a:pt x="441" y="389"/>
                    <a:pt x="417" y="293"/>
                  </a:cubicBezTo>
                  <a:lnTo>
                    <a:pt x="322" y="91"/>
                  </a:lnTo>
                  <a:cubicBezTo>
                    <a:pt x="304" y="39"/>
                    <a:pt x="256" y="0"/>
                    <a:pt x="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2"/>
            <p:cNvSpPr/>
            <p:nvPr/>
          </p:nvSpPr>
          <p:spPr>
            <a:xfrm>
              <a:off x="2565417" y="1625885"/>
              <a:ext cx="17825" cy="13146"/>
            </a:xfrm>
            <a:custGeom>
              <a:rect b="b" l="l" r="r" t="t"/>
              <a:pathLst>
                <a:path extrusionOk="0" h="413" w="560">
                  <a:moveTo>
                    <a:pt x="378" y="1"/>
                  </a:moveTo>
                  <a:cubicBezTo>
                    <a:pt x="360" y="1"/>
                    <a:pt x="341" y="3"/>
                    <a:pt x="322" y="8"/>
                  </a:cubicBezTo>
                  <a:lnTo>
                    <a:pt x="119" y="103"/>
                  </a:lnTo>
                  <a:cubicBezTo>
                    <a:pt x="36" y="127"/>
                    <a:pt x="0" y="222"/>
                    <a:pt x="24" y="306"/>
                  </a:cubicBezTo>
                  <a:cubicBezTo>
                    <a:pt x="60" y="365"/>
                    <a:pt x="96" y="413"/>
                    <a:pt x="179" y="413"/>
                  </a:cubicBezTo>
                  <a:cubicBezTo>
                    <a:pt x="191" y="413"/>
                    <a:pt x="215" y="413"/>
                    <a:pt x="227" y="401"/>
                  </a:cubicBezTo>
                  <a:lnTo>
                    <a:pt x="441" y="306"/>
                  </a:lnTo>
                  <a:cubicBezTo>
                    <a:pt x="512" y="282"/>
                    <a:pt x="560" y="187"/>
                    <a:pt x="524" y="103"/>
                  </a:cubicBezTo>
                  <a:cubicBezTo>
                    <a:pt x="505" y="37"/>
                    <a:pt x="449"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2"/>
            <p:cNvSpPr/>
            <p:nvPr/>
          </p:nvSpPr>
          <p:spPr>
            <a:xfrm>
              <a:off x="2359254" y="1709312"/>
              <a:ext cx="17825" cy="12732"/>
            </a:xfrm>
            <a:custGeom>
              <a:rect b="b" l="l" r="r" t="t"/>
              <a:pathLst>
                <a:path extrusionOk="0" h="400" w="560">
                  <a:moveTo>
                    <a:pt x="372" y="0"/>
                  </a:moveTo>
                  <a:cubicBezTo>
                    <a:pt x="356" y="0"/>
                    <a:pt x="339" y="2"/>
                    <a:pt x="322" y="6"/>
                  </a:cubicBezTo>
                  <a:lnTo>
                    <a:pt x="119" y="102"/>
                  </a:lnTo>
                  <a:cubicBezTo>
                    <a:pt x="48" y="125"/>
                    <a:pt x="0" y="221"/>
                    <a:pt x="24" y="304"/>
                  </a:cubicBezTo>
                  <a:cubicBezTo>
                    <a:pt x="60" y="364"/>
                    <a:pt x="119" y="399"/>
                    <a:pt x="179" y="399"/>
                  </a:cubicBezTo>
                  <a:cubicBezTo>
                    <a:pt x="191" y="399"/>
                    <a:pt x="227" y="399"/>
                    <a:pt x="238" y="387"/>
                  </a:cubicBezTo>
                  <a:lnTo>
                    <a:pt x="441" y="292"/>
                  </a:lnTo>
                  <a:cubicBezTo>
                    <a:pt x="512" y="268"/>
                    <a:pt x="560" y="173"/>
                    <a:pt x="536" y="90"/>
                  </a:cubicBezTo>
                  <a:cubicBezTo>
                    <a:pt x="507" y="41"/>
                    <a:pt x="445"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62"/>
          <p:cNvGrpSpPr/>
          <p:nvPr/>
        </p:nvGrpSpPr>
        <p:grpSpPr>
          <a:xfrm>
            <a:off x="7574596" y="2017893"/>
            <a:ext cx="416649" cy="325597"/>
            <a:chOff x="5626763" y="2013829"/>
            <a:chExt cx="351722" cy="274788"/>
          </a:xfrm>
        </p:grpSpPr>
        <p:sp>
          <p:nvSpPr>
            <p:cNvPr id="463" name="Google Shape;463;p62"/>
            <p:cNvSpPr/>
            <p:nvPr/>
          </p:nvSpPr>
          <p:spPr>
            <a:xfrm>
              <a:off x="5626763" y="2013829"/>
              <a:ext cx="351722" cy="274788"/>
            </a:xfrm>
            <a:custGeom>
              <a:rect b="b" l="l" r="r" t="t"/>
              <a:pathLst>
                <a:path extrusionOk="0" h="8633" w="11050">
                  <a:moveTo>
                    <a:pt x="10657" y="345"/>
                  </a:moveTo>
                  <a:lnTo>
                    <a:pt x="10681" y="714"/>
                  </a:lnTo>
                  <a:lnTo>
                    <a:pt x="9395" y="714"/>
                  </a:lnTo>
                  <a:cubicBezTo>
                    <a:pt x="9312" y="714"/>
                    <a:pt x="9216" y="786"/>
                    <a:pt x="9216" y="893"/>
                  </a:cubicBezTo>
                  <a:cubicBezTo>
                    <a:pt x="9216" y="1000"/>
                    <a:pt x="9288" y="1072"/>
                    <a:pt x="9395" y="1072"/>
                  </a:cubicBezTo>
                  <a:lnTo>
                    <a:pt x="10383" y="1072"/>
                  </a:lnTo>
                  <a:lnTo>
                    <a:pt x="10383" y="6191"/>
                  </a:lnTo>
                  <a:lnTo>
                    <a:pt x="4466" y="6191"/>
                  </a:lnTo>
                  <a:lnTo>
                    <a:pt x="4466" y="6025"/>
                  </a:lnTo>
                  <a:cubicBezTo>
                    <a:pt x="4466" y="5929"/>
                    <a:pt x="4394" y="5846"/>
                    <a:pt x="4287" y="5846"/>
                  </a:cubicBezTo>
                  <a:lnTo>
                    <a:pt x="4001" y="5846"/>
                  </a:lnTo>
                  <a:cubicBezTo>
                    <a:pt x="3978" y="5739"/>
                    <a:pt x="3930" y="5644"/>
                    <a:pt x="3871" y="5536"/>
                  </a:cubicBezTo>
                  <a:lnTo>
                    <a:pt x="4085" y="5322"/>
                  </a:lnTo>
                  <a:cubicBezTo>
                    <a:pt x="4156" y="5251"/>
                    <a:pt x="4156" y="5144"/>
                    <a:pt x="4085" y="5072"/>
                  </a:cubicBezTo>
                  <a:lnTo>
                    <a:pt x="3549" y="4536"/>
                  </a:lnTo>
                  <a:cubicBezTo>
                    <a:pt x="3513" y="4512"/>
                    <a:pt x="3478" y="4489"/>
                    <a:pt x="3430" y="4489"/>
                  </a:cubicBezTo>
                  <a:cubicBezTo>
                    <a:pt x="3382" y="4489"/>
                    <a:pt x="3335" y="4512"/>
                    <a:pt x="3311" y="4536"/>
                  </a:cubicBezTo>
                  <a:lnTo>
                    <a:pt x="3097" y="4739"/>
                  </a:lnTo>
                  <a:cubicBezTo>
                    <a:pt x="2989" y="4679"/>
                    <a:pt x="2894" y="4643"/>
                    <a:pt x="2787" y="4608"/>
                  </a:cubicBezTo>
                  <a:lnTo>
                    <a:pt x="2787" y="4334"/>
                  </a:lnTo>
                  <a:cubicBezTo>
                    <a:pt x="2787" y="4239"/>
                    <a:pt x="2716" y="4155"/>
                    <a:pt x="2608" y="4155"/>
                  </a:cubicBezTo>
                  <a:lnTo>
                    <a:pt x="2180" y="4155"/>
                  </a:lnTo>
                  <a:lnTo>
                    <a:pt x="2180" y="1060"/>
                  </a:lnTo>
                  <a:lnTo>
                    <a:pt x="8788" y="1060"/>
                  </a:lnTo>
                  <a:cubicBezTo>
                    <a:pt x="8871" y="1060"/>
                    <a:pt x="8966" y="976"/>
                    <a:pt x="8966" y="881"/>
                  </a:cubicBezTo>
                  <a:cubicBezTo>
                    <a:pt x="8966" y="786"/>
                    <a:pt x="8895" y="702"/>
                    <a:pt x="8788" y="702"/>
                  </a:cubicBezTo>
                  <a:lnTo>
                    <a:pt x="1894" y="702"/>
                  </a:lnTo>
                  <a:lnTo>
                    <a:pt x="1894" y="345"/>
                  </a:lnTo>
                  <a:close/>
                  <a:moveTo>
                    <a:pt x="10681" y="6537"/>
                  </a:moveTo>
                  <a:lnTo>
                    <a:pt x="10681" y="6870"/>
                  </a:lnTo>
                  <a:lnTo>
                    <a:pt x="4430" y="6870"/>
                  </a:lnTo>
                  <a:cubicBezTo>
                    <a:pt x="4454" y="6846"/>
                    <a:pt x="4466" y="6798"/>
                    <a:pt x="4466" y="6751"/>
                  </a:cubicBezTo>
                  <a:lnTo>
                    <a:pt x="4466" y="6560"/>
                  </a:lnTo>
                  <a:lnTo>
                    <a:pt x="10562" y="6560"/>
                  </a:lnTo>
                  <a:cubicBezTo>
                    <a:pt x="10598" y="6560"/>
                    <a:pt x="10633" y="6548"/>
                    <a:pt x="10657" y="6537"/>
                  </a:cubicBezTo>
                  <a:close/>
                  <a:moveTo>
                    <a:pt x="2477" y="4524"/>
                  </a:moveTo>
                  <a:lnTo>
                    <a:pt x="2477" y="4763"/>
                  </a:lnTo>
                  <a:cubicBezTo>
                    <a:pt x="2477" y="4834"/>
                    <a:pt x="2537" y="4905"/>
                    <a:pt x="2608" y="4929"/>
                  </a:cubicBezTo>
                  <a:cubicBezTo>
                    <a:pt x="2775" y="4965"/>
                    <a:pt x="2942" y="5024"/>
                    <a:pt x="3073" y="5120"/>
                  </a:cubicBezTo>
                  <a:cubicBezTo>
                    <a:pt x="3099" y="5137"/>
                    <a:pt x="3128" y="5145"/>
                    <a:pt x="3157" y="5145"/>
                  </a:cubicBezTo>
                  <a:cubicBezTo>
                    <a:pt x="3206" y="5145"/>
                    <a:pt x="3253" y="5122"/>
                    <a:pt x="3275" y="5084"/>
                  </a:cubicBezTo>
                  <a:lnTo>
                    <a:pt x="3454" y="4905"/>
                  </a:lnTo>
                  <a:lnTo>
                    <a:pt x="3740" y="5191"/>
                  </a:lnTo>
                  <a:lnTo>
                    <a:pt x="3561" y="5370"/>
                  </a:lnTo>
                  <a:cubicBezTo>
                    <a:pt x="3501" y="5429"/>
                    <a:pt x="3490" y="5525"/>
                    <a:pt x="3537" y="5584"/>
                  </a:cubicBezTo>
                  <a:cubicBezTo>
                    <a:pt x="3620" y="5727"/>
                    <a:pt x="3680" y="5882"/>
                    <a:pt x="3728" y="6036"/>
                  </a:cubicBezTo>
                  <a:cubicBezTo>
                    <a:pt x="3740" y="6120"/>
                    <a:pt x="3811" y="6179"/>
                    <a:pt x="3894" y="6179"/>
                  </a:cubicBezTo>
                  <a:lnTo>
                    <a:pt x="4132" y="6179"/>
                  </a:lnTo>
                  <a:lnTo>
                    <a:pt x="4132" y="6572"/>
                  </a:lnTo>
                  <a:lnTo>
                    <a:pt x="3894" y="6572"/>
                  </a:lnTo>
                  <a:cubicBezTo>
                    <a:pt x="3811" y="6572"/>
                    <a:pt x="3740" y="6632"/>
                    <a:pt x="3728" y="6715"/>
                  </a:cubicBezTo>
                  <a:cubicBezTo>
                    <a:pt x="3680" y="6870"/>
                    <a:pt x="3620" y="7037"/>
                    <a:pt x="3537" y="7168"/>
                  </a:cubicBezTo>
                  <a:cubicBezTo>
                    <a:pt x="3490" y="7251"/>
                    <a:pt x="3501" y="7334"/>
                    <a:pt x="3561" y="7382"/>
                  </a:cubicBezTo>
                  <a:lnTo>
                    <a:pt x="3740" y="7560"/>
                  </a:lnTo>
                  <a:lnTo>
                    <a:pt x="3454" y="7834"/>
                  </a:lnTo>
                  <a:lnTo>
                    <a:pt x="3275" y="7656"/>
                  </a:lnTo>
                  <a:cubicBezTo>
                    <a:pt x="3238" y="7626"/>
                    <a:pt x="3193" y="7606"/>
                    <a:pt x="3149" y="7606"/>
                  </a:cubicBezTo>
                  <a:cubicBezTo>
                    <a:pt x="3122" y="7606"/>
                    <a:pt x="3096" y="7614"/>
                    <a:pt x="3073" y="7632"/>
                  </a:cubicBezTo>
                  <a:cubicBezTo>
                    <a:pt x="2918" y="7727"/>
                    <a:pt x="2775" y="7787"/>
                    <a:pt x="2608" y="7822"/>
                  </a:cubicBezTo>
                  <a:cubicBezTo>
                    <a:pt x="2537" y="7846"/>
                    <a:pt x="2477" y="7918"/>
                    <a:pt x="2477" y="7989"/>
                  </a:cubicBezTo>
                  <a:lnTo>
                    <a:pt x="2477" y="8227"/>
                  </a:lnTo>
                  <a:lnTo>
                    <a:pt x="2073" y="8227"/>
                  </a:lnTo>
                  <a:lnTo>
                    <a:pt x="2073" y="7989"/>
                  </a:lnTo>
                  <a:cubicBezTo>
                    <a:pt x="2073" y="7918"/>
                    <a:pt x="2013" y="7846"/>
                    <a:pt x="1942" y="7822"/>
                  </a:cubicBezTo>
                  <a:cubicBezTo>
                    <a:pt x="1775" y="7787"/>
                    <a:pt x="1608" y="7727"/>
                    <a:pt x="1477" y="7632"/>
                  </a:cubicBezTo>
                  <a:cubicBezTo>
                    <a:pt x="1450" y="7614"/>
                    <a:pt x="1419" y="7606"/>
                    <a:pt x="1390" y="7606"/>
                  </a:cubicBezTo>
                  <a:cubicBezTo>
                    <a:pt x="1342" y="7606"/>
                    <a:pt x="1297" y="7626"/>
                    <a:pt x="1275" y="7656"/>
                  </a:cubicBezTo>
                  <a:lnTo>
                    <a:pt x="1096" y="7834"/>
                  </a:lnTo>
                  <a:lnTo>
                    <a:pt x="811" y="7560"/>
                  </a:lnTo>
                  <a:lnTo>
                    <a:pt x="989" y="7382"/>
                  </a:lnTo>
                  <a:cubicBezTo>
                    <a:pt x="1049" y="7322"/>
                    <a:pt x="1061" y="7227"/>
                    <a:pt x="1013" y="7168"/>
                  </a:cubicBezTo>
                  <a:cubicBezTo>
                    <a:pt x="930" y="7025"/>
                    <a:pt x="870" y="6870"/>
                    <a:pt x="823" y="6715"/>
                  </a:cubicBezTo>
                  <a:cubicBezTo>
                    <a:pt x="811" y="6632"/>
                    <a:pt x="739" y="6572"/>
                    <a:pt x="656" y="6572"/>
                  </a:cubicBezTo>
                  <a:lnTo>
                    <a:pt x="418" y="6572"/>
                  </a:lnTo>
                  <a:lnTo>
                    <a:pt x="418" y="6179"/>
                  </a:lnTo>
                  <a:lnTo>
                    <a:pt x="656" y="6179"/>
                  </a:lnTo>
                  <a:cubicBezTo>
                    <a:pt x="739" y="6179"/>
                    <a:pt x="811" y="6120"/>
                    <a:pt x="823" y="6036"/>
                  </a:cubicBezTo>
                  <a:cubicBezTo>
                    <a:pt x="870" y="5882"/>
                    <a:pt x="930" y="5715"/>
                    <a:pt x="1013" y="5584"/>
                  </a:cubicBezTo>
                  <a:cubicBezTo>
                    <a:pt x="1061" y="5501"/>
                    <a:pt x="1049" y="5417"/>
                    <a:pt x="989" y="5370"/>
                  </a:cubicBezTo>
                  <a:lnTo>
                    <a:pt x="811" y="5191"/>
                  </a:lnTo>
                  <a:lnTo>
                    <a:pt x="1096" y="4905"/>
                  </a:lnTo>
                  <a:lnTo>
                    <a:pt x="1275" y="5084"/>
                  </a:lnTo>
                  <a:cubicBezTo>
                    <a:pt x="1313" y="5122"/>
                    <a:pt x="1360" y="5145"/>
                    <a:pt x="1405" y="5145"/>
                  </a:cubicBezTo>
                  <a:cubicBezTo>
                    <a:pt x="1430" y="5145"/>
                    <a:pt x="1456" y="5137"/>
                    <a:pt x="1477" y="5120"/>
                  </a:cubicBezTo>
                  <a:cubicBezTo>
                    <a:pt x="1632" y="5024"/>
                    <a:pt x="1775" y="4965"/>
                    <a:pt x="1942" y="4929"/>
                  </a:cubicBezTo>
                  <a:cubicBezTo>
                    <a:pt x="2013" y="4905"/>
                    <a:pt x="2073" y="4834"/>
                    <a:pt x="2073" y="4763"/>
                  </a:cubicBezTo>
                  <a:lnTo>
                    <a:pt x="2073" y="4524"/>
                  </a:lnTo>
                  <a:close/>
                  <a:moveTo>
                    <a:pt x="1715" y="0"/>
                  </a:moveTo>
                  <a:cubicBezTo>
                    <a:pt x="1632" y="0"/>
                    <a:pt x="1537" y="71"/>
                    <a:pt x="1537" y="179"/>
                  </a:cubicBezTo>
                  <a:lnTo>
                    <a:pt x="1537" y="881"/>
                  </a:lnTo>
                  <a:cubicBezTo>
                    <a:pt x="1537" y="964"/>
                    <a:pt x="1608" y="1060"/>
                    <a:pt x="1715" y="1060"/>
                  </a:cubicBezTo>
                  <a:lnTo>
                    <a:pt x="1835" y="1060"/>
                  </a:lnTo>
                  <a:lnTo>
                    <a:pt x="1835" y="4155"/>
                  </a:lnTo>
                  <a:cubicBezTo>
                    <a:pt x="1751" y="4167"/>
                    <a:pt x="1692" y="4239"/>
                    <a:pt x="1692" y="4310"/>
                  </a:cubicBezTo>
                  <a:lnTo>
                    <a:pt x="1692" y="4596"/>
                  </a:lnTo>
                  <a:cubicBezTo>
                    <a:pt x="1585" y="4632"/>
                    <a:pt x="1477" y="4667"/>
                    <a:pt x="1370" y="4727"/>
                  </a:cubicBezTo>
                  <a:lnTo>
                    <a:pt x="1168" y="4524"/>
                  </a:lnTo>
                  <a:cubicBezTo>
                    <a:pt x="1132" y="4489"/>
                    <a:pt x="1096" y="4477"/>
                    <a:pt x="1049" y="4477"/>
                  </a:cubicBezTo>
                  <a:cubicBezTo>
                    <a:pt x="1001" y="4477"/>
                    <a:pt x="953" y="4489"/>
                    <a:pt x="930" y="4524"/>
                  </a:cubicBezTo>
                  <a:lnTo>
                    <a:pt x="394" y="5060"/>
                  </a:lnTo>
                  <a:cubicBezTo>
                    <a:pt x="322" y="5132"/>
                    <a:pt x="322" y="5239"/>
                    <a:pt x="394" y="5310"/>
                  </a:cubicBezTo>
                  <a:lnTo>
                    <a:pt x="596" y="5525"/>
                  </a:lnTo>
                  <a:cubicBezTo>
                    <a:pt x="537" y="5620"/>
                    <a:pt x="501" y="5727"/>
                    <a:pt x="465" y="5834"/>
                  </a:cubicBezTo>
                  <a:lnTo>
                    <a:pt x="180" y="5834"/>
                  </a:lnTo>
                  <a:cubicBezTo>
                    <a:pt x="96" y="5834"/>
                    <a:pt x="1" y="5906"/>
                    <a:pt x="1" y="6013"/>
                  </a:cubicBezTo>
                  <a:lnTo>
                    <a:pt x="1" y="6751"/>
                  </a:lnTo>
                  <a:cubicBezTo>
                    <a:pt x="1" y="6846"/>
                    <a:pt x="84" y="6929"/>
                    <a:pt x="180" y="6929"/>
                  </a:cubicBezTo>
                  <a:lnTo>
                    <a:pt x="465" y="6929"/>
                  </a:lnTo>
                  <a:cubicBezTo>
                    <a:pt x="501" y="7037"/>
                    <a:pt x="537" y="7144"/>
                    <a:pt x="596" y="7251"/>
                  </a:cubicBezTo>
                  <a:lnTo>
                    <a:pt x="394" y="7453"/>
                  </a:lnTo>
                  <a:cubicBezTo>
                    <a:pt x="322" y="7525"/>
                    <a:pt x="322" y="7632"/>
                    <a:pt x="394" y="7703"/>
                  </a:cubicBezTo>
                  <a:lnTo>
                    <a:pt x="930" y="8239"/>
                  </a:lnTo>
                  <a:cubicBezTo>
                    <a:pt x="965" y="8281"/>
                    <a:pt x="1010" y="8302"/>
                    <a:pt x="1055" y="8302"/>
                  </a:cubicBezTo>
                  <a:cubicBezTo>
                    <a:pt x="1099" y="8302"/>
                    <a:pt x="1144" y="8281"/>
                    <a:pt x="1180" y="8239"/>
                  </a:cubicBezTo>
                  <a:lnTo>
                    <a:pt x="1394" y="8037"/>
                  </a:lnTo>
                  <a:cubicBezTo>
                    <a:pt x="1489" y="8096"/>
                    <a:pt x="1596" y="8144"/>
                    <a:pt x="1704" y="8168"/>
                  </a:cubicBezTo>
                  <a:lnTo>
                    <a:pt x="1704" y="8453"/>
                  </a:lnTo>
                  <a:cubicBezTo>
                    <a:pt x="1704" y="8537"/>
                    <a:pt x="1775" y="8632"/>
                    <a:pt x="1882" y="8632"/>
                  </a:cubicBezTo>
                  <a:lnTo>
                    <a:pt x="2620" y="8632"/>
                  </a:lnTo>
                  <a:cubicBezTo>
                    <a:pt x="2716" y="8632"/>
                    <a:pt x="2799" y="8549"/>
                    <a:pt x="2799" y="8453"/>
                  </a:cubicBezTo>
                  <a:lnTo>
                    <a:pt x="2799" y="8168"/>
                  </a:lnTo>
                  <a:cubicBezTo>
                    <a:pt x="2906" y="8144"/>
                    <a:pt x="3013" y="8096"/>
                    <a:pt x="3120" y="8037"/>
                  </a:cubicBezTo>
                  <a:lnTo>
                    <a:pt x="3323" y="8239"/>
                  </a:lnTo>
                  <a:cubicBezTo>
                    <a:pt x="3359" y="8281"/>
                    <a:pt x="3403" y="8302"/>
                    <a:pt x="3448" y="8302"/>
                  </a:cubicBezTo>
                  <a:cubicBezTo>
                    <a:pt x="3492" y="8302"/>
                    <a:pt x="3537" y="8281"/>
                    <a:pt x="3573" y="8239"/>
                  </a:cubicBezTo>
                  <a:lnTo>
                    <a:pt x="4109" y="7703"/>
                  </a:lnTo>
                  <a:cubicBezTo>
                    <a:pt x="4192" y="7632"/>
                    <a:pt x="4192" y="7525"/>
                    <a:pt x="4109" y="7453"/>
                  </a:cubicBezTo>
                  <a:lnTo>
                    <a:pt x="3906" y="7251"/>
                  </a:lnTo>
                  <a:cubicBezTo>
                    <a:pt x="3906" y="7227"/>
                    <a:pt x="3918" y="7227"/>
                    <a:pt x="3918" y="7215"/>
                  </a:cubicBezTo>
                  <a:lnTo>
                    <a:pt x="10871" y="7215"/>
                  </a:lnTo>
                  <a:cubicBezTo>
                    <a:pt x="10955" y="7215"/>
                    <a:pt x="11050" y="7144"/>
                    <a:pt x="11050" y="7037"/>
                  </a:cubicBezTo>
                  <a:lnTo>
                    <a:pt x="11050" y="6358"/>
                  </a:lnTo>
                  <a:cubicBezTo>
                    <a:pt x="11050" y="6263"/>
                    <a:pt x="10979" y="6179"/>
                    <a:pt x="10871" y="6179"/>
                  </a:cubicBezTo>
                  <a:lnTo>
                    <a:pt x="10752" y="6179"/>
                  </a:lnTo>
                  <a:lnTo>
                    <a:pt x="10752" y="1060"/>
                  </a:lnTo>
                  <a:lnTo>
                    <a:pt x="10836" y="1060"/>
                  </a:lnTo>
                  <a:cubicBezTo>
                    <a:pt x="10931" y="1060"/>
                    <a:pt x="11014" y="976"/>
                    <a:pt x="11014" y="881"/>
                  </a:cubicBezTo>
                  <a:lnTo>
                    <a:pt x="11014" y="179"/>
                  </a:lnTo>
                  <a:cubicBezTo>
                    <a:pt x="11014" y="83"/>
                    <a:pt x="10943" y="0"/>
                    <a:pt x="10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2"/>
            <p:cNvSpPr/>
            <p:nvPr/>
          </p:nvSpPr>
          <p:spPr>
            <a:xfrm>
              <a:off x="5784799" y="2125234"/>
              <a:ext cx="33390" cy="70503"/>
            </a:xfrm>
            <a:custGeom>
              <a:rect b="b" l="l" r="r" t="t"/>
              <a:pathLst>
                <a:path extrusionOk="0" h="2215" w="1049">
                  <a:moveTo>
                    <a:pt x="691" y="334"/>
                  </a:moveTo>
                  <a:lnTo>
                    <a:pt x="691" y="1858"/>
                  </a:lnTo>
                  <a:lnTo>
                    <a:pt x="334" y="1858"/>
                  </a:lnTo>
                  <a:lnTo>
                    <a:pt x="334" y="334"/>
                  </a:lnTo>
                  <a:close/>
                  <a:moveTo>
                    <a:pt x="179" y="0"/>
                  </a:moveTo>
                  <a:cubicBezTo>
                    <a:pt x="84" y="0"/>
                    <a:pt x="1" y="72"/>
                    <a:pt x="1" y="179"/>
                  </a:cubicBezTo>
                  <a:lnTo>
                    <a:pt x="1" y="2036"/>
                  </a:lnTo>
                  <a:cubicBezTo>
                    <a:pt x="1" y="2120"/>
                    <a:pt x="72" y="2215"/>
                    <a:pt x="179" y="2215"/>
                  </a:cubicBezTo>
                  <a:lnTo>
                    <a:pt x="870" y="2215"/>
                  </a:lnTo>
                  <a:cubicBezTo>
                    <a:pt x="965" y="2215"/>
                    <a:pt x="1049" y="2144"/>
                    <a:pt x="1049" y="2036"/>
                  </a:cubicBezTo>
                  <a:lnTo>
                    <a:pt x="1049" y="179"/>
                  </a:lnTo>
                  <a:cubicBezTo>
                    <a:pt x="1049" y="72"/>
                    <a:pt x="965" y="0"/>
                    <a:pt x="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2"/>
            <p:cNvSpPr/>
            <p:nvPr/>
          </p:nvSpPr>
          <p:spPr>
            <a:xfrm>
              <a:off x="5824236" y="2097956"/>
              <a:ext cx="33740" cy="97782"/>
            </a:xfrm>
            <a:custGeom>
              <a:rect b="b" l="l" r="r" t="t"/>
              <a:pathLst>
                <a:path extrusionOk="0" h="3072" w="1060">
                  <a:moveTo>
                    <a:pt x="703" y="345"/>
                  </a:moveTo>
                  <a:lnTo>
                    <a:pt x="703" y="2715"/>
                  </a:lnTo>
                  <a:lnTo>
                    <a:pt x="345" y="2715"/>
                  </a:lnTo>
                  <a:lnTo>
                    <a:pt x="345" y="345"/>
                  </a:lnTo>
                  <a:close/>
                  <a:moveTo>
                    <a:pt x="179" y="0"/>
                  </a:moveTo>
                  <a:cubicBezTo>
                    <a:pt x="95" y="0"/>
                    <a:pt x="0" y="84"/>
                    <a:pt x="0" y="179"/>
                  </a:cubicBezTo>
                  <a:lnTo>
                    <a:pt x="0" y="2893"/>
                  </a:lnTo>
                  <a:cubicBezTo>
                    <a:pt x="0" y="2977"/>
                    <a:pt x="83" y="3072"/>
                    <a:pt x="179" y="3072"/>
                  </a:cubicBezTo>
                  <a:lnTo>
                    <a:pt x="881" y="3072"/>
                  </a:lnTo>
                  <a:cubicBezTo>
                    <a:pt x="976" y="3072"/>
                    <a:pt x="1060" y="3001"/>
                    <a:pt x="1060" y="2893"/>
                  </a:cubicBezTo>
                  <a:lnTo>
                    <a:pt x="1060" y="179"/>
                  </a:lnTo>
                  <a:cubicBezTo>
                    <a:pt x="1048" y="84"/>
                    <a:pt x="976" y="0"/>
                    <a:pt x="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2"/>
            <p:cNvSpPr/>
            <p:nvPr/>
          </p:nvSpPr>
          <p:spPr>
            <a:xfrm>
              <a:off x="5864024" y="2111961"/>
              <a:ext cx="33740" cy="83426"/>
            </a:xfrm>
            <a:custGeom>
              <a:rect b="b" l="l" r="r" t="t"/>
              <a:pathLst>
                <a:path extrusionOk="0" h="2621" w="1060">
                  <a:moveTo>
                    <a:pt x="703" y="358"/>
                  </a:moveTo>
                  <a:lnTo>
                    <a:pt x="703" y="2275"/>
                  </a:lnTo>
                  <a:lnTo>
                    <a:pt x="346" y="2275"/>
                  </a:lnTo>
                  <a:lnTo>
                    <a:pt x="346" y="358"/>
                  </a:lnTo>
                  <a:close/>
                  <a:moveTo>
                    <a:pt x="191" y="1"/>
                  </a:moveTo>
                  <a:cubicBezTo>
                    <a:pt x="96" y="1"/>
                    <a:pt x="0" y="72"/>
                    <a:pt x="0" y="179"/>
                  </a:cubicBezTo>
                  <a:lnTo>
                    <a:pt x="0" y="2442"/>
                  </a:lnTo>
                  <a:cubicBezTo>
                    <a:pt x="0" y="2525"/>
                    <a:pt x="84" y="2620"/>
                    <a:pt x="191" y="2620"/>
                  </a:cubicBezTo>
                  <a:lnTo>
                    <a:pt x="881" y="2620"/>
                  </a:lnTo>
                  <a:cubicBezTo>
                    <a:pt x="977" y="2620"/>
                    <a:pt x="1060" y="2537"/>
                    <a:pt x="1060" y="2442"/>
                  </a:cubicBezTo>
                  <a:lnTo>
                    <a:pt x="1060" y="179"/>
                  </a:lnTo>
                  <a:cubicBezTo>
                    <a:pt x="1048" y="84"/>
                    <a:pt x="977" y="1"/>
                    <a:pt x="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2"/>
            <p:cNvSpPr/>
            <p:nvPr/>
          </p:nvSpPr>
          <p:spPr>
            <a:xfrm>
              <a:off x="5904193" y="2065744"/>
              <a:ext cx="33390" cy="129644"/>
            </a:xfrm>
            <a:custGeom>
              <a:rect b="b" l="l" r="r" t="t"/>
              <a:pathLst>
                <a:path extrusionOk="0" h="4073" w="1049">
                  <a:moveTo>
                    <a:pt x="691" y="357"/>
                  </a:moveTo>
                  <a:lnTo>
                    <a:pt x="691" y="3727"/>
                  </a:lnTo>
                  <a:lnTo>
                    <a:pt x="334" y="3727"/>
                  </a:lnTo>
                  <a:lnTo>
                    <a:pt x="334" y="357"/>
                  </a:lnTo>
                  <a:close/>
                  <a:moveTo>
                    <a:pt x="179" y="0"/>
                  </a:moveTo>
                  <a:cubicBezTo>
                    <a:pt x="72" y="24"/>
                    <a:pt x="0" y="95"/>
                    <a:pt x="0" y="179"/>
                  </a:cubicBezTo>
                  <a:lnTo>
                    <a:pt x="0" y="3894"/>
                  </a:lnTo>
                  <a:cubicBezTo>
                    <a:pt x="0" y="3977"/>
                    <a:pt x="72" y="4072"/>
                    <a:pt x="179" y="4072"/>
                  </a:cubicBezTo>
                  <a:lnTo>
                    <a:pt x="870" y="4072"/>
                  </a:lnTo>
                  <a:cubicBezTo>
                    <a:pt x="965" y="4072"/>
                    <a:pt x="1048" y="3989"/>
                    <a:pt x="1048" y="3894"/>
                  </a:cubicBezTo>
                  <a:lnTo>
                    <a:pt x="1048" y="179"/>
                  </a:lnTo>
                  <a:cubicBezTo>
                    <a:pt x="1048" y="95"/>
                    <a:pt x="977" y="0"/>
                    <a:pt x="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2"/>
            <p:cNvSpPr/>
            <p:nvPr/>
          </p:nvSpPr>
          <p:spPr>
            <a:xfrm>
              <a:off x="5713563" y="2080131"/>
              <a:ext cx="40965" cy="11395"/>
            </a:xfrm>
            <a:custGeom>
              <a:rect b="b" l="l" r="r" t="t"/>
              <a:pathLst>
                <a:path extrusionOk="0" h="358" w="1287">
                  <a:moveTo>
                    <a:pt x="179" y="1"/>
                  </a:moveTo>
                  <a:cubicBezTo>
                    <a:pt x="96" y="1"/>
                    <a:pt x="1" y="72"/>
                    <a:pt x="1" y="179"/>
                  </a:cubicBezTo>
                  <a:cubicBezTo>
                    <a:pt x="12" y="263"/>
                    <a:pt x="96" y="358"/>
                    <a:pt x="179" y="358"/>
                  </a:cubicBezTo>
                  <a:lnTo>
                    <a:pt x="1108" y="358"/>
                  </a:lnTo>
                  <a:cubicBezTo>
                    <a:pt x="1191" y="358"/>
                    <a:pt x="1286" y="286"/>
                    <a:pt x="1286" y="179"/>
                  </a:cubicBezTo>
                  <a:cubicBezTo>
                    <a:pt x="1286" y="72"/>
                    <a:pt x="1203" y="1"/>
                    <a:pt x="11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2"/>
            <p:cNvSpPr/>
            <p:nvPr/>
          </p:nvSpPr>
          <p:spPr>
            <a:xfrm>
              <a:off x="5713945" y="2097574"/>
              <a:ext cx="56880" cy="11395"/>
            </a:xfrm>
            <a:custGeom>
              <a:rect b="b" l="l" r="r" t="t"/>
              <a:pathLst>
                <a:path extrusionOk="0" h="358" w="1787">
                  <a:moveTo>
                    <a:pt x="179" y="0"/>
                  </a:moveTo>
                  <a:cubicBezTo>
                    <a:pt x="96" y="0"/>
                    <a:pt x="0" y="72"/>
                    <a:pt x="0" y="179"/>
                  </a:cubicBezTo>
                  <a:cubicBezTo>
                    <a:pt x="0" y="274"/>
                    <a:pt x="84" y="357"/>
                    <a:pt x="179" y="357"/>
                  </a:cubicBezTo>
                  <a:lnTo>
                    <a:pt x="1608" y="357"/>
                  </a:lnTo>
                  <a:cubicBezTo>
                    <a:pt x="1703" y="357"/>
                    <a:pt x="1786" y="286"/>
                    <a:pt x="1786" y="179"/>
                  </a:cubicBezTo>
                  <a:cubicBezTo>
                    <a:pt x="1774" y="72"/>
                    <a:pt x="1703" y="0"/>
                    <a:pt x="16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2"/>
            <p:cNvSpPr/>
            <p:nvPr/>
          </p:nvSpPr>
          <p:spPr>
            <a:xfrm>
              <a:off x="5713945" y="2114985"/>
              <a:ext cx="56880" cy="11427"/>
            </a:xfrm>
            <a:custGeom>
              <a:rect b="b" l="l" r="r" t="t"/>
              <a:pathLst>
                <a:path extrusionOk="0" h="359" w="1787">
                  <a:moveTo>
                    <a:pt x="179" y="1"/>
                  </a:moveTo>
                  <a:cubicBezTo>
                    <a:pt x="96" y="1"/>
                    <a:pt x="0" y="84"/>
                    <a:pt x="0" y="180"/>
                  </a:cubicBezTo>
                  <a:cubicBezTo>
                    <a:pt x="0" y="275"/>
                    <a:pt x="84" y="358"/>
                    <a:pt x="179" y="358"/>
                  </a:cubicBezTo>
                  <a:lnTo>
                    <a:pt x="1608" y="358"/>
                  </a:lnTo>
                  <a:cubicBezTo>
                    <a:pt x="1703" y="358"/>
                    <a:pt x="1786" y="287"/>
                    <a:pt x="1786" y="180"/>
                  </a:cubicBezTo>
                  <a:cubicBezTo>
                    <a:pt x="1774" y="84"/>
                    <a:pt x="1703" y="1"/>
                    <a:pt x="16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2"/>
            <p:cNvSpPr/>
            <p:nvPr/>
          </p:nvSpPr>
          <p:spPr>
            <a:xfrm>
              <a:off x="5713945" y="2132810"/>
              <a:ext cx="56880" cy="11013"/>
            </a:xfrm>
            <a:custGeom>
              <a:rect b="b" l="l" r="r" t="t"/>
              <a:pathLst>
                <a:path extrusionOk="0" h="346" w="1787">
                  <a:moveTo>
                    <a:pt x="179" y="1"/>
                  </a:moveTo>
                  <a:cubicBezTo>
                    <a:pt x="96" y="1"/>
                    <a:pt x="0" y="72"/>
                    <a:pt x="0" y="179"/>
                  </a:cubicBezTo>
                  <a:cubicBezTo>
                    <a:pt x="0" y="263"/>
                    <a:pt x="84" y="346"/>
                    <a:pt x="179" y="346"/>
                  </a:cubicBezTo>
                  <a:lnTo>
                    <a:pt x="1608" y="346"/>
                  </a:lnTo>
                  <a:cubicBezTo>
                    <a:pt x="1703" y="346"/>
                    <a:pt x="1786" y="274"/>
                    <a:pt x="1786" y="179"/>
                  </a:cubicBezTo>
                  <a:cubicBezTo>
                    <a:pt x="1774" y="72"/>
                    <a:pt x="1703" y="1"/>
                    <a:pt x="16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2"/>
            <p:cNvSpPr/>
            <p:nvPr/>
          </p:nvSpPr>
          <p:spPr>
            <a:xfrm>
              <a:off x="5663526" y="2182464"/>
              <a:ext cx="69389" cy="68625"/>
            </a:xfrm>
            <a:custGeom>
              <a:rect b="b" l="l" r="r" t="t"/>
              <a:pathLst>
                <a:path extrusionOk="0" h="2156" w="2180">
                  <a:moveTo>
                    <a:pt x="1084" y="0"/>
                  </a:moveTo>
                  <a:cubicBezTo>
                    <a:pt x="489" y="0"/>
                    <a:pt x="1" y="488"/>
                    <a:pt x="1" y="1084"/>
                  </a:cubicBezTo>
                  <a:cubicBezTo>
                    <a:pt x="1" y="1322"/>
                    <a:pt x="72" y="1548"/>
                    <a:pt x="215" y="1739"/>
                  </a:cubicBezTo>
                  <a:cubicBezTo>
                    <a:pt x="250" y="1780"/>
                    <a:pt x="300" y="1806"/>
                    <a:pt x="351" y="1806"/>
                  </a:cubicBezTo>
                  <a:cubicBezTo>
                    <a:pt x="387" y="1806"/>
                    <a:pt x="423" y="1792"/>
                    <a:pt x="453" y="1762"/>
                  </a:cubicBezTo>
                  <a:cubicBezTo>
                    <a:pt x="537" y="1715"/>
                    <a:pt x="549" y="1608"/>
                    <a:pt x="489" y="1524"/>
                  </a:cubicBezTo>
                  <a:cubicBezTo>
                    <a:pt x="382" y="1393"/>
                    <a:pt x="334" y="1250"/>
                    <a:pt x="334" y="1084"/>
                  </a:cubicBezTo>
                  <a:cubicBezTo>
                    <a:pt x="334" y="679"/>
                    <a:pt x="668" y="334"/>
                    <a:pt x="1084" y="334"/>
                  </a:cubicBezTo>
                  <a:cubicBezTo>
                    <a:pt x="1489" y="334"/>
                    <a:pt x="1823" y="667"/>
                    <a:pt x="1823" y="1084"/>
                  </a:cubicBezTo>
                  <a:cubicBezTo>
                    <a:pt x="1823" y="1334"/>
                    <a:pt x="1703" y="1560"/>
                    <a:pt x="1501" y="1691"/>
                  </a:cubicBezTo>
                  <a:cubicBezTo>
                    <a:pt x="1489" y="1691"/>
                    <a:pt x="1489" y="1715"/>
                    <a:pt x="1465" y="1715"/>
                  </a:cubicBezTo>
                  <a:lnTo>
                    <a:pt x="1453" y="1715"/>
                  </a:lnTo>
                  <a:lnTo>
                    <a:pt x="1442" y="1727"/>
                  </a:lnTo>
                  <a:lnTo>
                    <a:pt x="1430" y="1727"/>
                  </a:lnTo>
                  <a:cubicBezTo>
                    <a:pt x="1406" y="1727"/>
                    <a:pt x="1406" y="1739"/>
                    <a:pt x="1394" y="1739"/>
                  </a:cubicBezTo>
                  <a:cubicBezTo>
                    <a:pt x="1382" y="1739"/>
                    <a:pt x="1382" y="1751"/>
                    <a:pt x="1370" y="1751"/>
                  </a:cubicBezTo>
                  <a:lnTo>
                    <a:pt x="1346" y="1751"/>
                  </a:lnTo>
                  <a:cubicBezTo>
                    <a:pt x="1346" y="1751"/>
                    <a:pt x="1334" y="1751"/>
                    <a:pt x="1334" y="1774"/>
                  </a:cubicBezTo>
                  <a:lnTo>
                    <a:pt x="1322" y="1774"/>
                  </a:lnTo>
                  <a:cubicBezTo>
                    <a:pt x="1311" y="1774"/>
                    <a:pt x="1311" y="1774"/>
                    <a:pt x="1287" y="1786"/>
                  </a:cubicBezTo>
                  <a:cubicBezTo>
                    <a:pt x="1275" y="1786"/>
                    <a:pt x="1275" y="1786"/>
                    <a:pt x="1263" y="1798"/>
                  </a:cubicBezTo>
                  <a:lnTo>
                    <a:pt x="834" y="1798"/>
                  </a:lnTo>
                  <a:cubicBezTo>
                    <a:pt x="811" y="1798"/>
                    <a:pt x="811" y="1798"/>
                    <a:pt x="799" y="1786"/>
                  </a:cubicBezTo>
                  <a:cubicBezTo>
                    <a:pt x="787" y="1786"/>
                    <a:pt x="787" y="1786"/>
                    <a:pt x="775" y="1774"/>
                  </a:cubicBezTo>
                  <a:lnTo>
                    <a:pt x="751" y="1774"/>
                  </a:lnTo>
                  <a:cubicBezTo>
                    <a:pt x="732" y="1766"/>
                    <a:pt x="712" y="1762"/>
                    <a:pt x="691" y="1762"/>
                  </a:cubicBezTo>
                  <a:cubicBezTo>
                    <a:pt x="623" y="1762"/>
                    <a:pt x="555" y="1805"/>
                    <a:pt x="537" y="1870"/>
                  </a:cubicBezTo>
                  <a:cubicBezTo>
                    <a:pt x="501" y="1965"/>
                    <a:pt x="549" y="2072"/>
                    <a:pt x="632" y="2096"/>
                  </a:cubicBezTo>
                  <a:lnTo>
                    <a:pt x="656" y="2096"/>
                  </a:lnTo>
                  <a:cubicBezTo>
                    <a:pt x="668" y="2096"/>
                    <a:pt x="680" y="2108"/>
                    <a:pt x="691" y="2108"/>
                  </a:cubicBezTo>
                  <a:cubicBezTo>
                    <a:pt x="715" y="2108"/>
                    <a:pt x="727" y="2132"/>
                    <a:pt x="739" y="2132"/>
                  </a:cubicBezTo>
                  <a:lnTo>
                    <a:pt x="751" y="2132"/>
                  </a:lnTo>
                  <a:cubicBezTo>
                    <a:pt x="775" y="2132"/>
                    <a:pt x="787" y="2132"/>
                    <a:pt x="787" y="2143"/>
                  </a:cubicBezTo>
                  <a:lnTo>
                    <a:pt x="799" y="2143"/>
                  </a:lnTo>
                  <a:cubicBezTo>
                    <a:pt x="811" y="2143"/>
                    <a:pt x="834" y="2143"/>
                    <a:pt x="846" y="2155"/>
                  </a:cubicBezTo>
                  <a:lnTo>
                    <a:pt x="1156" y="2155"/>
                  </a:lnTo>
                  <a:cubicBezTo>
                    <a:pt x="1168" y="2155"/>
                    <a:pt x="1180" y="2155"/>
                    <a:pt x="1203" y="2143"/>
                  </a:cubicBezTo>
                  <a:lnTo>
                    <a:pt x="1215" y="2143"/>
                  </a:lnTo>
                  <a:cubicBezTo>
                    <a:pt x="1227" y="2143"/>
                    <a:pt x="1239" y="2143"/>
                    <a:pt x="1239" y="2132"/>
                  </a:cubicBezTo>
                  <a:lnTo>
                    <a:pt x="1263" y="2132"/>
                  </a:lnTo>
                  <a:cubicBezTo>
                    <a:pt x="1275" y="2132"/>
                    <a:pt x="1287" y="2108"/>
                    <a:pt x="1299" y="2108"/>
                  </a:cubicBezTo>
                  <a:cubicBezTo>
                    <a:pt x="1322" y="2108"/>
                    <a:pt x="1334" y="2096"/>
                    <a:pt x="1346" y="2096"/>
                  </a:cubicBezTo>
                  <a:lnTo>
                    <a:pt x="1358" y="2096"/>
                  </a:lnTo>
                  <a:cubicBezTo>
                    <a:pt x="1382" y="2096"/>
                    <a:pt x="1382" y="2084"/>
                    <a:pt x="1394" y="2084"/>
                  </a:cubicBezTo>
                  <a:lnTo>
                    <a:pt x="1406" y="2084"/>
                  </a:lnTo>
                  <a:cubicBezTo>
                    <a:pt x="1418" y="2084"/>
                    <a:pt x="1442" y="2072"/>
                    <a:pt x="1453" y="2072"/>
                  </a:cubicBezTo>
                  <a:cubicBezTo>
                    <a:pt x="1465" y="2072"/>
                    <a:pt x="1477" y="2048"/>
                    <a:pt x="1501" y="2048"/>
                  </a:cubicBezTo>
                  <a:lnTo>
                    <a:pt x="1513" y="2048"/>
                  </a:lnTo>
                  <a:cubicBezTo>
                    <a:pt x="1525" y="2048"/>
                    <a:pt x="1525" y="2036"/>
                    <a:pt x="1537" y="2036"/>
                  </a:cubicBezTo>
                  <a:lnTo>
                    <a:pt x="1561" y="2036"/>
                  </a:lnTo>
                  <a:cubicBezTo>
                    <a:pt x="1573" y="2024"/>
                    <a:pt x="1584" y="2024"/>
                    <a:pt x="1596" y="2012"/>
                  </a:cubicBezTo>
                  <a:cubicBezTo>
                    <a:pt x="1894" y="1798"/>
                    <a:pt x="2073" y="1465"/>
                    <a:pt x="2073" y="1096"/>
                  </a:cubicBezTo>
                  <a:cubicBezTo>
                    <a:pt x="2180" y="488"/>
                    <a:pt x="1692" y="0"/>
                    <a:pt x="10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 name="Google Shape;473;p62"/>
          <p:cNvSpPr/>
          <p:nvPr/>
        </p:nvSpPr>
        <p:spPr>
          <a:xfrm>
            <a:off x="4777425" y="1541350"/>
            <a:ext cx="3852600" cy="30582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2"/>
          <p:cNvSpPr txBox="1"/>
          <p:nvPr>
            <p:ph idx="2" type="ctrTitle"/>
          </p:nvPr>
        </p:nvSpPr>
        <p:spPr>
          <a:xfrm>
            <a:off x="1242350" y="4484450"/>
            <a:ext cx="2139000" cy="48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Momentum Trader</a:t>
            </a:r>
            <a:endParaRPr/>
          </a:p>
        </p:txBody>
      </p:sp>
      <p:sp>
        <p:nvSpPr>
          <p:cNvPr id="475" name="Google Shape;475;p62"/>
          <p:cNvSpPr/>
          <p:nvPr/>
        </p:nvSpPr>
        <p:spPr>
          <a:xfrm>
            <a:off x="380675" y="1541350"/>
            <a:ext cx="3852600" cy="30582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2"/>
          <p:cNvSpPr txBox="1"/>
          <p:nvPr>
            <p:ph idx="2" type="ctrTitle"/>
          </p:nvPr>
        </p:nvSpPr>
        <p:spPr>
          <a:xfrm>
            <a:off x="5634225" y="4484450"/>
            <a:ext cx="2139000" cy="48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Quant</a:t>
            </a:r>
            <a:r>
              <a:rPr lang="en"/>
              <a:t> Trader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3"/>
          <p:cNvSpPr txBox="1"/>
          <p:nvPr>
            <p:ph type="ctrTitle"/>
          </p:nvPr>
        </p:nvSpPr>
        <p:spPr>
          <a:xfrm>
            <a:off x="723600" y="470625"/>
            <a:ext cx="15678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Predictor Variables</a:t>
            </a:r>
            <a:endParaRPr/>
          </a:p>
        </p:txBody>
      </p:sp>
      <p:sp>
        <p:nvSpPr>
          <p:cNvPr id="482" name="Google Shape;482;p63"/>
          <p:cNvSpPr/>
          <p:nvPr/>
        </p:nvSpPr>
        <p:spPr>
          <a:xfrm>
            <a:off x="723600" y="1334850"/>
            <a:ext cx="2589000" cy="4179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erif Display"/>
                <a:ea typeface="DM Serif Display"/>
                <a:cs typeface="DM Serif Display"/>
                <a:sym typeface="DM Serif Display"/>
              </a:rPr>
              <a:t>Daily Average Sentiment Score</a:t>
            </a:r>
            <a:endParaRPr>
              <a:solidFill>
                <a:schemeClr val="lt1"/>
              </a:solidFill>
              <a:latin typeface="DM Serif Display"/>
              <a:ea typeface="DM Serif Display"/>
              <a:cs typeface="DM Serif Display"/>
              <a:sym typeface="DM Serif Display"/>
            </a:endParaRPr>
          </a:p>
        </p:txBody>
      </p:sp>
      <p:sp>
        <p:nvSpPr>
          <p:cNvPr id="483" name="Google Shape;483;p63"/>
          <p:cNvSpPr txBox="1"/>
          <p:nvPr/>
        </p:nvSpPr>
        <p:spPr>
          <a:xfrm>
            <a:off x="723600" y="1755700"/>
            <a:ext cx="2704200" cy="3195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1000">
                <a:solidFill>
                  <a:schemeClr val="lt1"/>
                </a:solidFill>
                <a:latin typeface="Open Sans Light"/>
                <a:ea typeface="Open Sans Light"/>
                <a:cs typeface="Open Sans Light"/>
                <a:sym typeface="Open Sans Light"/>
              </a:rPr>
              <a:t>Continuous variable ranging from 0 to 2.</a:t>
            </a:r>
            <a:endParaRPr sz="1000">
              <a:solidFill>
                <a:schemeClr val="lt1"/>
              </a:solidFill>
              <a:latin typeface="Open Sans Light"/>
              <a:ea typeface="Open Sans Light"/>
              <a:cs typeface="Open Sans Light"/>
              <a:sym typeface="Open Sans Light"/>
            </a:endParaRPr>
          </a:p>
          <a:p>
            <a:pPr indent="0" lvl="0" marL="0" rtl="0" algn="l">
              <a:spcBef>
                <a:spcPts val="0"/>
              </a:spcBef>
              <a:spcAft>
                <a:spcPts val="0"/>
              </a:spcAft>
              <a:buNone/>
            </a:pPr>
            <a:r>
              <a:t/>
            </a:r>
            <a:endParaRPr sz="1000">
              <a:solidFill>
                <a:schemeClr val="lt1"/>
              </a:solidFill>
              <a:latin typeface="Open Sans Light"/>
              <a:ea typeface="Open Sans Light"/>
              <a:cs typeface="Open Sans Light"/>
              <a:sym typeface="Open Sans Light"/>
            </a:endParaRPr>
          </a:p>
          <a:p>
            <a:pPr indent="0" lvl="0" marL="0" rtl="0" algn="l">
              <a:spcBef>
                <a:spcPts val="0"/>
              </a:spcBef>
              <a:spcAft>
                <a:spcPts val="0"/>
              </a:spcAft>
              <a:buNone/>
            </a:pPr>
            <a:r>
              <a:t/>
            </a:r>
            <a:endParaRPr sz="1000">
              <a:solidFill>
                <a:schemeClr val="lt1"/>
              </a:solidFill>
              <a:latin typeface="Open Sans Light"/>
              <a:ea typeface="Open Sans Light"/>
              <a:cs typeface="Open Sans Light"/>
              <a:sym typeface="Open Sans Light"/>
            </a:endParaRPr>
          </a:p>
        </p:txBody>
      </p:sp>
      <p:sp>
        <p:nvSpPr>
          <p:cNvPr id="484" name="Google Shape;484;p63"/>
          <p:cNvSpPr/>
          <p:nvPr/>
        </p:nvSpPr>
        <p:spPr>
          <a:xfrm>
            <a:off x="723600" y="1985625"/>
            <a:ext cx="3324000" cy="4179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erif Display"/>
                <a:ea typeface="DM Serif Display"/>
                <a:cs typeface="DM Serif Display"/>
                <a:sym typeface="DM Serif Display"/>
              </a:rPr>
              <a:t>Previous </a:t>
            </a:r>
            <a:r>
              <a:rPr lang="en">
                <a:solidFill>
                  <a:schemeClr val="lt1"/>
                </a:solidFill>
                <a:latin typeface="DM Serif Display"/>
                <a:ea typeface="DM Serif Display"/>
                <a:cs typeface="DM Serif Display"/>
                <a:sym typeface="DM Serif Display"/>
              </a:rPr>
              <a:t>Daily Average Sentiment Score</a:t>
            </a:r>
            <a:endParaRPr>
              <a:solidFill>
                <a:schemeClr val="lt1"/>
              </a:solidFill>
              <a:latin typeface="DM Serif Display"/>
              <a:ea typeface="DM Serif Display"/>
              <a:cs typeface="DM Serif Display"/>
              <a:sym typeface="DM Serif Display"/>
            </a:endParaRPr>
          </a:p>
        </p:txBody>
      </p:sp>
      <p:sp>
        <p:nvSpPr>
          <p:cNvPr id="485" name="Google Shape;485;p63"/>
          <p:cNvSpPr txBox="1"/>
          <p:nvPr/>
        </p:nvSpPr>
        <p:spPr>
          <a:xfrm>
            <a:off x="723600" y="2406475"/>
            <a:ext cx="2704200" cy="4779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1000">
                <a:solidFill>
                  <a:schemeClr val="lt1"/>
                </a:solidFill>
                <a:latin typeface="Open Sans Light"/>
                <a:ea typeface="Open Sans Light"/>
                <a:cs typeface="Open Sans Light"/>
                <a:sym typeface="Open Sans Light"/>
              </a:rPr>
              <a:t>Continuous variable ranging from 0 to 2.</a:t>
            </a:r>
            <a:endParaRPr sz="1000">
              <a:solidFill>
                <a:schemeClr val="lt1"/>
              </a:solidFill>
              <a:latin typeface="Open Sans Light"/>
              <a:ea typeface="Open Sans Light"/>
              <a:cs typeface="Open Sans Light"/>
              <a:sym typeface="Open Sans Light"/>
            </a:endParaRPr>
          </a:p>
          <a:p>
            <a:pPr indent="0" lvl="0" marL="0" rtl="0" algn="l">
              <a:spcBef>
                <a:spcPts val="0"/>
              </a:spcBef>
              <a:spcAft>
                <a:spcPts val="0"/>
              </a:spcAft>
              <a:buNone/>
            </a:pPr>
            <a:r>
              <a:t/>
            </a:r>
            <a:endParaRPr sz="1000">
              <a:solidFill>
                <a:schemeClr val="lt1"/>
              </a:solidFill>
              <a:latin typeface="Open Sans Light"/>
              <a:ea typeface="Open Sans Light"/>
              <a:cs typeface="Open Sans Light"/>
              <a:sym typeface="Open Sans Light"/>
            </a:endParaRPr>
          </a:p>
          <a:p>
            <a:pPr indent="0" lvl="0" marL="0" rtl="0" algn="l">
              <a:spcBef>
                <a:spcPts val="0"/>
              </a:spcBef>
              <a:spcAft>
                <a:spcPts val="0"/>
              </a:spcAft>
              <a:buNone/>
            </a:pPr>
            <a:r>
              <a:rPr lang="en" sz="1000">
                <a:solidFill>
                  <a:schemeClr val="lt1"/>
                </a:solidFill>
                <a:latin typeface="Open Sans Light"/>
                <a:ea typeface="Open Sans Light"/>
                <a:cs typeface="Open Sans Light"/>
                <a:sym typeface="Open Sans Light"/>
              </a:rPr>
              <a:t>Previous news headlines can has impact on stock price movements.</a:t>
            </a:r>
            <a:endParaRPr sz="1000">
              <a:solidFill>
                <a:schemeClr val="lt1"/>
              </a:solidFill>
              <a:latin typeface="Open Sans Light"/>
              <a:ea typeface="Open Sans Light"/>
              <a:cs typeface="Open Sans Light"/>
              <a:sym typeface="Open Sans Light"/>
            </a:endParaRPr>
          </a:p>
        </p:txBody>
      </p:sp>
      <p:sp>
        <p:nvSpPr>
          <p:cNvPr id="486" name="Google Shape;486;p63"/>
          <p:cNvSpPr txBox="1"/>
          <p:nvPr>
            <p:ph type="ctrTitle"/>
          </p:nvPr>
        </p:nvSpPr>
        <p:spPr>
          <a:xfrm>
            <a:off x="5106775" y="470625"/>
            <a:ext cx="15678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Predicted </a:t>
            </a:r>
            <a:r>
              <a:rPr lang="en"/>
              <a:t>Variables</a:t>
            </a:r>
            <a:endParaRPr/>
          </a:p>
        </p:txBody>
      </p:sp>
      <p:sp>
        <p:nvSpPr>
          <p:cNvPr id="487" name="Google Shape;487;p63"/>
          <p:cNvSpPr/>
          <p:nvPr/>
        </p:nvSpPr>
        <p:spPr>
          <a:xfrm>
            <a:off x="5106775" y="1334850"/>
            <a:ext cx="3517800" cy="4179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erif Display"/>
                <a:ea typeface="DM Serif Display"/>
                <a:cs typeface="DM Serif Display"/>
                <a:sym typeface="DM Serif Display"/>
              </a:rPr>
              <a:t>Categorical High Price Daily Growth Rate</a:t>
            </a:r>
            <a:endParaRPr>
              <a:solidFill>
                <a:schemeClr val="lt1"/>
              </a:solidFill>
              <a:latin typeface="DM Serif Display"/>
              <a:ea typeface="DM Serif Display"/>
              <a:cs typeface="DM Serif Display"/>
              <a:sym typeface="DM Serif Display"/>
            </a:endParaRPr>
          </a:p>
        </p:txBody>
      </p:sp>
      <p:sp>
        <p:nvSpPr>
          <p:cNvPr id="488" name="Google Shape;488;p63"/>
          <p:cNvSpPr txBox="1"/>
          <p:nvPr/>
        </p:nvSpPr>
        <p:spPr>
          <a:xfrm>
            <a:off x="5106775" y="1755700"/>
            <a:ext cx="2704200" cy="3195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1000">
                <a:solidFill>
                  <a:schemeClr val="lt1"/>
                </a:solidFill>
                <a:latin typeface="Open Sans Light"/>
                <a:ea typeface="Open Sans Light"/>
                <a:cs typeface="Open Sans Light"/>
                <a:sym typeface="Open Sans Light"/>
              </a:rPr>
              <a:t>Binary </a:t>
            </a:r>
            <a:r>
              <a:rPr lang="en" sz="1000">
                <a:solidFill>
                  <a:schemeClr val="lt1"/>
                </a:solidFill>
                <a:latin typeface="Open Sans Light"/>
                <a:ea typeface="Open Sans Light"/>
                <a:cs typeface="Open Sans Light"/>
                <a:sym typeface="Open Sans Light"/>
              </a:rPr>
              <a:t>variable either up (1) or down (-1).</a:t>
            </a:r>
            <a:endParaRPr sz="1000">
              <a:solidFill>
                <a:schemeClr val="lt1"/>
              </a:solidFill>
              <a:latin typeface="Open Sans Light"/>
              <a:ea typeface="Open Sans Light"/>
              <a:cs typeface="Open Sans Light"/>
              <a:sym typeface="Open Sans Light"/>
            </a:endParaRPr>
          </a:p>
          <a:p>
            <a:pPr indent="0" lvl="0" marL="0" rtl="0" algn="l">
              <a:spcBef>
                <a:spcPts val="0"/>
              </a:spcBef>
              <a:spcAft>
                <a:spcPts val="0"/>
              </a:spcAft>
              <a:buNone/>
            </a:pPr>
            <a:r>
              <a:t/>
            </a:r>
            <a:endParaRPr sz="1000">
              <a:solidFill>
                <a:schemeClr val="lt1"/>
              </a:solidFill>
              <a:latin typeface="Open Sans Light"/>
              <a:ea typeface="Open Sans Light"/>
              <a:cs typeface="Open Sans Light"/>
              <a:sym typeface="Open Sans Light"/>
            </a:endParaRPr>
          </a:p>
          <a:p>
            <a:pPr indent="0" lvl="0" marL="0" rtl="0" algn="l">
              <a:spcBef>
                <a:spcPts val="0"/>
              </a:spcBef>
              <a:spcAft>
                <a:spcPts val="0"/>
              </a:spcAft>
              <a:buNone/>
            </a:pPr>
            <a:r>
              <a:t/>
            </a:r>
            <a:endParaRPr sz="1000">
              <a:solidFill>
                <a:schemeClr val="lt1"/>
              </a:solidFill>
              <a:latin typeface="Open Sans Light"/>
              <a:ea typeface="Open Sans Light"/>
              <a:cs typeface="Open Sans Light"/>
              <a:sym typeface="Open Sans Light"/>
            </a:endParaRPr>
          </a:p>
        </p:txBody>
      </p:sp>
      <p:sp>
        <p:nvSpPr>
          <p:cNvPr id="489" name="Google Shape;489;p63"/>
          <p:cNvSpPr/>
          <p:nvPr/>
        </p:nvSpPr>
        <p:spPr>
          <a:xfrm>
            <a:off x="5106775" y="2075200"/>
            <a:ext cx="3517800" cy="4179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erif Display"/>
                <a:ea typeface="DM Serif Display"/>
                <a:cs typeface="DM Serif Display"/>
                <a:sym typeface="DM Serif Display"/>
              </a:rPr>
              <a:t>Categorical Low Price Daily Growth Rate</a:t>
            </a:r>
            <a:endParaRPr>
              <a:solidFill>
                <a:schemeClr val="lt1"/>
              </a:solidFill>
              <a:latin typeface="DM Serif Display"/>
              <a:ea typeface="DM Serif Display"/>
              <a:cs typeface="DM Serif Display"/>
              <a:sym typeface="DM Serif Display"/>
            </a:endParaRPr>
          </a:p>
        </p:txBody>
      </p:sp>
      <p:sp>
        <p:nvSpPr>
          <p:cNvPr id="490" name="Google Shape;490;p63"/>
          <p:cNvSpPr txBox="1"/>
          <p:nvPr/>
        </p:nvSpPr>
        <p:spPr>
          <a:xfrm>
            <a:off x="5106775" y="2496050"/>
            <a:ext cx="2704200" cy="3195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1000">
                <a:solidFill>
                  <a:schemeClr val="lt1"/>
                </a:solidFill>
                <a:latin typeface="Open Sans Light"/>
                <a:ea typeface="Open Sans Light"/>
                <a:cs typeface="Open Sans Light"/>
                <a:sym typeface="Open Sans Light"/>
              </a:rPr>
              <a:t>Binary variable either up (1) or down (-1).</a:t>
            </a:r>
            <a:endParaRPr sz="1000">
              <a:solidFill>
                <a:schemeClr val="lt1"/>
              </a:solidFill>
              <a:latin typeface="Open Sans Light"/>
              <a:ea typeface="Open Sans Light"/>
              <a:cs typeface="Open Sans Light"/>
              <a:sym typeface="Open Sans Light"/>
            </a:endParaRPr>
          </a:p>
          <a:p>
            <a:pPr indent="0" lvl="0" marL="0" rtl="0" algn="l">
              <a:spcBef>
                <a:spcPts val="0"/>
              </a:spcBef>
              <a:spcAft>
                <a:spcPts val="0"/>
              </a:spcAft>
              <a:buNone/>
            </a:pPr>
            <a:r>
              <a:t/>
            </a:r>
            <a:endParaRPr sz="1000">
              <a:solidFill>
                <a:schemeClr val="lt1"/>
              </a:solidFill>
              <a:latin typeface="Open Sans Light"/>
              <a:ea typeface="Open Sans Light"/>
              <a:cs typeface="Open Sans Light"/>
              <a:sym typeface="Open Sans Light"/>
            </a:endParaRPr>
          </a:p>
          <a:p>
            <a:pPr indent="0" lvl="0" marL="0" rtl="0" algn="l">
              <a:spcBef>
                <a:spcPts val="0"/>
              </a:spcBef>
              <a:spcAft>
                <a:spcPts val="0"/>
              </a:spcAft>
              <a:buNone/>
            </a:pPr>
            <a:r>
              <a:t/>
            </a:r>
            <a:endParaRPr sz="1000">
              <a:solidFill>
                <a:schemeClr val="lt1"/>
              </a:solidFill>
              <a:latin typeface="Open Sans Light"/>
              <a:ea typeface="Open Sans Light"/>
              <a:cs typeface="Open Sans Light"/>
              <a:sym typeface="Open Sans Light"/>
            </a:endParaRPr>
          </a:p>
        </p:txBody>
      </p:sp>
      <p:sp>
        <p:nvSpPr>
          <p:cNvPr id="491" name="Google Shape;491;p63"/>
          <p:cNvSpPr/>
          <p:nvPr/>
        </p:nvSpPr>
        <p:spPr>
          <a:xfrm>
            <a:off x="5106775" y="2815550"/>
            <a:ext cx="3517800" cy="4179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erif Display"/>
                <a:ea typeface="DM Serif Display"/>
                <a:cs typeface="DM Serif Display"/>
                <a:sym typeface="DM Serif Display"/>
              </a:rPr>
              <a:t>Categorical Close Price Daily Growth Rate</a:t>
            </a:r>
            <a:endParaRPr>
              <a:solidFill>
                <a:schemeClr val="lt1"/>
              </a:solidFill>
              <a:latin typeface="DM Serif Display"/>
              <a:ea typeface="DM Serif Display"/>
              <a:cs typeface="DM Serif Display"/>
              <a:sym typeface="DM Serif Display"/>
            </a:endParaRPr>
          </a:p>
        </p:txBody>
      </p:sp>
      <p:sp>
        <p:nvSpPr>
          <p:cNvPr id="492" name="Google Shape;492;p63"/>
          <p:cNvSpPr txBox="1"/>
          <p:nvPr/>
        </p:nvSpPr>
        <p:spPr>
          <a:xfrm>
            <a:off x="5106775" y="3236400"/>
            <a:ext cx="2704200" cy="3195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1000">
                <a:solidFill>
                  <a:schemeClr val="lt1"/>
                </a:solidFill>
                <a:latin typeface="Open Sans Light"/>
                <a:ea typeface="Open Sans Light"/>
                <a:cs typeface="Open Sans Light"/>
                <a:sym typeface="Open Sans Light"/>
              </a:rPr>
              <a:t>Binary variable either up (1) or down (-1).</a:t>
            </a:r>
            <a:endParaRPr sz="1000">
              <a:solidFill>
                <a:schemeClr val="lt1"/>
              </a:solidFill>
              <a:latin typeface="Open Sans Light"/>
              <a:ea typeface="Open Sans Light"/>
              <a:cs typeface="Open Sans Light"/>
              <a:sym typeface="Open Sans Light"/>
            </a:endParaRPr>
          </a:p>
          <a:p>
            <a:pPr indent="0" lvl="0" marL="0" rtl="0" algn="l">
              <a:spcBef>
                <a:spcPts val="0"/>
              </a:spcBef>
              <a:spcAft>
                <a:spcPts val="0"/>
              </a:spcAft>
              <a:buNone/>
            </a:pPr>
            <a:r>
              <a:t/>
            </a:r>
            <a:endParaRPr sz="1000">
              <a:solidFill>
                <a:schemeClr val="lt1"/>
              </a:solidFill>
              <a:latin typeface="Open Sans Light"/>
              <a:ea typeface="Open Sans Light"/>
              <a:cs typeface="Open Sans Light"/>
              <a:sym typeface="Open Sans Light"/>
            </a:endParaRPr>
          </a:p>
          <a:p>
            <a:pPr indent="0" lvl="0" marL="0" rtl="0" algn="l">
              <a:spcBef>
                <a:spcPts val="0"/>
              </a:spcBef>
              <a:spcAft>
                <a:spcPts val="0"/>
              </a:spcAft>
              <a:buNone/>
            </a:pPr>
            <a:r>
              <a:t/>
            </a:r>
            <a:endParaRPr sz="1000">
              <a:solidFill>
                <a:schemeClr val="lt1"/>
              </a:solidFill>
              <a:latin typeface="Open Sans Light"/>
              <a:ea typeface="Open Sans Light"/>
              <a:cs typeface="Open Sans Light"/>
              <a:sym typeface="Open Sans Light"/>
            </a:endParaRPr>
          </a:p>
        </p:txBody>
      </p:sp>
      <p:sp>
        <p:nvSpPr>
          <p:cNvPr id="493" name="Google Shape;493;p63"/>
          <p:cNvSpPr/>
          <p:nvPr/>
        </p:nvSpPr>
        <p:spPr>
          <a:xfrm>
            <a:off x="5106775" y="3558850"/>
            <a:ext cx="3517800" cy="4179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erif Display"/>
                <a:ea typeface="DM Serif Display"/>
                <a:cs typeface="DM Serif Display"/>
                <a:sym typeface="DM Serif Display"/>
              </a:rPr>
              <a:t>Categorical Adjusted Close Price Daily Growth Rate</a:t>
            </a:r>
            <a:endParaRPr>
              <a:solidFill>
                <a:schemeClr val="lt1"/>
              </a:solidFill>
              <a:latin typeface="DM Serif Display"/>
              <a:ea typeface="DM Serif Display"/>
              <a:cs typeface="DM Serif Display"/>
              <a:sym typeface="DM Serif Display"/>
            </a:endParaRPr>
          </a:p>
        </p:txBody>
      </p:sp>
      <p:sp>
        <p:nvSpPr>
          <p:cNvPr id="494" name="Google Shape;494;p63"/>
          <p:cNvSpPr txBox="1"/>
          <p:nvPr/>
        </p:nvSpPr>
        <p:spPr>
          <a:xfrm>
            <a:off x="5106775" y="4059775"/>
            <a:ext cx="2704200" cy="3195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1000">
                <a:solidFill>
                  <a:schemeClr val="lt1"/>
                </a:solidFill>
                <a:latin typeface="Open Sans Light"/>
                <a:ea typeface="Open Sans Light"/>
                <a:cs typeface="Open Sans Light"/>
                <a:sym typeface="Open Sans Light"/>
              </a:rPr>
              <a:t>Binary variable either up (1) or down (-1).</a:t>
            </a:r>
            <a:endParaRPr sz="1000">
              <a:solidFill>
                <a:schemeClr val="lt1"/>
              </a:solidFill>
              <a:latin typeface="Open Sans Light"/>
              <a:ea typeface="Open Sans Light"/>
              <a:cs typeface="Open Sans Light"/>
              <a:sym typeface="Open Sans Light"/>
            </a:endParaRPr>
          </a:p>
          <a:p>
            <a:pPr indent="0" lvl="0" marL="0" rtl="0" algn="l">
              <a:spcBef>
                <a:spcPts val="0"/>
              </a:spcBef>
              <a:spcAft>
                <a:spcPts val="0"/>
              </a:spcAft>
              <a:buNone/>
            </a:pPr>
            <a:r>
              <a:t/>
            </a:r>
            <a:endParaRPr sz="1000">
              <a:solidFill>
                <a:schemeClr val="lt1"/>
              </a:solidFill>
              <a:latin typeface="Open Sans Light"/>
              <a:ea typeface="Open Sans Light"/>
              <a:cs typeface="Open Sans Light"/>
              <a:sym typeface="Open Sans Light"/>
            </a:endParaRPr>
          </a:p>
          <a:p>
            <a:pPr indent="0" lvl="0" marL="0" rtl="0" algn="l">
              <a:spcBef>
                <a:spcPts val="0"/>
              </a:spcBef>
              <a:spcAft>
                <a:spcPts val="0"/>
              </a:spcAft>
              <a:buNone/>
            </a:pPr>
            <a:r>
              <a:t/>
            </a:r>
            <a:endParaRPr sz="1000">
              <a:solidFill>
                <a:schemeClr val="lt1"/>
              </a:solidFill>
              <a:latin typeface="Open Sans Light"/>
              <a:ea typeface="Open Sans Light"/>
              <a:cs typeface="Open Sans Light"/>
              <a:sym typeface="Open Sans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4"/>
          <p:cNvSpPr/>
          <p:nvPr/>
        </p:nvSpPr>
        <p:spPr>
          <a:xfrm>
            <a:off x="720000" y="1332550"/>
            <a:ext cx="2424900" cy="2627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4"/>
          <p:cNvSpPr/>
          <p:nvPr/>
        </p:nvSpPr>
        <p:spPr>
          <a:xfrm>
            <a:off x="3324853" y="1332550"/>
            <a:ext cx="2424900" cy="2627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4"/>
          <p:cNvSpPr/>
          <p:nvPr/>
        </p:nvSpPr>
        <p:spPr>
          <a:xfrm>
            <a:off x="6027556" y="1332550"/>
            <a:ext cx="2424900" cy="2627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4"/>
          <p:cNvSpPr txBox="1"/>
          <p:nvPr>
            <p:ph type="ctrTitle"/>
          </p:nvPr>
        </p:nvSpPr>
        <p:spPr>
          <a:xfrm>
            <a:off x="723600" y="470625"/>
            <a:ext cx="18783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Models</a:t>
            </a:r>
            <a:endParaRPr/>
          </a:p>
        </p:txBody>
      </p:sp>
      <p:sp>
        <p:nvSpPr>
          <p:cNvPr id="503" name="Google Shape;503;p64"/>
          <p:cNvSpPr txBox="1"/>
          <p:nvPr>
            <p:ph idx="2" type="ctrTitle"/>
          </p:nvPr>
        </p:nvSpPr>
        <p:spPr>
          <a:xfrm>
            <a:off x="719100" y="1788925"/>
            <a:ext cx="24249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dk1"/>
                </a:solidFill>
              </a:rPr>
              <a:t>Ridge Classifier</a:t>
            </a:r>
            <a:endParaRPr sz="1600">
              <a:solidFill>
                <a:schemeClr val="dk1"/>
              </a:solidFill>
            </a:endParaRPr>
          </a:p>
        </p:txBody>
      </p:sp>
      <p:sp>
        <p:nvSpPr>
          <p:cNvPr id="504" name="Google Shape;504;p64"/>
          <p:cNvSpPr txBox="1"/>
          <p:nvPr>
            <p:ph idx="3" type="ctrTitle"/>
          </p:nvPr>
        </p:nvSpPr>
        <p:spPr>
          <a:xfrm>
            <a:off x="3320350" y="1788925"/>
            <a:ext cx="24249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dk1"/>
                </a:solidFill>
              </a:rPr>
              <a:t>Support Vector Machine Ensemble with Bagging</a:t>
            </a:r>
            <a:endParaRPr sz="1600">
              <a:solidFill>
                <a:schemeClr val="dk1"/>
              </a:solidFill>
            </a:endParaRPr>
          </a:p>
        </p:txBody>
      </p:sp>
      <p:sp>
        <p:nvSpPr>
          <p:cNvPr id="505" name="Google Shape;505;p64"/>
          <p:cNvSpPr txBox="1"/>
          <p:nvPr>
            <p:ph idx="5" type="ctrTitle"/>
          </p:nvPr>
        </p:nvSpPr>
        <p:spPr>
          <a:xfrm>
            <a:off x="6005875" y="1788925"/>
            <a:ext cx="24249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dk1"/>
                </a:solidFill>
              </a:rPr>
              <a:t>Multi-Layer Perceptron Classifier </a:t>
            </a:r>
            <a:endParaRPr sz="1600">
              <a:solidFill>
                <a:schemeClr val="dk1"/>
              </a:solidFill>
            </a:endParaRPr>
          </a:p>
        </p:txBody>
      </p:sp>
      <p:sp>
        <p:nvSpPr>
          <p:cNvPr id="506" name="Google Shape;506;p64"/>
          <p:cNvSpPr txBox="1"/>
          <p:nvPr>
            <p:ph idx="1" type="subTitle"/>
          </p:nvPr>
        </p:nvSpPr>
        <p:spPr>
          <a:xfrm>
            <a:off x="723600" y="2738825"/>
            <a:ext cx="2415900" cy="77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rPr>
              <a:t>Robust to outliers and more efficient</a:t>
            </a:r>
            <a:endParaRPr sz="1200">
              <a:solidFill>
                <a:schemeClr val="dk1"/>
              </a:solidFill>
              <a:latin typeface="Open Sans Light"/>
              <a:ea typeface="Open Sans Light"/>
              <a:cs typeface="Open Sans Light"/>
              <a:sym typeface="Open Sans Light"/>
            </a:endParaRPr>
          </a:p>
        </p:txBody>
      </p:sp>
      <p:sp>
        <p:nvSpPr>
          <p:cNvPr id="507" name="Google Shape;507;p64"/>
          <p:cNvSpPr txBox="1"/>
          <p:nvPr>
            <p:ph idx="4" type="subTitle"/>
          </p:nvPr>
        </p:nvSpPr>
        <p:spPr>
          <a:xfrm>
            <a:off x="3324850" y="2738825"/>
            <a:ext cx="2415900" cy="77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rPr>
              <a:t>Perform well with few samples</a:t>
            </a:r>
            <a:endParaRPr sz="1200">
              <a:solidFill>
                <a:schemeClr val="dk1"/>
              </a:solidFill>
              <a:latin typeface="Open Sans Light"/>
              <a:ea typeface="Open Sans Light"/>
              <a:cs typeface="Open Sans Light"/>
              <a:sym typeface="Open Sans Light"/>
            </a:endParaRPr>
          </a:p>
        </p:txBody>
      </p:sp>
      <p:sp>
        <p:nvSpPr>
          <p:cNvPr id="508" name="Google Shape;508;p64"/>
          <p:cNvSpPr txBox="1"/>
          <p:nvPr>
            <p:ph idx="6" type="subTitle"/>
          </p:nvPr>
        </p:nvSpPr>
        <p:spPr>
          <a:xfrm>
            <a:off x="6027550" y="2738825"/>
            <a:ext cx="2403300" cy="77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rPr>
              <a:t>Capture </a:t>
            </a:r>
            <a:r>
              <a:rPr lang="en" sz="1200">
                <a:solidFill>
                  <a:schemeClr val="dk1"/>
                </a:solidFill>
              </a:rPr>
              <a:t>non-linear</a:t>
            </a:r>
            <a:r>
              <a:rPr lang="en" sz="1200">
                <a:solidFill>
                  <a:schemeClr val="dk1"/>
                </a:solidFill>
              </a:rPr>
              <a:t> relationships</a:t>
            </a:r>
            <a:endParaRPr sz="1200">
              <a:solidFill>
                <a:schemeClr val="dk1"/>
              </a:solidFill>
              <a:latin typeface="Open Sans Light"/>
              <a:ea typeface="Open Sans Light"/>
              <a:cs typeface="Open Sans Light"/>
              <a:sym typeface="Open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p47"/>
          <p:cNvSpPr txBox="1"/>
          <p:nvPr>
            <p:ph idx="1" type="subTitle"/>
          </p:nvPr>
        </p:nvSpPr>
        <p:spPr>
          <a:xfrm flipH="1">
            <a:off x="3575575" y="2663175"/>
            <a:ext cx="4855200" cy="655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solidFill>
                  <a:schemeClr val="dk1"/>
                </a:solidFill>
              </a:rPr>
              <a:t>Disappointment From Amazon, Apple Weighs On Market As Investors Also Consider Energy Earnings. (05/01/2020)</a:t>
            </a:r>
            <a:endParaRPr>
              <a:solidFill>
                <a:schemeClr val="dk1"/>
              </a:solidFill>
            </a:endParaRPr>
          </a:p>
        </p:txBody>
      </p:sp>
      <p:sp>
        <p:nvSpPr>
          <p:cNvPr id="258" name="Google Shape;258;p47"/>
          <p:cNvSpPr txBox="1"/>
          <p:nvPr>
            <p:ph idx="1" type="subTitle"/>
          </p:nvPr>
        </p:nvSpPr>
        <p:spPr>
          <a:xfrm flipH="1">
            <a:off x="3575575" y="1881275"/>
            <a:ext cx="4855200" cy="655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solidFill>
                  <a:schemeClr val="dk1"/>
                </a:solidFill>
              </a:rPr>
              <a:t>Apple Reports Q2 Service Revenue $13.348B, Up From $11.45B YoY.</a:t>
            </a:r>
            <a:r>
              <a:rPr lang="en">
                <a:solidFill>
                  <a:schemeClr val="dk1"/>
                </a:solidFill>
              </a:rPr>
              <a:t> (04/30/2020)</a:t>
            </a:r>
            <a:endParaRPr>
              <a:solidFill>
                <a:schemeClr val="dk1"/>
              </a:solidFill>
            </a:endParaRPr>
          </a:p>
        </p:txBody>
      </p:sp>
      <p:graphicFrame>
        <p:nvGraphicFramePr>
          <p:cNvPr id="259" name="Google Shape;259;p47"/>
          <p:cNvGraphicFramePr/>
          <p:nvPr/>
        </p:nvGraphicFramePr>
        <p:xfrm>
          <a:off x="474475" y="1566000"/>
          <a:ext cx="3000000" cy="3000000"/>
        </p:xfrm>
        <a:graphic>
          <a:graphicData uri="http://schemas.openxmlformats.org/drawingml/2006/table">
            <a:tbl>
              <a:tblPr>
                <a:noFill/>
                <a:tableStyleId>{2837CD0F-2947-4123-B139-59C6EB1378C5}</a:tableStyleId>
              </a:tblPr>
              <a:tblGrid>
                <a:gridCol w="1218625"/>
                <a:gridCol w="1218625"/>
              </a:tblGrid>
              <a:tr h="343275">
                <a:tc>
                  <a:txBody>
                    <a:bodyPr/>
                    <a:lstStyle/>
                    <a:p>
                      <a:pPr indent="0" lvl="0" marL="0" rtl="0" algn="ctr">
                        <a:spcBef>
                          <a:spcPts val="0"/>
                        </a:spcBef>
                        <a:spcAft>
                          <a:spcPts val="0"/>
                        </a:spcAft>
                        <a:buNone/>
                      </a:pPr>
                      <a:r>
                        <a:rPr lang="en" sz="1200">
                          <a:solidFill>
                            <a:schemeClr val="dk1"/>
                          </a:solidFill>
                          <a:latin typeface="Open Sans Light"/>
                          <a:ea typeface="Open Sans Light"/>
                          <a:cs typeface="Open Sans Light"/>
                          <a:sym typeface="Open Sans Light"/>
                        </a:rPr>
                        <a:t>Time</a:t>
                      </a:r>
                      <a:endParaRPr sz="1200">
                        <a:solidFill>
                          <a:schemeClr val="dk1"/>
                        </a:solidFill>
                        <a:latin typeface="Open Sans Light"/>
                        <a:ea typeface="Open Sans Light"/>
                        <a:cs typeface="Open Sans Light"/>
                        <a:sym typeface="Open Sans Light"/>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Open Sans Light"/>
                          <a:ea typeface="Open Sans Light"/>
                          <a:cs typeface="Open Sans Light"/>
                          <a:sym typeface="Open Sans Light"/>
                        </a:rPr>
                        <a:t>Apple Stock Close Price</a:t>
                      </a:r>
                      <a:endParaRPr sz="1200">
                        <a:solidFill>
                          <a:schemeClr val="dk1"/>
                        </a:solidFill>
                        <a:latin typeface="Open Sans Light"/>
                        <a:ea typeface="Open Sans Light"/>
                        <a:cs typeface="Open Sans Light"/>
                        <a:sym typeface="Open Sans Light"/>
                      </a:endParaRPr>
                    </a:p>
                  </a:txBody>
                  <a:tcPr marT="91425" marB="91425" marR="91425" marL="91425"/>
                </a:tc>
              </a:tr>
              <a:tr h="343275">
                <a:tc>
                  <a:txBody>
                    <a:bodyPr/>
                    <a:lstStyle/>
                    <a:p>
                      <a:pPr indent="0" lvl="0" marL="0" rtl="0" algn="ctr">
                        <a:spcBef>
                          <a:spcPts val="0"/>
                        </a:spcBef>
                        <a:spcAft>
                          <a:spcPts val="0"/>
                        </a:spcAft>
                        <a:buNone/>
                      </a:pPr>
                      <a:r>
                        <a:rPr lang="en" sz="1200">
                          <a:solidFill>
                            <a:schemeClr val="dk1"/>
                          </a:solidFill>
                          <a:latin typeface="Open Sans Light"/>
                          <a:ea typeface="Open Sans Light"/>
                          <a:cs typeface="Open Sans Light"/>
                          <a:sym typeface="Open Sans Light"/>
                        </a:rPr>
                        <a:t>Apr 28, 2020</a:t>
                      </a:r>
                      <a:endParaRPr sz="1200">
                        <a:solidFill>
                          <a:schemeClr val="dk1"/>
                        </a:solidFill>
                        <a:latin typeface="Open Sans Light"/>
                        <a:ea typeface="Open Sans Light"/>
                        <a:cs typeface="Open Sans Light"/>
                        <a:sym typeface="Open Sans Light"/>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Open Sans Light"/>
                          <a:ea typeface="Open Sans Light"/>
                          <a:cs typeface="Open Sans Light"/>
                          <a:sym typeface="Open Sans Light"/>
                        </a:rPr>
                        <a:t>69.64</a:t>
                      </a:r>
                      <a:endParaRPr sz="1200">
                        <a:solidFill>
                          <a:schemeClr val="dk1"/>
                        </a:solidFill>
                        <a:latin typeface="Open Sans Light"/>
                        <a:ea typeface="Open Sans Light"/>
                        <a:cs typeface="Open Sans Light"/>
                        <a:sym typeface="Open Sans Light"/>
                      </a:endParaRPr>
                    </a:p>
                  </a:txBody>
                  <a:tcPr marT="91425" marB="91425" marR="91425" marL="91425"/>
                </a:tc>
              </a:tr>
              <a:tr h="343275">
                <a:tc>
                  <a:txBody>
                    <a:bodyPr/>
                    <a:lstStyle/>
                    <a:p>
                      <a:pPr indent="0" lvl="0" marL="0" rtl="0" algn="ctr">
                        <a:spcBef>
                          <a:spcPts val="0"/>
                        </a:spcBef>
                        <a:spcAft>
                          <a:spcPts val="0"/>
                        </a:spcAft>
                        <a:buNone/>
                      </a:pPr>
                      <a:r>
                        <a:rPr lang="en" sz="1200">
                          <a:solidFill>
                            <a:schemeClr val="dk1"/>
                          </a:solidFill>
                          <a:latin typeface="Open Sans Light"/>
                          <a:ea typeface="Open Sans Light"/>
                          <a:cs typeface="Open Sans Light"/>
                          <a:sym typeface="Open Sans Light"/>
                        </a:rPr>
                        <a:t>Apr 29, 2020</a:t>
                      </a:r>
                      <a:endParaRPr sz="1200">
                        <a:solidFill>
                          <a:schemeClr val="dk1"/>
                        </a:solidFill>
                        <a:latin typeface="Open Sans Light"/>
                        <a:ea typeface="Open Sans Light"/>
                        <a:cs typeface="Open Sans Light"/>
                        <a:sym typeface="Open Sans Light"/>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Open Sans Light"/>
                          <a:ea typeface="Open Sans Light"/>
                          <a:cs typeface="Open Sans Light"/>
                          <a:sym typeface="Open Sans Light"/>
                        </a:rPr>
                        <a:t>71.93</a:t>
                      </a:r>
                      <a:endParaRPr sz="1200">
                        <a:solidFill>
                          <a:schemeClr val="dk1"/>
                        </a:solidFill>
                        <a:latin typeface="Open Sans Light"/>
                        <a:ea typeface="Open Sans Light"/>
                        <a:cs typeface="Open Sans Light"/>
                        <a:sym typeface="Open Sans Light"/>
                      </a:endParaRPr>
                    </a:p>
                  </a:txBody>
                  <a:tcPr marT="91425" marB="91425" marR="91425" marL="91425"/>
                </a:tc>
              </a:tr>
              <a:tr h="343275">
                <a:tc>
                  <a:txBody>
                    <a:bodyPr/>
                    <a:lstStyle/>
                    <a:p>
                      <a:pPr indent="0" lvl="0" marL="0" rtl="0" algn="ctr">
                        <a:spcBef>
                          <a:spcPts val="0"/>
                        </a:spcBef>
                        <a:spcAft>
                          <a:spcPts val="0"/>
                        </a:spcAft>
                        <a:buNone/>
                      </a:pPr>
                      <a:r>
                        <a:rPr lang="en" sz="1200">
                          <a:solidFill>
                            <a:schemeClr val="dk1"/>
                          </a:solidFill>
                          <a:latin typeface="Open Sans Light"/>
                          <a:ea typeface="Open Sans Light"/>
                          <a:cs typeface="Open Sans Light"/>
                          <a:sym typeface="Open Sans Light"/>
                        </a:rPr>
                        <a:t>Apr 30, 2020</a:t>
                      </a:r>
                      <a:endParaRPr sz="1200">
                        <a:solidFill>
                          <a:schemeClr val="dk1"/>
                        </a:solidFill>
                        <a:latin typeface="Open Sans Light"/>
                        <a:ea typeface="Open Sans Light"/>
                        <a:cs typeface="Open Sans Light"/>
                        <a:sym typeface="Open Sans Light"/>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Open Sans Light"/>
                          <a:ea typeface="Open Sans Light"/>
                          <a:cs typeface="Open Sans Light"/>
                          <a:sym typeface="Open Sans Light"/>
                        </a:rPr>
                        <a:t>73.45</a:t>
                      </a:r>
                      <a:endParaRPr sz="1200">
                        <a:solidFill>
                          <a:schemeClr val="dk1"/>
                        </a:solidFill>
                        <a:latin typeface="Open Sans Light"/>
                        <a:ea typeface="Open Sans Light"/>
                        <a:cs typeface="Open Sans Light"/>
                        <a:sym typeface="Open Sans Light"/>
                      </a:endParaRPr>
                    </a:p>
                  </a:txBody>
                  <a:tcPr marT="91425" marB="91425" marR="91425" marL="91425"/>
                </a:tc>
              </a:tr>
              <a:tr h="343275">
                <a:tc>
                  <a:txBody>
                    <a:bodyPr/>
                    <a:lstStyle/>
                    <a:p>
                      <a:pPr indent="0" lvl="0" marL="0" rtl="0" algn="ctr">
                        <a:spcBef>
                          <a:spcPts val="0"/>
                        </a:spcBef>
                        <a:spcAft>
                          <a:spcPts val="0"/>
                        </a:spcAft>
                        <a:buNone/>
                      </a:pPr>
                      <a:r>
                        <a:rPr lang="en" sz="1200">
                          <a:solidFill>
                            <a:schemeClr val="dk1"/>
                          </a:solidFill>
                          <a:latin typeface="Open Sans Light"/>
                          <a:ea typeface="Open Sans Light"/>
                          <a:cs typeface="Open Sans Light"/>
                          <a:sym typeface="Open Sans Light"/>
                        </a:rPr>
                        <a:t>May 1, 2020</a:t>
                      </a:r>
                      <a:endParaRPr sz="1200">
                        <a:solidFill>
                          <a:schemeClr val="dk1"/>
                        </a:solidFill>
                        <a:latin typeface="Open Sans Light"/>
                        <a:ea typeface="Open Sans Light"/>
                        <a:cs typeface="Open Sans Light"/>
                        <a:sym typeface="Open Sans Light"/>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Open Sans Light"/>
                          <a:ea typeface="Open Sans Light"/>
                          <a:cs typeface="Open Sans Light"/>
                          <a:sym typeface="Open Sans Light"/>
                        </a:rPr>
                        <a:t>72.27</a:t>
                      </a:r>
                      <a:endParaRPr sz="1200">
                        <a:solidFill>
                          <a:schemeClr val="dk1"/>
                        </a:solidFill>
                        <a:latin typeface="Open Sans Light"/>
                        <a:ea typeface="Open Sans Light"/>
                        <a:cs typeface="Open Sans Light"/>
                        <a:sym typeface="Open Sans Light"/>
                      </a:endParaRPr>
                    </a:p>
                  </a:txBody>
                  <a:tcPr marT="91425" marB="91425" marR="91425" marL="91425"/>
                </a:tc>
              </a:tr>
            </a:tbl>
          </a:graphicData>
        </a:graphic>
      </p:graphicFrame>
      <p:sp>
        <p:nvSpPr>
          <p:cNvPr id="260" name="Google Shape;260;p47"/>
          <p:cNvSpPr txBox="1"/>
          <p:nvPr/>
        </p:nvSpPr>
        <p:spPr>
          <a:xfrm>
            <a:off x="2911721" y="256125"/>
            <a:ext cx="2805900" cy="9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3F3F3"/>
                </a:solidFill>
                <a:latin typeface="DM Serif Display"/>
                <a:ea typeface="DM Serif Display"/>
                <a:cs typeface="DM Serif Display"/>
                <a:sym typeface="DM Serif Display"/>
              </a:rPr>
              <a:t>News Headlines related to Apple</a:t>
            </a:r>
            <a:endParaRPr sz="2000">
              <a:solidFill>
                <a:srgbClr val="F3F3F3"/>
              </a:solidFill>
              <a:latin typeface="DM Serif Display"/>
              <a:ea typeface="DM Serif Display"/>
              <a:cs typeface="DM Serif Display"/>
              <a:sym typeface="DM Serif Dis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pic>
        <p:nvPicPr>
          <p:cNvPr id="513" name="Google Shape;513;p65"/>
          <p:cNvPicPr preferRelativeResize="0"/>
          <p:nvPr/>
        </p:nvPicPr>
        <p:blipFill>
          <a:blip r:embed="rId3">
            <a:alphaModFix/>
          </a:blip>
          <a:stretch>
            <a:fillRect/>
          </a:stretch>
        </p:blipFill>
        <p:spPr>
          <a:xfrm>
            <a:off x="0" y="786622"/>
            <a:ext cx="9144000" cy="3570253"/>
          </a:xfrm>
          <a:prstGeom prst="rect">
            <a:avLst/>
          </a:prstGeom>
          <a:noFill/>
          <a:ln>
            <a:noFill/>
          </a:ln>
        </p:spPr>
      </p:pic>
      <p:sp>
        <p:nvSpPr>
          <p:cNvPr id="514" name="Google Shape;514;p65"/>
          <p:cNvSpPr/>
          <p:nvPr/>
        </p:nvSpPr>
        <p:spPr>
          <a:xfrm>
            <a:off x="7405600" y="1890100"/>
            <a:ext cx="1317000" cy="1397100"/>
          </a:xfrm>
          <a:prstGeom prst="rect">
            <a:avLst/>
          </a:prstGeom>
          <a:noFill/>
          <a:ln cap="flat" cmpd="sng" w="3810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6"/>
          <p:cNvSpPr/>
          <p:nvPr/>
        </p:nvSpPr>
        <p:spPr>
          <a:xfrm>
            <a:off x="1455225" y="1557663"/>
            <a:ext cx="3116700" cy="390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6"/>
          <p:cNvSpPr txBox="1"/>
          <p:nvPr/>
        </p:nvSpPr>
        <p:spPr>
          <a:xfrm>
            <a:off x="85725" y="1557663"/>
            <a:ext cx="1369500" cy="39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434343"/>
                </a:solidFill>
                <a:latin typeface="DM Serif Display"/>
                <a:ea typeface="DM Serif Display"/>
                <a:cs typeface="DM Serif Display"/>
                <a:sym typeface="DM Serif Display"/>
              </a:rPr>
              <a:t>High Price</a:t>
            </a:r>
            <a:endParaRPr sz="1800">
              <a:solidFill>
                <a:srgbClr val="434343"/>
              </a:solidFill>
              <a:latin typeface="DM Serif Display"/>
              <a:ea typeface="DM Serif Display"/>
              <a:cs typeface="DM Serif Display"/>
              <a:sym typeface="DM Serif Display"/>
            </a:endParaRPr>
          </a:p>
        </p:txBody>
      </p:sp>
      <p:graphicFrame>
        <p:nvGraphicFramePr>
          <p:cNvPr id="521" name="Google Shape;521;p66"/>
          <p:cNvGraphicFramePr/>
          <p:nvPr/>
        </p:nvGraphicFramePr>
        <p:xfrm>
          <a:off x="416300" y="1557663"/>
          <a:ext cx="3000000" cy="3000000"/>
        </p:xfrm>
        <a:graphic>
          <a:graphicData uri="http://schemas.openxmlformats.org/drawingml/2006/table">
            <a:tbl>
              <a:tblPr>
                <a:noFill/>
                <a:tableStyleId>{2837CD0F-2947-4123-B139-59C6EB1378C5}</a:tableStyleId>
              </a:tblPr>
              <a:tblGrid>
                <a:gridCol w="1038925"/>
                <a:gridCol w="1038925"/>
                <a:gridCol w="1038925"/>
                <a:gridCol w="1038925"/>
              </a:tblGrid>
              <a:tr h="514950">
                <a:tc>
                  <a:txBody>
                    <a:bodyPr/>
                    <a:lstStyle/>
                    <a:p>
                      <a:pPr indent="0" lvl="0" marL="0" rtl="0" algn="ctr">
                        <a:spcBef>
                          <a:spcPts val="0"/>
                        </a:spcBef>
                        <a:spcAft>
                          <a:spcPts val="0"/>
                        </a:spcAft>
                        <a:buNone/>
                      </a:pPr>
                      <a:r>
                        <a:t/>
                      </a:r>
                      <a:endParaRPr>
                        <a:solidFill>
                          <a:srgbClr val="434343"/>
                        </a:solidFill>
                        <a:latin typeface="DM Serif Display"/>
                        <a:ea typeface="DM Serif Display"/>
                        <a:cs typeface="DM Serif Display"/>
                        <a:sym typeface="DM Serif Display"/>
                      </a:endParaRPr>
                    </a:p>
                  </a:txBody>
                  <a:tcPr marT="91425" marB="91425"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DM Serif Display"/>
                          <a:ea typeface="DM Serif Display"/>
                          <a:cs typeface="DM Serif Display"/>
                          <a:sym typeface="DM Serif Display"/>
                        </a:rPr>
                        <a:t>Ridge</a:t>
                      </a:r>
                      <a:endParaRPr>
                        <a:solidFill>
                          <a:srgbClr val="434343"/>
                        </a:solidFill>
                        <a:latin typeface="DM Serif Display"/>
                        <a:ea typeface="DM Serif Display"/>
                        <a:cs typeface="DM Serif Display"/>
                        <a:sym typeface="DM Serif Display"/>
                      </a:endParaRPr>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DM Serif Display"/>
                          <a:ea typeface="DM Serif Display"/>
                          <a:cs typeface="DM Serif Display"/>
                          <a:sym typeface="DM Serif Display"/>
                        </a:rPr>
                        <a:t>SVM</a:t>
                      </a:r>
                      <a:endParaRPr>
                        <a:solidFill>
                          <a:srgbClr val="434343"/>
                        </a:solidFill>
                        <a:latin typeface="DM Serif Display"/>
                        <a:ea typeface="DM Serif Display"/>
                        <a:cs typeface="DM Serif Display"/>
                        <a:sym typeface="DM Serif Display"/>
                      </a:endParaRPr>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DM Serif Display"/>
                          <a:ea typeface="DM Serif Display"/>
                          <a:cs typeface="DM Serif Display"/>
                          <a:sym typeface="DM Serif Display"/>
                        </a:rPr>
                        <a:t>Perceptron</a:t>
                      </a:r>
                      <a:endParaRPr>
                        <a:solidFill>
                          <a:srgbClr val="434343"/>
                        </a:solidFill>
                        <a:latin typeface="DM Serif Display"/>
                        <a:ea typeface="DM Serif Display"/>
                        <a:cs typeface="DM Serif Display"/>
                        <a:sym typeface="DM Serif Display"/>
                      </a:endParaRPr>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434343"/>
                      </a:solidFill>
                      <a:prstDash val="solid"/>
                      <a:round/>
                      <a:headEnd len="sm" w="sm" type="none"/>
                      <a:tailEnd len="sm" w="sm" type="none"/>
                    </a:lnB>
                  </a:tcPr>
                </a:tc>
              </a:tr>
              <a:tr h="771875">
                <a:tc>
                  <a:txBody>
                    <a:bodyPr/>
                    <a:lstStyle/>
                    <a:p>
                      <a:pPr indent="0" lvl="0" marL="0" rtl="0" algn="l">
                        <a:spcBef>
                          <a:spcPts val="0"/>
                        </a:spcBef>
                        <a:spcAft>
                          <a:spcPts val="0"/>
                        </a:spcAft>
                        <a:buNone/>
                      </a:pPr>
                      <a:r>
                        <a:rPr lang="en">
                          <a:solidFill>
                            <a:srgbClr val="434343"/>
                          </a:solidFill>
                          <a:latin typeface="DM Serif Display"/>
                          <a:ea typeface="DM Serif Display"/>
                          <a:cs typeface="DM Serif Display"/>
                          <a:sym typeface="DM Serif Display"/>
                        </a:rPr>
                        <a:t>Accuracy</a:t>
                      </a:r>
                      <a:endParaRPr>
                        <a:solidFill>
                          <a:srgbClr val="434343"/>
                        </a:solidFill>
                        <a:latin typeface="DM Serif Display"/>
                        <a:ea typeface="DM Serif Display"/>
                        <a:cs typeface="DM Serif Display"/>
                        <a:sym typeface="DM Serif Display"/>
                      </a:endParaRPr>
                    </a:p>
                  </a:txBody>
                  <a:tcPr marT="91425" marB="91425" marR="0" marL="0" anchor="ctr">
                    <a:lnL cap="flat" cmpd="sng" w="9525">
                      <a:solidFill>
                        <a:srgbClr val="9E9E9E">
                          <a:alpha val="0"/>
                        </a:srgbClr>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48</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21</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38</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741350">
                <a:tc>
                  <a:txBody>
                    <a:bodyPr/>
                    <a:lstStyle/>
                    <a:p>
                      <a:pPr indent="0" lvl="0" marL="0" rtl="0" algn="l">
                        <a:spcBef>
                          <a:spcPts val="0"/>
                        </a:spcBef>
                        <a:spcAft>
                          <a:spcPts val="0"/>
                        </a:spcAft>
                        <a:buNone/>
                      </a:pPr>
                      <a:r>
                        <a:rPr lang="en">
                          <a:solidFill>
                            <a:srgbClr val="434343"/>
                          </a:solidFill>
                          <a:latin typeface="DM Serif Display"/>
                          <a:ea typeface="DM Serif Display"/>
                          <a:cs typeface="DM Serif Display"/>
                          <a:sym typeface="DM Serif Display"/>
                        </a:rPr>
                        <a:t>F1 Score</a:t>
                      </a:r>
                      <a:endParaRPr>
                        <a:solidFill>
                          <a:srgbClr val="434343"/>
                        </a:solidFill>
                        <a:latin typeface="DM Serif Display"/>
                        <a:ea typeface="DM Serif Display"/>
                        <a:cs typeface="DM Serif Display"/>
                        <a:sym typeface="DM Serif Display"/>
                      </a:endParaRPr>
                    </a:p>
                  </a:txBody>
                  <a:tcPr marT="91425" marB="91425" marR="0" marL="0" anchor="ctr">
                    <a:lnL cap="flat" cmpd="sng" w="9525">
                      <a:solidFill>
                        <a:srgbClr val="9E9E9E">
                          <a:alpha val="0"/>
                        </a:srgbClr>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36</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25</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46</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522" name="Google Shape;522;p66"/>
          <p:cNvSpPr/>
          <p:nvPr/>
        </p:nvSpPr>
        <p:spPr>
          <a:xfrm>
            <a:off x="5941500" y="1557663"/>
            <a:ext cx="3116700" cy="390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6"/>
          <p:cNvSpPr txBox="1"/>
          <p:nvPr/>
        </p:nvSpPr>
        <p:spPr>
          <a:xfrm>
            <a:off x="4572000" y="1557663"/>
            <a:ext cx="1369500" cy="39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434343"/>
                </a:solidFill>
                <a:latin typeface="DM Serif Display"/>
                <a:ea typeface="DM Serif Display"/>
                <a:cs typeface="DM Serif Display"/>
                <a:sym typeface="DM Serif Display"/>
              </a:rPr>
              <a:t>Low </a:t>
            </a:r>
            <a:r>
              <a:rPr lang="en" sz="1800">
                <a:solidFill>
                  <a:srgbClr val="434343"/>
                </a:solidFill>
                <a:latin typeface="DM Serif Display"/>
                <a:ea typeface="DM Serif Display"/>
                <a:cs typeface="DM Serif Display"/>
                <a:sym typeface="DM Serif Display"/>
              </a:rPr>
              <a:t>Price</a:t>
            </a:r>
            <a:endParaRPr sz="1800">
              <a:solidFill>
                <a:srgbClr val="434343"/>
              </a:solidFill>
              <a:latin typeface="DM Serif Display"/>
              <a:ea typeface="DM Serif Display"/>
              <a:cs typeface="DM Serif Display"/>
              <a:sym typeface="DM Serif Display"/>
            </a:endParaRPr>
          </a:p>
        </p:txBody>
      </p:sp>
      <p:graphicFrame>
        <p:nvGraphicFramePr>
          <p:cNvPr id="524" name="Google Shape;524;p66"/>
          <p:cNvGraphicFramePr/>
          <p:nvPr/>
        </p:nvGraphicFramePr>
        <p:xfrm>
          <a:off x="4902575" y="1557663"/>
          <a:ext cx="3000000" cy="3000000"/>
        </p:xfrm>
        <a:graphic>
          <a:graphicData uri="http://schemas.openxmlformats.org/drawingml/2006/table">
            <a:tbl>
              <a:tblPr>
                <a:noFill/>
                <a:tableStyleId>{2837CD0F-2947-4123-B139-59C6EB1378C5}</a:tableStyleId>
              </a:tblPr>
              <a:tblGrid>
                <a:gridCol w="1038925"/>
                <a:gridCol w="1038925"/>
                <a:gridCol w="1038925"/>
                <a:gridCol w="1038925"/>
              </a:tblGrid>
              <a:tr h="514950">
                <a:tc>
                  <a:txBody>
                    <a:bodyPr/>
                    <a:lstStyle/>
                    <a:p>
                      <a:pPr indent="0" lvl="0" marL="0" rtl="0" algn="ctr">
                        <a:spcBef>
                          <a:spcPts val="0"/>
                        </a:spcBef>
                        <a:spcAft>
                          <a:spcPts val="0"/>
                        </a:spcAft>
                        <a:buNone/>
                      </a:pPr>
                      <a:r>
                        <a:t/>
                      </a:r>
                      <a:endParaRPr>
                        <a:solidFill>
                          <a:srgbClr val="434343"/>
                        </a:solidFill>
                        <a:latin typeface="DM Serif Display"/>
                        <a:ea typeface="DM Serif Display"/>
                        <a:cs typeface="DM Serif Display"/>
                        <a:sym typeface="DM Serif Display"/>
                      </a:endParaRPr>
                    </a:p>
                  </a:txBody>
                  <a:tcPr marT="91425" marB="91425"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DM Serif Display"/>
                          <a:ea typeface="DM Serif Display"/>
                          <a:cs typeface="DM Serif Display"/>
                          <a:sym typeface="DM Serif Display"/>
                        </a:rPr>
                        <a:t>Ridge</a:t>
                      </a:r>
                      <a:endParaRPr>
                        <a:solidFill>
                          <a:srgbClr val="434343"/>
                        </a:solidFill>
                        <a:latin typeface="DM Serif Display"/>
                        <a:ea typeface="DM Serif Display"/>
                        <a:cs typeface="DM Serif Display"/>
                        <a:sym typeface="DM Serif Display"/>
                      </a:endParaRPr>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DM Serif Display"/>
                          <a:ea typeface="DM Serif Display"/>
                          <a:cs typeface="DM Serif Display"/>
                          <a:sym typeface="DM Serif Display"/>
                        </a:rPr>
                        <a:t>SVM</a:t>
                      </a:r>
                      <a:endParaRPr>
                        <a:solidFill>
                          <a:srgbClr val="434343"/>
                        </a:solidFill>
                        <a:latin typeface="DM Serif Display"/>
                        <a:ea typeface="DM Serif Display"/>
                        <a:cs typeface="DM Serif Display"/>
                        <a:sym typeface="DM Serif Display"/>
                      </a:endParaRPr>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DM Serif Display"/>
                          <a:ea typeface="DM Serif Display"/>
                          <a:cs typeface="DM Serif Display"/>
                          <a:sym typeface="DM Serif Display"/>
                        </a:rPr>
                        <a:t>Perceptron</a:t>
                      </a:r>
                      <a:endParaRPr>
                        <a:solidFill>
                          <a:srgbClr val="434343"/>
                        </a:solidFill>
                        <a:latin typeface="DM Serif Display"/>
                        <a:ea typeface="DM Serif Display"/>
                        <a:cs typeface="DM Serif Display"/>
                        <a:sym typeface="DM Serif Display"/>
                      </a:endParaRPr>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434343"/>
                      </a:solidFill>
                      <a:prstDash val="solid"/>
                      <a:round/>
                      <a:headEnd len="sm" w="sm" type="none"/>
                      <a:tailEnd len="sm" w="sm" type="none"/>
                    </a:lnB>
                  </a:tcPr>
                </a:tc>
              </a:tr>
              <a:tr h="771875">
                <a:tc>
                  <a:txBody>
                    <a:bodyPr/>
                    <a:lstStyle/>
                    <a:p>
                      <a:pPr indent="0" lvl="0" marL="0" rtl="0" algn="l">
                        <a:spcBef>
                          <a:spcPts val="0"/>
                        </a:spcBef>
                        <a:spcAft>
                          <a:spcPts val="0"/>
                        </a:spcAft>
                        <a:buNone/>
                      </a:pPr>
                      <a:r>
                        <a:rPr lang="en">
                          <a:solidFill>
                            <a:srgbClr val="434343"/>
                          </a:solidFill>
                          <a:latin typeface="DM Serif Display"/>
                          <a:ea typeface="DM Serif Display"/>
                          <a:cs typeface="DM Serif Display"/>
                          <a:sym typeface="DM Serif Display"/>
                        </a:rPr>
                        <a:t>Accuracy</a:t>
                      </a:r>
                      <a:endParaRPr>
                        <a:solidFill>
                          <a:srgbClr val="434343"/>
                        </a:solidFill>
                        <a:latin typeface="DM Serif Display"/>
                        <a:ea typeface="DM Serif Display"/>
                        <a:cs typeface="DM Serif Display"/>
                        <a:sym typeface="DM Serif Display"/>
                      </a:endParaRPr>
                    </a:p>
                  </a:txBody>
                  <a:tcPr marT="91425" marB="91425" marR="0" marL="0" anchor="ctr">
                    <a:lnL cap="flat" cmpd="sng" w="9525">
                      <a:solidFill>
                        <a:srgbClr val="9E9E9E">
                          <a:alpha val="0"/>
                        </a:srgbClr>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55</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20</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32</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741350">
                <a:tc>
                  <a:txBody>
                    <a:bodyPr/>
                    <a:lstStyle/>
                    <a:p>
                      <a:pPr indent="0" lvl="0" marL="0" rtl="0" algn="l">
                        <a:spcBef>
                          <a:spcPts val="0"/>
                        </a:spcBef>
                        <a:spcAft>
                          <a:spcPts val="0"/>
                        </a:spcAft>
                        <a:buNone/>
                      </a:pPr>
                      <a:r>
                        <a:rPr lang="en">
                          <a:solidFill>
                            <a:srgbClr val="434343"/>
                          </a:solidFill>
                          <a:latin typeface="DM Serif Display"/>
                          <a:ea typeface="DM Serif Display"/>
                          <a:cs typeface="DM Serif Display"/>
                          <a:sym typeface="DM Serif Display"/>
                        </a:rPr>
                        <a:t>F1 Score</a:t>
                      </a:r>
                      <a:endParaRPr>
                        <a:solidFill>
                          <a:srgbClr val="434343"/>
                        </a:solidFill>
                        <a:latin typeface="DM Serif Display"/>
                        <a:ea typeface="DM Serif Display"/>
                        <a:cs typeface="DM Serif Display"/>
                        <a:sym typeface="DM Serif Display"/>
                      </a:endParaRPr>
                    </a:p>
                  </a:txBody>
                  <a:tcPr marT="91425" marB="91425" marR="0" marL="0" anchor="ctr">
                    <a:lnL cap="flat" cmpd="sng" w="9525">
                      <a:solidFill>
                        <a:srgbClr val="9E9E9E">
                          <a:alpha val="0"/>
                        </a:srgbClr>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42</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18</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47</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525" name="Google Shape;525;p66"/>
          <p:cNvSpPr txBox="1"/>
          <p:nvPr>
            <p:ph type="ctrTitle"/>
          </p:nvPr>
        </p:nvSpPr>
        <p:spPr>
          <a:xfrm>
            <a:off x="723600" y="470625"/>
            <a:ext cx="26601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Company-Level </a:t>
            </a:r>
            <a:r>
              <a:rPr lang="en"/>
              <a:t>Model Evaluation</a:t>
            </a:r>
            <a:endParaRPr/>
          </a:p>
        </p:txBody>
      </p:sp>
      <p:sp>
        <p:nvSpPr>
          <p:cNvPr id="526" name="Google Shape;526;p66"/>
          <p:cNvSpPr/>
          <p:nvPr/>
        </p:nvSpPr>
        <p:spPr>
          <a:xfrm>
            <a:off x="1541275" y="1409575"/>
            <a:ext cx="889800" cy="783000"/>
          </a:xfrm>
          <a:prstGeom prst="ellipse">
            <a:avLst/>
          </a:prstGeom>
          <a:noFill/>
          <a:ln cap="flat" cmpd="sng" w="7620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527" name="Google Shape;527;p66"/>
          <p:cNvSpPr/>
          <p:nvPr/>
        </p:nvSpPr>
        <p:spPr>
          <a:xfrm>
            <a:off x="6017375" y="1409575"/>
            <a:ext cx="889800" cy="783000"/>
          </a:xfrm>
          <a:prstGeom prst="ellipse">
            <a:avLst/>
          </a:prstGeom>
          <a:noFill/>
          <a:ln cap="flat" cmpd="sng" w="7620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528" name="Google Shape;528;p66"/>
          <p:cNvSpPr/>
          <p:nvPr/>
        </p:nvSpPr>
        <p:spPr>
          <a:xfrm>
            <a:off x="3533075" y="1356175"/>
            <a:ext cx="1067400" cy="889800"/>
          </a:xfrm>
          <a:prstGeom prst="ellipse">
            <a:avLst/>
          </a:prstGeom>
          <a:noFill/>
          <a:ln cap="flat" cmpd="sng" w="7620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529" name="Google Shape;529;p66"/>
          <p:cNvSpPr/>
          <p:nvPr/>
        </p:nvSpPr>
        <p:spPr>
          <a:xfrm>
            <a:off x="8019350" y="1356175"/>
            <a:ext cx="1067400" cy="889800"/>
          </a:xfrm>
          <a:prstGeom prst="ellipse">
            <a:avLst/>
          </a:prstGeom>
          <a:noFill/>
          <a:ln cap="flat" cmpd="sng" w="7620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530" name="Google Shape;530;p66"/>
          <p:cNvSpPr txBox="1"/>
          <p:nvPr>
            <p:ph idx="4294967295" type="subTitle"/>
          </p:nvPr>
        </p:nvSpPr>
        <p:spPr>
          <a:xfrm>
            <a:off x="0" y="3933425"/>
            <a:ext cx="9144000" cy="66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This model evaluation method is more appropriate for traders working on stock portfolios including a large amount of stocks. For price trend predictions among all companies, the average accuracy and F1 score is ~ 58%.</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7"/>
          <p:cNvSpPr/>
          <p:nvPr/>
        </p:nvSpPr>
        <p:spPr>
          <a:xfrm>
            <a:off x="1455225" y="1557663"/>
            <a:ext cx="3116700" cy="390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7"/>
          <p:cNvSpPr txBox="1"/>
          <p:nvPr/>
        </p:nvSpPr>
        <p:spPr>
          <a:xfrm>
            <a:off x="85725" y="1557663"/>
            <a:ext cx="1369500" cy="39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434343"/>
                </a:solidFill>
                <a:latin typeface="DM Serif Display"/>
                <a:ea typeface="DM Serif Display"/>
                <a:cs typeface="DM Serif Display"/>
                <a:sym typeface="DM Serif Display"/>
              </a:rPr>
              <a:t>Close</a:t>
            </a:r>
            <a:r>
              <a:rPr lang="en" sz="1800">
                <a:solidFill>
                  <a:srgbClr val="434343"/>
                </a:solidFill>
                <a:latin typeface="DM Serif Display"/>
                <a:ea typeface="DM Serif Display"/>
                <a:cs typeface="DM Serif Display"/>
                <a:sym typeface="DM Serif Display"/>
              </a:rPr>
              <a:t> Price</a:t>
            </a:r>
            <a:endParaRPr sz="1800">
              <a:solidFill>
                <a:srgbClr val="434343"/>
              </a:solidFill>
              <a:latin typeface="DM Serif Display"/>
              <a:ea typeface="DM Serif Display"/>
              <a:cs typeface="DM Serif Display"/>
              <a:sym typeface="DM Serif Display"/>
            </a:endParaRPr>
          </a:p>
        </p:txBody>
      </p:sp>
      <p:graphicFrame>
        <p:nvGraphicFramePr>
          <p:cNvPr id="537" name="Google Shape;537;p67"/>
          <p:cNvGraphicFramePr/>
          <p:nvPr/>
        </p:nvGraphicFramePr>
        <p:xfrm>
          <a:off x="416300" y="1557663"/>
          <a:ext cx="3000000" cy="3000000"/>
        </p:xfrm>
        <a:graphic>
          <a:graphicData uri="http://schemas.openxmlformats.org/drawingml/2006/table">
            <a:tbl>
              <a:tblPr>
                <a:noFill/>
                <a:tableStyleId>{2837CD0F-2947-4123-B139-59C6EB1378C5}</a:tableStyleId>
              </a:tblPr>
              <a:tblGrid>
                <a:gridCol w="1038925"/>
                <a:gridCol w="1038925"/>
                <a:gridCol w="1038925"/>
                <a:gridCol w="1038925"/>
              </a:tblGrid>
              <a:tr h="514950">
                <a:tc>
                  <a:txBody>
                    <a:bodyPr/>
                    <a:lstStyle/>
                    <a:p>
                      <a:pPr indent="0" lvl="0" marL="0" rtl="0" algn="ctr">
                        <a:spcBef>
                          <a:spcPts val="0"/>
                        </a:spcBef>
                        <a:spcAft>
                          <a:spcPts val="0"/>
                        </a:spcAft>
                        <a:buNone/>
                      </a:pPr>
                      <a:r>
                        <a:t/>
                      </a:r>
                      <a:endParaRPr>
                        <a:solidFill>
                          <a:srgbClr val="434343"/>
                        </a:solidFill>
                        <a:latin typeface="DM Serif Display"/>
                        <a:ea typeface="DM Serif Display"/>
                        <a:cs typeface="DM Serif Display"/>
                        <a:sym typeface="DM Serif Display"/>
                      </a:endParaRPr>
                    </a:p>
                  </a:txBody>
                  <a:tcPr marT="91425" marB="91425"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DM Serif Display"/>
                          <a:ea typeface="DM Serif Display"/>
                          <a:cs typeface="DM Serif Display"/>
                          <a:sym typeface="DM Serif Display"/>
                        </a:rPr>
                        <a:t>Ridge</a:t>
                      </a:r>
                      <a:endParaRPr>
                        <a:solidFill>
                          <a:srgbClr val="434343"/>
                        </a:solidFill>
                        <a:latin typeface="DM Serif Display"/>
                        <a:ea typeface="DM Serif Display"/>
                        <a:cs typeface="DM Serif Display"/>
                        <a:sym typeface="DM Serif Display"/>
                      </a:endParaRPr>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DM Serif Display"/>
                          <a:ea typeface="DM Serif Display"/>
                          <a:cs typeface="DM Serif Display"/>
                          <a:sym typeface="DM Serif Display"/>
                        </a:rPr>
                        <a:t>SVM</a:t>
                      </a:r>
                      <a:endParaRPr>
                        <a:solidFill>
                          <a:srgbClr val="434343"/>
                        </a:solidFill>
                        <a:latin typeface="DM Serif Display"/>
                        <a:ea typeface="DM Serif Display"/>
                        <a:cs typeface="DM Serif Display"/>
                        <a:sym typeface="DM Serif Display"/>
                      </a:endParaRPr>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DM Serif Display"/>
                          <a:ea typeface="DM Serif Display"/>
                          <a:cs typeface="DM Serif Display"/>
                          <a:sym typeface="DM Serif Display"/>
                        </a:rPr>
                        <a:t>Perceptron</a:t>
                      </a:r>
                      <a:endParaRPr>
                        <a:solidFill>
                          <a:srgbClr val="434343"/>
                        </a:solidFill>
                        <a:latin typeface="DM Serif Display"/>
                        <a:ea typeface="DM Serif Display"/>
                        <a:cs typeface="DM Serif Display"/>
                        <a:sym typeface="DM Serif Display"/>
                      </a:endParaRPr>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434343"/>
                      </a:solidFill>
                      <a:prstDash val="solid"/>
                      <a:round/>
                      <a:headEnd len="sm" w="sm" type="none"/>
                      <a:tailEnd len="sm" w="sm" type="none"/>
                    </a:lnB>
                  </a:tcPr>
                </a:tc>
              </a:tr>
              <a:tr h="771875">
                <a:tc>
                  <a:txBody>
                    <a:bodyPr/>
                    <a:lstStyle/>
                    <a:p>
                      <a:pPr indent="0" lvl="0" marL="0" rtl="0" algn="l">
                        <a:spcBef>
                          <a:spcPts val="0"/>
                        </a:spcBef>
                        <a:spcAft>
                          <a:spcPts val="0"/>
                        </a:spcAft>
                        <a:buNone/>
                      </a:pPr>
                      <a:r>
                        <a:rPr lang="en">
                          <a:solidFill>
                            <a:srgbClr val="434343"/>
                          </a:solidFill>
                          <a:latin typeface="DM Serif Display"/>
                          <a:ea typeface="DM Serif Display"/>
                          <a:cs typeface="DM Serif Display"/>
                          <a:sym typeface="DM Serif Display"/>
                        </a:rPr>
                        <a:t>Accuracy</a:t>
                      </a:r>
                      <a:endParaRPr>
                        <a:solidFill>
                          <a:srgbClr val="434343"/>
                        </a:solidFill>
                        <a:latin typeface="DM Serif Display"/>
                        <a:ea typeface="DM Serif Display"/>
                        <a:cs typeface="DM Serif Display"/>
                        <a:sym typeface="DM Serif Display"/>
                      </a:endParaRPr>
                    </a:p>
                  </a:txBody>
                  <a:tcPr marT="91425" marB="91425" marR="0" marL="0" anchor="ctr">
                    <a:lnL cap="flat" cmpd="sng" w="9525">
                      <a:solidFill>
                        <a:srgbClr val="9E9E9E">
                          <a:alpha val="0"/>
                        </a:srgbClr>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49</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19</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39</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741350">
                <a:tc>
                  <a:txBody>
                    <a:bodyPr/>
                    <a:lstStyle/>
                    <a:p>
                      <a:pPr indent="0" lvl="0" marL="0" rtl="0" algn="l">
                        <a:spcBef>
                          <a:spcPts val="0"/>
                        </a:spcBef>
                        <a:spcAft>
                          <a:spcPts val="0"/>
                        </a:spcAft>
                        <a:buNone/>
                      </a:pPr>
                      <a:r>
                        <a:rPr lang="en">
                          <a:solidFill>
                            <a:srgbClr val="434343"/>
                          </a:solidFill>
                          <a:latin typeface="DM Serif Display"/>
                          <a:ea typeface="DM Serif Display"/>
                          <a:cs typeface="DM Serif Display"/>
                          <a:sym typeface="DM Serif Display"/>
                        </a:rPr>
                        <a:t>F1 Score</a:t>
                      </a:r>
                      <a:endParaRPr>
                        <a:solidFill>
                          <a:srgbClr val="434343"/>
                        </a:solidFill>
                        <a:latin typeface="DM Serif Display"/>
                        <a:ea typeface="DM Serif Display"/>
                        <a:cs typeface="DM Serif Display"/>
                        <a:sym typeface="DM Serif Display"/>
                      </a:endParaRPr>
                    </a:p>
                  </a:txBody>
                  <a:tcPr marT="91425" marB="91425" marR="0" marL="0" anchor="ctr">
                    <a:lnL cap="flat" cmpd="sng" w="9525">
                      <a:solidFill>
                        <a:srgbClr val="9E9E9E">
                          <a:alpha val="0"/>
                        </a:srgbClr>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39</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20</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48</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538" name="Google Shape;538;p67"/>
          <p:cNvSpPr/>
          <p:nvPr/>
        </p:nvSpPr>
        <p:spPr>
          <a:xfrm>
            <a:off x="5941500" y="1557663"/>
            <a:ext cx="3116700" cy="390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7"/>
          <p:cNvSpPr txBox="1"/>
          <p:nvPr/>
        </p:nvSpPr>
        <p:spPr>
          <a:xfrm>
            <a:off x="4572000" y="1557663"/>
            <a:ext cx="1369500" cy="39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434343"/>
                </a:solidFill>
                <a:latin typeface="DM Serif Display"/>
                <a:ea typeface="DM Serif Display"/>
                <a:cs typeface="DM Serif Display"/>
                <a:sym typeface="DM Serif Display"/>
              </a:rPr>
              <a:t>Adj Close</a:t>
            </a:r>
            <a:r>
              <a:rPr lang="en" sz="1800">
                <a:solidFill>
                  <a:srgbClr val="434343"/>
                </a:solidFill>
                <a:latin typeface="DM Serif Display"/>
                <a:ea typeface="DM Serif Display"/>
                <a:cs typeface="DM Serif Display"/>
                <a:sym typeface="DM Serif Display"/>
              </a:rPr>
              <a:t> Price</a:t>
            </a:r>
            <a:endParaRPr sz="1800">
              <a:solidFill>
                <a:srgbClr val="434343"/>
              </a:solidFill>
              <a:latin typeface="DM Serif Display"/>
              <a:ea typeface="DM Serif Display"/>
              <a:cs typeface="DM Serif Display"/>
              <a:sym typeface="DM Serif Display"/>
            </a:endParaRPr>
          </a:p>
        </p:txBody>
      </p:sp>
      <p:graphicFrame>
        <p:nvGraphicFramePr>
          <p:cNvPr id="540" name="Google Shape;540;p67"/>
          <p:cNvGraphicFramePr/>
          <p:nvPr/>
        </p:nvGraphicFramePr>
        <p:xfrm>
          <a:off x="4902575" y="1557663"/>
          <a:ext cx="3000000" cy="3000000"/>
        </p:xfrm>
        <a:graphic>
          <a:graphicData uri="http://schemas.openxmlformats.org/drawingml/2006/table">
            <a:tbl>
              <a:tblPr>
                <a:noFill/>
                <a:tableStyleId>{2837CD0F-2947-4123-B139-59C6EB1378C5}</a:tableStyleId>
              </a:tblPr>
              <a:tblGrid>
                <a:gridCol w="1038925"/>
                <a:gridCol w="1038925"/>
                <a:gridCol w="1038925"/>
                <a:gridCol w="1038925"/>
              </a:tblGrid>
              <a:tr h="514950">
                <a:tc>
                  <a:txBody>
                    <a:bodyPr/>
                    <a:lstStyle/>
                    <a:p>
                      <a:pPr indent="0" lvl="0" marL="0" rtl="0" algn="ctr">
                        <a:spcBef>
                          <a:spcPts val="0"/>
                        </a:spcBef>
                        <a:spcAft>
                          <a:spcPts val="0"/>
                        </a:spcAft>
                        <a:buNone/>
                      </a:pPr>
                      <a:r>
                        <a:t/>
                      </a:r>
                      <a:endParaRPr>
                        <a:solidFill>
                          <a:srgbClr val="434343"/>
                        </a:solidFill>
                        <a:latin typeface="DM Serif Display"/>
                        <a:ea typeface="DM Serif Display"/>
                        <a:cs typeface="DM Serif Display"/>
                        <a:sym typeface="DM Serif Display"/>
                      </a:endParaRPr>
                    </a:p>
                  </a:txBody>
                  <a:tcPr marT="91425" marB="91425"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DM Serif Display"/>
                          <a:ea typeface="DM Serif Display"/>
                          <a:cs typeface="DM Serif Display"/>
                          <a:sym typeface="DM Serif Display"/>
                        </a:rPr>
                        <a:t>Ridge</a:t>
                      </a:r>
                      <a:endParaRPr>
                        <a:solidFill>
                          <a:srgbClr val="434343"/>
                        </a:solidFill>
                        <a:latin typeface="DM Serif Display"/>
                        <a:ea typeface="DM Serif Display"/>
                        <a:cs typeface="DM Serif Display"/>
                        <a:sym typeface="DM Serif Display"/>
                      </a:endParaRPr>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DM Serif Display"/>
                          <a:ea typeface="DM Serif Display"/>
                          <a:cs typeface="DM Serif Display"/>
                          <a:sym typeface="DM Serif Display"/>
                        </a:rPr>
                        <a:t>SVM</a:t>
                      </a:r>
                      <a:endParaRPr>
                        <a:solidFill>
                          <a:srgbClr val="434343"/>
                        </a:solidFill>
                        <a:latin typeface="DM Serif Display"/>
                        <a:ea typeface="DM Serif Display"/>
                        <a:cs typeface="DM Serif Display"/>
                        <a:sym typeface="DM Serif Display"/>
                      </a:endParaRPr>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DM Serif Display"/>
                          <a:ea typeface="DM Serif Display"/>
                          <a:cs typeface="DM Serif Display"/>
                          <a:sym typeface="DM Serif Display"/>
                        </a:rPr>
                        <a:t>Perceptron</a:t>
                      </a:r>
                      <a:endParaRPr>
                        <a:solidFill>
                          <a:srgbClr val="434343"/>
                        </a:solidFill>
                        <a:latin typeface="DM Serif Display"/>
                        <a:ea typeface="DM Serif Display"/>
                        <a:cs typeface="DM Serif Display"/>
                        <a:sym typeface="DM Serif Display"/>
                      </a:endParaRPr>
                    </a:p>
                  </a:txBody>
                  <a:tcPr marT="91425" marB="91425"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434343"/>
                      </a:solidFill>
                      <a:prstDash val="solid"/>
                      <a:round/>
                      <a:headEnd len="sm" w="sm" type="none"/>
                      <a:tailEnd len="sm" w="sm" type="none"/>
                    </a:lnB>
                  </a:tcPr>
                </a:tc>
              </a:tr>
              <a:tr h="771875">
                <a:tc>
                  <a:txBody>
                    <a:bodyPr/>
                    <a:lstStyle/>
                    <a:p>
                      <a:pPr indent="0" lvl="0" marL="0" rtl="0" algn="l">
                        <a:spcBef>
                          <a:spcPts val="0"/>
                        </a:spcBef>
                        <a:spcAft>
                          <a:spcPts val="0"/>
                        </a:spcAft>
                        <a:buNone/>
                      </a:pPr>
                      <a:r>
                        <a:rPr lang="en">
                          <a:solidFill>
                            <a:srgbClr val="434343"/>
                          </a:solidFill>
                          <a:latin typeface="DM Serif Display"/>
                          <a:ea typeface="DM Serif Display"/>
                          <a:cs typeface="DM Serif Display"/>
                          <a:sym typeface="DM Serif Display"/>
                        </a:rPr>
                        <a:t>Accuracy</a:t>
                      </a:r>
                      <a:endParaRPr>
                        <a:solidFill>
                          <a:srgbClr val="434343"/>
                        </a:solidFill>
                        <a:latin typeface="DM Serif Display"/>
                        <a:ea typeface="DM Serif Display"/>
                        <a:cs typeface="DM Serif Display"/>
                        <a:sym typeface="DM Serif Display"/>
                      </a:endParaRPr>
                    </a:p>
                  </a:txBody>
                  <a:tcPr marT="91425" marB="91425" marR="0" marL="0" anchor="ctr">
                    <a:lnL cap="flat" cmpd="sng" w="9525">
                      <a:solidFill>
                        <a:srgbClr val="9E9E9E">
                          <a:alpha val="0"/>
                        </a:srgbClr>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51</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20</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36</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741350">
                <a:tc>
                  <a:txBody>
                    <a:bodyPr/>
                    <a:lstStyle/>
                    <a:p>
                      <a:pPr indent="0" lvl="0" marL="0" rtl="0" algn="l">
                        <a:spcBef>
                          <a:spcPts val="0"/>
                        </a:spcBef>
                        <a:spcAft>
                          <a:spcPts val="0"/>
                        </a:spcAft>
                        <a:buNone/>
                      </a:pPr>
                      <a:r>
                        <a:rPr lang="en">
                          <a:solidFill>
                            <a:srgbClr val="434343"/>
                          </a:solidFill>
                          <a:latin typeface="DM Serif Display"/>
                          <a:ea typeface="DM Serif Display"/>
                          <a:cs typeface="DM Serif Display"/>
                          <a:sym typeface="DM Serif Display"/>
                        </a:rPr>
                        <a:t>F1 Score</a:t>
                      </a:r>
                      <a:endParaRPr>
                        <a:solidFill>
                          <a:srgbClr val="434343"/>
                        </a:solidFill>
                        <a:latin typeface="DM Serif Display"/>
                        <a:ea typeface="DM Serif Display"/>
                        <a:cs typeface="DM Serif Display"/>
                        <a:sym typeface="DM Serif Display"/>
                      </a:endParaRPr>
                    </a:p>
                  </a:txBody>
                  <a:tcPr marT="91425" marB="91425" marR="0" marL="0" anchor="ctr">
                    <a:lnL cap="flat" cmpd="sng" w="9525">
                      <a:solidFill>
                        <a:srgbClr val="9E9E9E">
                          <a:alpha val="0"/>
                        </a:srgbClr>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41</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18</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Open Sans Light"/>
                          <a:ea typeface="Open Sans Light"/>
                          <a:cs typeface="Open Sans Light"/>
                          <a:sym typeface="Open Sans Light"/>
                        </a:rPr>
                        <a:t>48</a:t>
                      </a:r>
                      <a:endParaRPr>
                        <a:solidFill>
                          <a:srgbClr val="434343"/>
                        </a:solidFill>
                        <a:latin typeface="Open Sans Light"/>
                        <a:ea typeface="Open Sans Light"/>
                        <a:cs typeface="Open Sans Light"/>
                        <a:sym typeface="Open Sans Light"/>
                      </a:endParaRPr>
                    </a:p>
                  </a:txBody>
                  <a:tcPr marT="91425" marB="91425"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541" name="Google Shape;541;p67"/>
          <p:cNvSpPr txBox="1"/>
          <p:nvPr>
            <p:ph type="ctrTitle"/>
          </p:nvPr>
        </p:nvSpPr>
        <p:spPr>
          <a:xfrm>
            <a:off x="723600" y="470625"/>
            <a:ext cx="26601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Company-Level Model Evaluation</a:t>
            </a:r>
            <a:endParaRPr/>
          </a:p>
        </p:txBody>
      </p:sp>
      <p:sp>
        <p:nvSpPr>
          <p:cNvPr id="542" name="Google Shape;542;p67"/>
          <p:cNvSpPr/>
          <p:nvPr/>
        </p:nvSpPr>
        <p:spPr>
          <a:xfrm>
            <a:off x="1541275" y="1409575"/>
            <a:ext cx="889800" cy="783000"/>
          </a:xfrm>
          <a:prstGeom prst="ellipse">
            <a:avLst/>
          </a:prstGeom>
          <a:noFill/>
          <a:ln cap="flat" cmpd="sng" w="7620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543" name="Google Shape;543;p67"/>
          <p:cNvSpPr/>
          <p:nvPr/>
        </p:nvSpPr>
        <p:spPr>
          <a:xfrm>
            <a:off x="6017375" y="1409575"/>
            <a:ext cx="889800" cy="783000"/>
          </a:xfrm>
          <a:prstGeom prst="ellipse">
            <a:avLst/>
          </a:prstGeom>
          <a:noFill/>
          <a:ln cap="flat" cmpd="sng" w="7620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544" name="Google Shape;544;p67"/>
          <p:cNvSpPr/>
          <p:nvPr/>
        </p:nvSpPr>
        <p:spPr>
          <a:xfrm>
            <a:off x="3533075" y="1356175"/>
            <a:ext cx="1067400" cy="889800"/>
          </a:xfrm>
          <a:prstGeom prst="ellipse">
            <a:avLst/>
          </a:prstGeom>
          <a:noFill/>
          <a:ln cap="flat" cmpd="sng" w="7620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545" name="Google Shape;545;p67"/>
          <p:cNvSpPr/>
          <p:nvPr/>
        </p:nvSpPr>
        <p:spPr>
          <a:xfrm>
            <a:off x="8019350" y="1356175"/>
            <a:ext cx="1067400" cy="889800"/>
          </a:xfrm>
          <a:prstGeom prst="ellipse">
            <a:avLst/>
          </a:prstGeom>
          <a:noFill/>
          <a:ln cap="flat" cmpd="sng" w="7620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8"/>
          <p:cNvSpPr txBox="1"/>
          <p:nvPr>
            <p:ph idx="1" type="subTitle"/>
          </p:nvPr>
        </p:nvSpPr>
        <p:spPr>
          <a:xfrm>
            <a:off x="1441825" y="1194175"/>
            <a:ext cx="6260400" cy="32058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sz="1800"/>
              <a:t>Based on the accuracy metric, Ridge classifier might be the most optimal prediction model. (price up &amp; down balanced)</a:t>
            </a:r>
            <a:endParaRPr sz="1800"/>
          </a:p>
          <a:p>
            <a:pPr indent="-342900" lvl="0" marL="457200" rtl="0" algn="l">
              <a:spcBef>
                <a:spcPts val="1000"/>
              </a:spcBef>
              <a:spcAft>
                <a:spcPts val="1000"/>
              </a:spcAft>
              <a:buSzPts val="1800"/>
              <a:buChar char="❖"/>
            </a:pPr>
            <a:r>
              <a:rPr lang="en" sz="1800"/>
              <a:t>SVM performs badly even using non-linear version.</a:t>
            </a:r>
            <a:endParaRPr sz="1800"/>
          </a:p>
        </p:txBody>
      </p:sp>
      <p:sp>
        <p:nvSpPr>
          <p:cNvPr id="551" name="Google Shape;551;p68"/>
          <p:cNvSpPr/>
          <p:nvPr/>
        </p:nvSpPr>
        <p:spPr>
          <a:xfrm flipH="1" rot="10800000">
            <a:off x="381075" y="367900"/>
            <a:ext cx="952500" cy="826275"/>
          </a:xfrm>
          <a:custGeom>
            <a:rect b="b" l="l" r="r" t="t"/>
            <a:pathLst>
              <a:path extrusionOk="0" h="33051" w="38100">
                <a:moveTo>
                  <a:pt x="0" y="0"/>
                </a:moveTo>
                <a:lnTo>
                  <a:pt x="0" y="33051"/>
                </a:lnTo>
                <a:lnTo>
                  <a:pt x="38100" y="33051"/>
                </a:lnTo>
              </a:path>
            </a:pathLst>
          </a:custGeom>
          <a:noFill/>
          <a:ln cap="flat" cmpd="sng" w="9525">
            <a:solidFill>
              <a:schemeClr val="lt1"/>
            </a:solidFill>
            <a:prstDash val="solid"/>
            <a:round/>
            <a:headEnd len="med" w="med" type="none"/>
            <a:tailEnd len="med" w="med" type="none"/>
          </a:ln>
        </p:spPr>
      </p:sp>
      <p:sp>
        <p:nvSpPr>
          <p:cNvPr id="552" name="Google Shape;552;p68"/>
          <p:cNvSpPr/>
          <p:nvPr/>
        </p:nvSpPr>
        <p:spPr>
          <a:xfrm flipH="1">
            <a:off x="7782000" y="3949313"/>
            <a:ext cx="952500" cy="826275"/>
          </a:xfrm>
          <a:custGeom>
            <a:rect b="b" l="l" r="r" t="t"/>
            <a:pathLst>
              <a:path extrusionOk="0" h="33051" w="38100">
                <a:moveTo>
                  <a:pt x="0" y="0"/>
                </a:moveTo>
                <a:lnTo>
                  <a:pt x="0" y="33051"/>
                </a:lnTo>
                <a:lnTo>
                  <a:pt x="38100" y="33051"/>
                </a:lnTo>
              </a:path>
            </a:pathLst>
          </a:custGeom>
          <a:noFill/>
          <a:ln cap="flat" cmpd="sng" w="9525">
            <a:solidFill>
              <a:schemeClr val="lt1"/>
            </a:solidFill>
            <a:prstDash val="solid"/>
            <a:round/>
            <a:headEnd len="med" w="med" type="none"/>
            <a:tailEnd len="med" w="med" type="none"/>
          </a:ln>
        </p:spPr>
      </p:sp>
      <p:sp>
        <p:nvSpPr>
          <p:cNvPr id="553" name="Google Shape;553;p68"/>
          <p:cNvSpPr txBox="1"/>
          <p:nvPr>
            <p:ph idx="4294967295" type="ctrTitle"/>
          </p:nvPr>
        </p:nvSpPr>
        <p:spPr>
          <a:xfrm flipH="1">
            <a:off x="381000" y="367900"/>
            <a:ext cx="1649700" cy="6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50">
                <a:solidFill>
                  <a:srgbClr val="495365"/>
                </a:solidFill>
                <a:latin typeface="Arial"/>
                <a:ea typeface="Arial"/>
                <a:cs typeface="Arial"/>
                <a:sym typeface="Arial"/>
              </a:rPr>
              <a:t>Conclusion &amp; Discussion</a:t>
            </a:r>
            <a:endParaRPr sz="36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pic>
        <p:nvPicPr>
          <p:cNvPr id="558" name="Google Shape;558;p69"/>
          <p:cNvPicPr preferRelativeResize="0"/>
          <p:nvPr/>
        </p:nvPicPr>
        <p:blipFill>
          <a:blip r:embed="rId3">
            <a:alphaModFix/>
          </a:blip>
          <a:stretch>
            <a:fillRect/>
          </a:stretch>
        </p:blipFill>
        <p:spPr>
          <a:xfrm>
            <a:off x="0" y="786622"/>
            <a:ext cx="9144000" cy="3570253"/>
          </a:xfrm>
          <a:prstGeom prst="rect">
            <a:avLst/>
          </a:prstGeom>
          <a:noFill/>
          <a:ln>
            <a:noFill/>
          </a:ln>
        </p:spPr>
      </p:pic>
      <p:sp>
        <p:nvSpPr>
          <p:cNvPr id="559" name="Google Shape;559;p69"/>
          <p:cNvSpPr/>
          <p:nvPr/>
        </p:nvSpPr>
        <p:spPr>
          <a:xfrm>
            <a:off x="7619150" y="3456300"/>
            <a:ext cx="969900" cy="498300"/>
          </a:xfrm>
          <a:prstGeom prst="rect">
            <a:avLst/>
          </a:prstGeom>
          <a:noFill/>
          <a:ln cap="flat" cmpd="sng" w="3810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0"/>
          <p:cNvSpPr txBox="1"/>
          <p:nvPr>
            <p:ph idx="1" type="subTitle"/>
          </p:nvPr>
        </p:nvSpPr>
        <p:spPr>
          <a:xfrm>
            <a:off x="1441825" y="1194175"/>
            <a:ext cx="6260400" cy="3205800"/>
          </a:xfrm>
          <a:prstGeom prst="rect">
            <a:avLst/>
          </a:prstGeom>
        </p:spPr>
        <p:txBody>
          <a:bodyPr anchorCtr="0" anchor="t" bIns="91425" lIns="91425" spcFirstLastPara="1" rIns="91425" wrap="square" tIns="91425">
            <a:noAutofit/>
          </a:bodyPr>
          <a:lstStyle/>
          <a:p>
            <a:pPr indent="-349250" lvl="0" marL="457200" rtl="0" algn="l">
              <a:spcBef>
                <a:spcPts val="1000"/>
              </a:spcBef>
              <a:spcAft>
                <a:spcPts val="0"/>
              </a:spcAft>
              <a:buSzPts val="1900"/>
              <a:buChar char="❖"/>
            </a:pPr>
            <a:r>
              <a:rPr lang="en" sz="1900"/>
              <a:t>Other sectors (healthcare, financials) might also be interesting to research.</a:t>
            </a:r>
            <a:endParaRPr sz="1900"/>
          </a:p>
          <a:p>
            <a:pPr indent="-349250" lvl="0" marL="457200" rtl="0" algn="l">
              <a:spcBef>
                <a:spcPts val="1000"/>
              </a:spcBef>
              <a:spcAft>
                <a:spcPts val="1000"/>
              </a:spcAft>
              <a:buSzPts val="1900"/>
              <a:buChar char="❖"/>
            </a:pPr>
            <a:r>
              <a:rPr lang="en" sz="1900"/>
              <a:t>Multi-layer Perceptron classifier might perform </a:t>
            </a:r>
            <a:r>
              <a:rPr lang="en" sz="1900"/>
              <a:t>better</a:t>
            </a:r>
            <a:r>
              <a:rPr lang="en" sz="1900"/>
              <a:t> if selecting different hyperparameters.</a:t>
            </a:r>
            <a:endParaRPr sz="1900"/>
          </a:p>
        </p:txBody>
      </p:sp>
      <p:sp>
        <p:nvSpPr>
          <p:cNvPr id="565" name="Google Shape;565;p70"/>
          <p:cNvSpPr/>
          <p:nvPr/>
        </p:nvSpPr>
        <p:spPr>
          <a:xfrm flipH="1" rot="10800000">
            <a:off x="381075" y="367900"/>
            <a:ext cx="952500" cy="826275"/>
          </a:xfrm>
          <a:custGeom>
            <a:rect b="b" l="l" r="r" t="t"/>
            <a:pathLst>
              <a:path extrusionOk="0" h="33051" w="38100">
                <a:moveTo>
                  <a:pt x="0" y="0"/>
                </a:moveTo>
                <a:lnTo>
                  <a:pt x="0" y="33051"/>
                </a:lnTo>
                <a:lnTo>
                  <a:pt x="38100" y="33051"/>
                </a:lnTo>
              </a:path>
            </a:pathLst>
          </a:custGeom>
          <a:noFill/>
          <a:ln cap="flat" cmpd="sng" w="9525">
            <a:solidFill>
              <a:schemeClr val="lt1"/>
            </a:solidFill>
            <a:prstDash val="solid"/>
            <a:round/>
            <a:headEnd len="med" w="med" type="none"/>
            <a:tailEnd len="med" w="med" type="none"/>
          </a:ln>
        </p:spPr>
      </p:sp>
      <p:sp>
        <p:nvSpPr>
          <p:cNvPr id="566" name="Google Shape;566;p70"/>
          <p:cNvSpPr/>
          <p:nvPr/>
        </p:nvSpPr>
        <p:spPr>
          <a:xfrm flipH="1">
            <a:off x="7782000" y="3949313"/>
            <a:ext cx="952500" cy="826275"/>
          </a:xfrm>
          <a:custGeom>
            <a:rect b="b" l="l" r="r" t="t"/>
            <a:pathLst>
              <a:path extrusionOk="0" h="33051" w="38100">
                <a:moveTo>
                  <a:pt x="0" y="0"/>
                </a:moveTo>
                <a:lnTo>
                  <a:pt x="0" y="33051"/>
                </a:lnTo>
                <a:lnTo>
                  <a:pt x="38100" y="33051"/>
                </a:lnTo>
              </a:path>
            </a:pathLst>
          </a:custGeom>
          <a:noFill/>
          <a:ln cap="flat" cmpd="sng" w="9525">
            <a:solidFill>
              <a:schemeClr val="lt1"/>
            </a:solidFill>
            <a:prstDash val="solid"/>
            <a:round/>
            <a:headEnd len="med" w="med" type="none"/>
            <a:tailEnd len="med" w="med" type="none"/>
          </a:ln>
        </p:spPr>
      </p:sp>
      <p:sp>
        <p:nvSpPr>
          <p:cNvPr id="567" name="Google Shape;567;p70"/>
          <p:cNvSpPr txBox="1"/>
          <p:nvPr>
            <p:ph idx="4294967295" type="ctrTitle"/>
          </p:nvPr>
        </p:nvSpPr>
        <p:spPr>
          <a:xfrm flipH="1">
            <a:off x="381075" y="367900"/>
            <a:ext cx="1194300" cy="6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50">
                <a:solidFill>
                  <a:srgbClr val="495365"/>
                </a:solidFill>
                <a:latin typeface="Arial"/>
                <a:ea typeface="Arial"/>
                <a:cs typeface="Arial"/>
                <a:sym typeface="Arial"/>
              </a:rPr>
              <a:t>Future Works</a:t>
            </a:r>
            <a:endParaRPr sz="36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1"/>
          <p:cNvSpPr txBox="1"/>
          <p:nvPr>
            <p:ph idx="1" type="subTitle"/>
          </p:nvPr>
        </p:nvSpPr>
        <p:spPr>
          <a:xfrm>
            <a:off x="1441825" y="367900"/>
            <a:ext cx="6260400" cy="440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rgbClr val="495365"/>
                </a:solidFill>
                <a:latin typeface="Arial"/>
                <a:ea typeface="Arial"/>
                <a:cs typeface="Arial"/>
                <a:sym typeface="Arial"/>
              </a:rPr>
              <a:t>Miguel Aenlle. 2022. Daily financial news for 6000+ stocks. Accessed November 17, 2023.</a:t>
            </a:r>
            <a:endParaRPr sz="1050">
              <a:solidFill>
                <a:srgbClr val="495365"/>
              </a:solidFill>
              <a:latin typeface="Arial"/>
              <a:ea typeface="Arial"/>
              <a:cs typeface="Arial"/>
              <a:sym typeface="Arial"/>
            </a:endParaRPr>
          </a:p>
          <a:p>
            <a:pPr indent="0" lvl="0" marL="0" rtl="0" algn="l">
              <a:spcBef>
                <a:spcPts val="0"/>
              </a:spcBef>
              <a:spcAft>
                <a:spcPts val="0"/>
              </a:spcAft>
              <a:buNone/>
            </a:pPr>
            <a:r>
              <a:t/>
            </a:r>
            <a:endParaRPr sz="1500">
              <a:solidFill>
                <a:srgbClr val="495365"/>
              </a:solidFill>
              <a:latin typeface="Arial"/>
              <a:ea typeface="Arial"/>
              <a:cs typeface="Arial"/>
              <a:sym typeface="Arial"/>
            </a:endParaRPr>
          </a:p>
          <a:p>
            <a:pPr indent="0" lvl="0" marL="0" rtl="0" algn="l">
              <a:spcBef>
                <a:spcPts val="0"/>
              </a:spcBef>
              <a:spcAft>
                <a:spcPts val="0"/>
              </a:spcAft>
              <a:buNone/>
            </a:pPr>
            <a:r>
              <a:rPr lang="en" sz="1050">
                <a:solidFill>
                  <a:srgbClr val="495365"/>
                </a:solidFill>
                <a:latin typeface="Arial"/>
                <a:ea typeface="Arial"/>
                <a:cs typeface="Arial"/>
                <a:sym typeface="Arial"/>
              </a:rPr>
              <a:t>Dogu Araci. 2019. Finbert: Financial sentiment analysis with pre-trained language models. arXiv preprint arXiv:1908.10063.</a:t>
            </a:r>
            <a:endParaRPr sz="1050">
              <a:solidFill>
                <a:srgbClr val="495365"/>
              </a:solidFill>
              <a:latin typeface="Arial"/>
              <a:ea typeface="Arial"/>
              <a:cs typeface="Arial"/>
              <a:sym typeface="Arial"/>
            </a:endParaRPr>
          </a:p>
          <a:p>
            <a:pPr indent="0" lvl="0" marL="0" rtl="0" algn="l">
              <a:spcBef>
                <a:spcPts val="0"/>
              </a:spcBef>
              <a:spcAft>
                <a:spcPts val="0"/>
              </a:spcAft>
              <a:buNone/>
            </a:pPr>
            <a:r>
              <a:t/>
            </a:r>
            <a:endParaRPr sz="1500">
              <a:solidFill>
                <a:srgbClr val="495365"/>
              </a:solidFill>
              <a:latin typeface="Arial"/>
              <a:ea typeface="Arial"/>
              <a:cs typeface="Arial"/>
              <a:sym typeface="Arial"/>
            </a:endParaRPr>
          </a:p>
          <a:p>
            <a:pPr indent="0" lvl="0" marL="0" rtl="0" algn="l">
              <a:spcBef>
                <a:spcPts val="0"/>
              </a:spcBef>
              <a:spcAft>
                <a:spcPts val="0"/>
              </a:spcAft>
              <a:buNone/>
            </a:pPr>
            <a:r>
              <a:rPr lang="en" sz="1050">
                <a:solidFill>
                  <a:srgbClr val="495365"/>
                </a:solidFill>
                <a:latin typeface="Arial"/>
                <a:ea typeface="Arial"/>
                <a:cs typeface="Arial"/>
                <a:sym typeface="Arial"/>
              </a:rPr>
              <a:t>Qinkai Chen. 2021. Stock movement prediction with financial news using contextualized embedding from bert. arXiv preprint arXiv:2107.08721.</a:t>
            </a:r>
            <a:endParaRPr sz="1050">
              <a:solidFill>
                <a:srgbClr val="495365"/>
              </a:solidFill>
              <a:latin typeface="Arial"/>
              <a:ea typeface="Arial"/>
              <a:cs typeface="Arial"/>
              <a:sym typeface="Arial"/>
            </a:endParaRPr>
          </a:p>
          <a:p>
            <a:pPr indent="0" lvl="0" marL="0" rtl="0" algn="l">
              <a:spcBef>
                <a:spcPts val="0"/>
              </a:spcBef>
              <a:spcAft>
                <a:spcPts val="0"/>
              </a:spcAft>
              <a:buNone/>
            </a:pPr>
            <a:r>
              <a:t/>
            </a:r>
            <a:endParaRPr sz="1500">
              <a:solidFill>
                <a:srgbClr val="495365"/>
              </a:solidFill>
              <a:latin typeface="Arial"/>
              <a:ea typeface="Arial"/>
              <a:cs typeface="Arial"/>
              <a:sym typeface="Arial"/>
            </a:endParaRPr>
          </a:p>
          <a:p>
            <a:pPr indent="0" lvl="0" marL="0" rtl="0" algn="l">
              <a:spcBef>
                <a:spcPts val="0"/>
              </a:spcBef>
              <a:spcAft>
                <a:spcPts val="0"/>
              </a:spcAft>
              <a:buNone/>
            </a:pPr>
            <a:r>
              <a:rPr lang="en" sz="1050">
                <a:solidFill>
                  <a:srgbClr val="495365"/>
                </a:solidFill>
                <a:latin typeface="Arial"/>
                <a:ea typeface="Arial"/>
                <a:cs typeface="Arial"/>
                <a:sym typeface="Arial"/>
              </a:rPr>
              <a:t>Jacob Devlin, Ming-Wei Chang, Kenton Lee, and Kristina Toutanova. 2018. Bert: Pre-training of deep bidirectional transformers for language understanding. arXiv preprint arXiv:1810.04805.</a:t>
            </a:r>
            <a:endParaRPr sz="1050">
              <a:solidFill>
                <a:srgbClr val="495365"/>
              </a:solidFill>
              <a:latin typeface="Arial"/>
              <a:ea typeface="Arial"/>
              <a:cs typeface="Arial"/>
              <a:sym typeface="Arial"/>
            </a:endParaRPr>
          </a:p>
          <a:p>
            <a:pPr indent="0" lvl="0" marL="0" rtl="0" algn="l">
              <a:spcBef>
                <a:spcPts val="0"/>
              </a:spcBef>
              <a:spcAft>
                <a:spcPts val="0"/>
              </a:spcAft>
              <a:buNone/>
            </a:pPr>
            <a:r>
              <a:t/>
            </a:r>
            <a:endParaRPr sz="1500">
              <a:solidFill>
                <a:srgbClr val="495365"/>
              </a:solidFill>
              <a:latin typeface="Arial"/>
              <a:ea typeface="Arial"/>
              <a:cs typeface="Arial"/>
              <a:sym typeface="Arial"/>
            </a:endParaRPr>
          </a:p>
          <a:p>
            <a:pPr indent="0" lvl="0" marL="0" rtl="0" algn="l">
              <a:spcBef>
                <a:spcPts val="0"/>
              </a:spcBef>
              <a:spcAft>
                <a:spcPts val="0"/>
              </a:spcAft>
              <a:buNone/>
            </a:pPr>
            <a:r>
              <a:rPr lang="en" sz="1050">
                <a:solidFill>
                  <a:srgbClr val="495365"/>
                </a:solidFill>
                <a:latin typeface="Arial"/>
                <a:ea typeface="Arial"/>
                <a:cs typeface="Arial"/>
                <a:sym typeface="Arial"/>
              </a:rPr>
              <a:t>Eugene F Fama. 1970. Efficient capital markets: A review of theory and empirical work. The journal of Finance, 25(2):383–417.</a:t>
            </a:r>
            <a:endParaRPr sz="1050">
              <a:solidFill>
                <a:srgbClr val="495365"/>
              </a:solidFill>
              <a:latin typeface="Arial"/>
              <a:ea typeface="Arial"/>
              <a:cs typeface="Arial"/>
              <a:sym typeface="Arial"/>
            </a:endParaRPr>
          </a:p>
          <a:p>
            <a:pPr indent="0" lvl="0" marL="0" rtl="0" algn="l">
              <a:spcBef>
                <a:spcPts val="0"/>
              </a:spcBef>
              <a:spcAft>
                <a:spcPts val="0"/>
              </a:spcAft>
              <a:buNone/>
            </a:pPr>
            <a:r>
              <a:t/>
            </a:r>
            <a:endParaRPr sz="1500">
              <a:solidFill>
                <a:srgbClr val="495365"/>
              </a:solidFill>
              <a:latin typeface="Arial"/>
              <a:ea typeface="Arial"/>
              <a:cs typeface="Arial"/>
              <a:sym typeface="Arial"/>
            </a:endParaRPr>
          </a:p>
          <a:p>
            <a:pPr indent="0" lvl="0" marL="0" rtl="0" algn="l">
              <a:spcBef>
                <a:spcPts val="0"/>
              </a:spcBef>
              <a:spcAft>
                <a:spcPts val="0"/>
              </a:spcAft>
              <a:buNone/>
            </a:pPr>
            <a:r>
              <a:rPr lang="en" sz="1050">
                <a:solidFill>
                  <a:srgbClr val="495365"/>
                </a:solidFill>
                <a:latin typeface="Arial"/>
                <a:ea typeface="Arial"/>
                <a:cs typeface="Arial"/>
                <a:sym typeface="Arial"/>
              </a:rPr>
              <a:t>Robert Jennings and Laura Starks. 1985. Information content and the speed of stock price adjustment. Journal of Accounting Research, 23(1):336–350.</a:t>
            </a:r>
            <a:endParaRPr sz="1050">
              <a:solidFill>
                <a:srgbClr val="495365"/>
              </a:solidFill>
              <a:latin typeface="Arial"/>
              <a:ea typeface="Arial"/>
              <a:cs typeface="Arial"/>
              <a:sym typeface="Arial"/>
            </a:endParaRPr>
          </a:p>
          <a:p>
            <a:pPr indent="0" lvl="0" marL="0" rtl="0" algn="l">
              <a:spcBef>
                <a:spcPts val="0"/>
              </a:spcBef>
              <a:spcAft>
                <a:spcPts val="0"/>
              </a:spcAft>
              <a:buNone/>
            </a:pPr>
            <a:r>
              <a:t/>
            </a:r>
            <a:endParaRPr sz="1500">
              <a:solidFill>
                <a:srgbClr val="495365"/>
              </a:solidFill>
              <a:latin typeface="Arial"/>
              <a:ea typeface="Arial"/>
              <a:cs typeface="Arial"/>
              <a:sym typeface="Arial"/>
            </a:endParaRPr>
          </a:p>
          <a:p>
            <a:pPr indent="0" lvl="0" marL="0" rtl="0" algn="l">
              <a:spcBef>
                <a:spcPts val="0"/>
              </a:spcBef>
              <a:spcAft>
                <a:spcPts val="0"/>
              </a:spcAft>
              <a:buNone/>
            </a:pPr>
            <a:r>
              <a:rPr lang="en" sz="1050">
                <a:solidFill>
                  <a:srgbClr val="495365"/>
                </a:solidFill>
                <a:latin typeface="Arial"/>
                <a:ea typeface="Arial"/>
                <a:cs typeface="Arial"/>
                <a:sym typeface="Arial"/>
              </a:rPr>
              <a:t>Xiaodong Li, Haoran Xie, Li Chen, Jianping Wang, and Xiaotie Deng. 2014. News impact on stock price return via sentiment analysis. Knowledge-Based Systems, 69:14–23.</a:t>
            </a:r>
            <a:endParaRPr sz="1050">
              <a:solidFill>
                <a:srgbClr val="495365"/>
              </a:solidFill>
              <a:latin typeface="Arial"/>
              <a:ea typeface="Arial"/>
              <a:cs typeface="Arial"/>
              <a:sym typeface="Arial"/>
            </a:endParaRPr>
          </a:p>
          <a:p>
            <a:pPr indent="0" lvl="0" marL="0" rtl="0" algn="l">
              <a:spcBef>
                <a:spcPts val="0"/>
              </a:spcBef>
              <a:spcAft>
                <a:spcPts val="0"/>
              </a:spcAft>
              <a:buNone/>
            </a:pPr>
            <a:r>
              <a:t/>
            </a:r>
            <a:endParaRPr sz="1500">
              <a:solidFill>
                <a:srgbClr val="495365"/>
              </a:solidFill>
              <a:latin typeface="Arial"/>
              <a:ea typeface="Arial"/>
              <a:cs typeface="Arial"/>
              <a:sym typeface="Arial"/>
            </a:endParaRPr>
          </a:p>
          <a:p>
            <a:pPr indent="0" lvl="0" marL="0" rtl="0" algn="l">
              <a:spcBef>
                <a:spcPts val="0"/>
              </a:spcBef>
              <a:spcAft>
                <a:spcPts val="0"/>
              </a:spcAft>
              <a:buNone/>
            </a:pPr>
            <a:r>
              <a:rPr lang="en" sz="1050">
                <a:solidFill>
                  <a:srgbClr val="495365"/>
                </a:solidFill>
                <a:latin typeface="Arial"/>
                <a:ea typeface="Arial"/>
                <a:cs typeface="Arial"/>
                <a:sym typeface="Arial"/>
              </a:rPr>
              <a:t>Kian-Ping Lim. 2009. The speed of stock price adjustment to market-wide information. Available at SSRN 1412231.</a:t>
            </a:r>
            <a:endParaRPr sz="3100"/>
          </a:p>
        </p:txBody>
      </p:sp>
      <p:sp>
        <p:nvSpPr>
          <p:cNvPr id="573" name="Google Shape;573;p71"/>
          <p:cNvSpPr/>
          <p:nvPr/>
        </p:nvSpPr>
        <p:spPr>
          <a:xfrm flipH="1" rot="10800000">
            <a:off x="381075" y="367900"/>
            <a:ext cx="952500" cy="826275"/>
          </a:xfrm>
          <a:custGeom>
            <a:rect b="b" l="l" r="r" t="t"/>
            <a:pathLst>
              <a:path extrusionOk="0" h="33051" w="38100">
                <a:moveTo>
                  <a:pt x="0" y="0"/>
                </a:moveTo>
                <a:lnTo>
                  <a:pt x="0" y="33051"/>
                </a:lnTo>
                <a:lnTo>
                  <a:pt x="38100" y="33051"/>
                </a:lnTo>
              </a:path>
            </a:pathLst>
          </a:custGeom>
          <a:noFill/>
          <a:ln cap="flat" cmpd="sng" w="9525">
            <a:solidFill>
              <a:schemeClr val="lt1"/>
            </a:solidFill>
            <a:prstDash val="solid"/>
            <a:round/>
            <a:headEnd len="med" w="med" type="none"/>
            <a:tailEnd len="med" w="med" type="none"/>
          </a:ln>
        </p:spPr>
      </p:sp>
      <p:sp>
        <p:nvSpPr>
          <p:cNvPr id="574" name="Google Shape;574;p71"/>
          <p:cNvSpPr/>
          <p:nvPr/>
        </p:nvSpPr>
        <p:spPr>
          <a:xfrm flipH="1">
            <a:off x="7782000" y="3949313"/>
            <a:ext cx="952500" cy="826275"/>
          </a:xfrm>
          <a:custGeom>
            <a:rect b="b" l="l" r="r" t="t"/>
            <a:pathLst>
              <a:path extrusionOk="0" h="33051" w="38100">
                <a:moveTo>
                  <a:pt x="0" y="0"/>
                </a:moveTo>
                <a:lnTo>
                  <a:pt x="0" y="33051"/>
                </a:lnTo>
                <a:lnTo>
                  <a:pt x="38100" y="33051"/>
                </a:lnTo>
              </a:path>
            </a:pathLst>
          </a:custGeom>
          <a:noFill/>
          <a:ln cap="flat" cmpd="sng" w="9525">
            <a:solidFill>
              <a:schemeClr val="lt1"/>
            </a:solidFill>
            <a:prstDash val="solid"/>
            <a:round/>
            <a:headEnd len="med" w="med" type="none"/>
            <a:tailEnd len="med" w="med" type="none"/>
          </a:ln>
        </p:spPr>
      </p:sp>
      <p:sp>
        <p:nvSpPr>
          <p:cNvPr id="575" name="Google Shape;575;p71"/>
          <p:cNvSpPr txBox="1"/>
          <p:nvPr>
            <p:ph idx="4294967295" type="ctrTitle"/>
          </p:nvPr>
        </p:nvSpPr>
        <p:spPr>
          <a:xfrm flipH="1">
            <a:off x="0" y="0"/>
            <a:ext cx="1068000" cy="357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450">
                <a:solidFill>
                  <a:srgbClr val="495365"/>
                </a:solidFill>
                <a:latin typeface="Arial"/>
                <a:ea typeface="Arial"/>
                <a:cs typeface="Arial"/>
                <a:sym typeface="Arial"/>
              </a:rPr>
              <a:t>Reference</a:t>
            </a:r>
            <a:endParaRPr sz="32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72"/>
          <p:cNvSpPr txBox="1"/>
          <p:nvPr>
            <p:ph idx="1" type="subTitle"/>
          </p:nvPr>
        </p:nvSpPr>
        <p:spPr>
          <a:xfrm>
            <a:off x="1441825" y="367900"/>
            <a:ext cx="6260400" cy="440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rgbClr val="495365"/>
                </a:solidFill>
                <a:latin typeface="Arial"/>
                <a:ea typeface="Arial"/>
                <a:cs typeface="Arial"/>
                <a:sym typeface="Arial"/>
              </a:rPr>
              <a:t>Jin-Xian Liu, Jenq-Shiou Leu, and Stefan Holst. 2023. Stock price movement prediction based on stocktwits investor sentiment using finbert and ensemble svm. PeerJ Computer Science, 9:e1403.</a:t>
            </a:r>
            <a:endParaRPr sz="1050">
              <a:solidFill>
                <a:srgbClr val="495365"/>
              </a:solidFill>
              <a:latin typeface="Arial"/>
              <a:ea typeface="Arial"/>
              <a:cs typeface="Arial"/>
              <a:sym typeface="Arial"/>
            </a:endParaRPr>
          </a:p>
          <a:p>
            <a:pPr indent="0" lvl="0" marL="0" rtl="0" algn="l">
              <a:spcBef>
                <a:spcPts val="0"/>
              </a:spcBef>
              <a:spcAft>
                <a:spcPts val="0"/>
              </a:spcAft>
              <a:buNone/>
            </a:pPr>
            <a:r>
              <a:t/>
            </a:r>
            <a:endParaRPr sz="1500">
              <a:solidFill>
                <a:srgbClr val="495365"/>
              </a:solidFill>
              <a:latin typeface="Arial"/>
              <a:ea typeface="Arial"/>
              <a:cs typeface="Arial"/>
              <a:sym typeface="Arial"/>
            </a:endParaRPr>
          </a:p>
          <a:p>
            <a:pPr indent="0" lvl="0" marL="0" rtl="0" algn="l">
              <a:spcBef>
                <a:spcPts val="0"/>
              </a:spcBef>
              <a:spcAft>
                <a:spcPts val="0"/>
              </a:spcAft>
              <a:buNone/>
            </a:pPr>
            <a:r>
              <a:rPr lang="en" sz="1050">
                <a:solidFill>
                  <a:srgbClr val="495365"/>
                </a:solidFill>
                <a:latin typeface="Arial"/>
                <a:ea typeface="Arial"/>
                <a:cs typeface="Arial"/>
                <a:sym typeface="Arial"/>
              </a:rPr>
              <a:t>Tomas Mikolov, Kai Chen, Greg Corrado, and Jeffrey Dean. 2013. Efficient estimation of word representations in vector space. arXiv preprint arXiv:1301.3781.</a:t>
            </a:r>
            <a:endParaRPr sz="1050">
              <a:solidFill>
                <a:srgbClr val="495365"/>
              </a:solidFill>
              <a:latin typeface="Arial"/>
              <a:ea typeface="Arial"/>
              <a:cs typeface="Arial"/>
              <a:sym typeface="Arial"/>
            </a:endParaRPr>
          </a:p>
          <a:p>
            <a:pPr indent="0" lvl="0" marL="0" rtl="0" algn="l">
              <a:spcBef>
                <a:spcPts val="0"/>
              </a:spcBef>
              <a:spcAft>
                <a:spcPts val="0"/>
              </a:spcAft>
              <a:buNone/>
            </a:pPr>
            <a:r>
              <a:t/>
            </a:r>
            <a:endParaRPr sz="1500">
              <a:solidFill>
                <a:srgbClr val="495365"/>
              </a:solidFill>
              <a:latin typeface="Arial"/>
              <a:ea typeface="Arial"/>
              <a:cs typeface="Arial"/>
              <a:sym typeface="Arial"/>
            </a:endParaRPr>
          </a:p>
          <a:p>
            <a:pPr indent="0" lvl="0" marL="0" rtl="0" algn="l">
              <a:spcBef>
                <a:spcPts val="0"/>
              </a:spcBef>
              <a:spcAft>
                <a:spcPts val="0"/>
              </a:spcAft>
              <a:buNone/>
            </a:pPr>
            <a:r>
              <a:rPr lang="en" sz="1050">
                <a:solidFill>
                  <a:srgbClr val="495365"/>
                </a:solidFill>
                <a:latin typeface="Arial"/>
                <a:ea typeface="Arial"/>
                <a:cs typeface="Arial"/>
                <a:sym typeface="Arial"/>
              </a:rPr>
              <a:t>Dat Quoc Nguyen, Thanh Vu, and Anh Tuan Nguyen. 2020. Bertweet: A pre-trained language model for english tweets. arXiv preprint arXiv:2005.10200.</a:t>
            </a:r>
            <a:endParaRPr sz="1050">
              <a:solidFill>
                <a:srgbClr val="495365"/>
              </a:solidFill>
              <a:latin typeface="Arial"/>
              <a:ea typeface="Arial"/>
              <a:cs typeface="Arial"/>
              <a:sym typeface="Arial"/>
            </a:endParaRPr>
          </a:p>
          <a:p>
            <a:pPr indent="0" lvl="0" marL="0" rtl="0" algn="l">
              <a:spcBef>
                <a:spcPts val="0"/>
              </a:spcBef>
              <a:spcAft>
                <a:spcPts val="0"/>
              </a:spcAft>
              <a:buNone/>
            </a:pPr>
            <a:r>
              <a:t/>
            </a:r>
            <a:endParaRPr sz="1500">
              <a:solidFill>
                <a:srgbClr val="495365"/>
              </a:solidFill>
              <a:latin typeface="Arial"/>
              <a:ea typeface="Arial"/>
              <a:cs typeface="Arial"/>
              <a:sym typeface="Arial"/>
            </a:endParaRPr>
          </a:p>
          <a:p>
            <a:pPr indent="0" lvl="0" marL="0" rtl="0" algn="l">
              <a:spcBef>
                <a:spcPts val="0"/>
              </a:spcBef>
              <a:spcAft>
                <a:spcPts val="0"/>
              </a:spcAft>
              <a:buNone/>
            </a:pPr>
            <a:r>
              <a:rPr lang="en" sz="1050">
                <a:solidFill>
                  <a:srgbClr val="495365"/>
                </a:solidFill>
                <a:latin typeface="Arial"/>
                <a:ea typeface="Arial"/>
                <a:cs typeface="Arial"/>
                <a:sym typeface="Arial"/>
              </a:rPr>
              <a:t>University of Notre Dame. Stopwords lists. Accessed November 17, 2023.</a:t>
            </a:r>
            <a:endParaRPr sz="1050">
              <a:solidFill>
                <a:srgbClr val="495365"/>
              </a:solidFill>
              <a:latin typeface="Arial"/>
              <a:ea typeface="Arial"/>
              <a:cs typeface="Arial"/>
              <a:sym typeface="Arial"/>
            </a:endParaRPr>
          </a:p>
          <a:p>
            <a:pPr indent="0" lvl="0" marL="0" rtl="0" algn="l">
              <a:spcBef>
                <a:spcPts val="0"/>
              </a:spcBef>
              <a:spcAft>
                <a:spcPts val="0"/>
              </a:spcAft>
              <a:buNone/>
            </a:pPr>
            <a:r>
              <a:t/>
            </a:r>
            <a:endParaRPr sz="1500">
              <a:solidFill>
                <a:srgbClr val="495365"/>
              </a:solidFill>
              <a:latin typeface="Arial"/>
              <a:ea typeface="Arial"/>
              <a:cs typeface="Arial"/>
              <a:sym typeface="Arial"/>
            </a:endParaRPr>
          </a:p>
          <a:p>
            <a:pPr indent="0" lvl="0" marL="0" rtl="0" algn="l">
              <a:spcBef>
                <a:spcPts val="0"/>
              </a:spcBef>
              <a:spcAft>
                <a:spcPts val="0"/>
              </a:spcAft>
              <a:buNone/>
            </a:pPr>
            <a:r>
              <a:rPr lang="en" sz="1050">
                <a:solidFill>
                  <a:srgbClr val="495365"/>
                </a:solidFill>
                <a:latin typeface="Arial"/>
                <a:ea typeface="Arial"/>
                <a:cs typeface="Arial"/>
                <a:sym typeface="Arial"/>
              </a:rPr>
              <a:t>University of Notre Dame. 2022. Loughran-mcdonald</a:t>
            </a:r>
            <a:r>
              <a:rPr lang="en" sz="1500">
                <a:solidFill>
                  <a:srgbClr val="495365"/>
                </a:solidFill>
                <a:latin typeface="Arial"/>
                <a:ea typeface="Arial"/>
                <a:cs typeface="Arial"/>
                <a:sym typeface="Arial"/>
              </a:rPr>
              <a:t> </a:t>
            </a:r>
            <a:r>
              <a:rPr lang="en" sz="1050">
                <a:solidFill>
                  <a:srgbClr val="495365"/>
                </a:solidFill>
                <a:latin typeface="Arial"/>
                <a:ea typeface="Arial"/>
                <a:cs typeface="Arial"/>
                <a:sym typeface="Arial"/>
              </a:rPr>
              <a:t>master dictionary. Accessed November 17, 2023.</a:t>
            </a:r>
            <a:endParaRPr sz="1050">
              <a:solidFill>
                <a:srgbClr val="495365"/>
              </a:solidFill>
              <a:latin typeface="Arial"/>
              <a:ea typeface="Arial"/>
              <a:cs typeface="Arial"/>
              <a:sym typeface="Arial"/>
            </a:endParaRPr>
          </a:p>
          <a:p>
            <a:pPr indent="0" lvl="0" marL="0" rtl="0" algn="l">
              <a:spcBef>
                <a:spcPts val="0"/>
              </a:spcBef>
              <a:spcAft>
                <a:spcPts val="0"/>
              </a:spcAft>
              <a:buNone/>
            </a:pPr>
            <a:r>
              <a:t/>
            </a:r>
            <a:endParaRPr sz="1500">
              <a:solidFill>
                <a:srgbClr val="495365"/>
              </a:solidFill>
              <a:latin typeface="Arial"/>
              <a:ea typeface="Arial"/>
              <a:cs typeface="Arial"/>
              <a:sym typeface="Arial"/>
            </a:endParaRPr>
          </a:p>
          <a:p>
            <a:pPr indent="0" lvl="0" marL="0" rtl="0" algn="l">
              <a:spcBef>
                <a:spcPts val="0"/>
              </a:spcBef>
              <a:spcAft>
                <a:spcPts val="0"/>
              </a:spcAft>
              <a:buNone/>
            </a:pPr>
            <a:r>
              <a:rPr lang="en" sz="1050">
                <a:solidFill>
                  <a:srgbClr val="495365"/>
                </a:solidFill>
                <a:latin typeface="Arial"/>
                <a:ea typeface="Arial"/>
                <a:cs typeface="Arial"/>
                <a:sym typeface="Arial"/>
              </a:rPr>
              <a:t>Derek A Pisner and David M Schnyer. 2020. Support vector machine. In Machine learning, pages 101–121. Elsevier.</a:t>
            </a:r>
            <a:endParaRPr sz="1050">
              <a:solidFill>
                <a:srgbClr val="495365"/>
              </a:solidFill>
              <a:latin typeface="Arial"/>
              <a:ea typeface="Arial"/>
              <a:cs typeface="Arial"/>
              <a:sym typeface="Arial"/>
            </a:endParaRPr>
          </a:p>
          <a:p>
            <a:pPr indent="0" lvl="0" marL="0" rtl="0" algn="l">
              <a:spcBef>
                <a:spcPts val="0"/>
              </a:spcBef>
              <a:spcAft>
                <a:spcPts val="0"/>
              </a:spcAft>
              <a:buNone/>
            </a:pPr>
            <a:r>
              <a:t/>
            </a:r>
            <a:endParaRPr sz="1500">
              <a:solidFill>
                <a:srgbClr val="495365"/>
              </a:solidFill>
              <a:latin typeface="Arial"/>
              <a:ea typeface="Arial"/>
              <a:cs typeface="Arial"/>
              <a:sym typeface="Arial"/>
            </a:endParaRPr>
          </a:p>
          <a:p>
            <a:pPr indent="0" lvl="0" marL="0" rtl="0" algn="l">
              <a:spcBef>
                <a:spcPts val="0"/>
              </a:spcBef>
              <a:spcAft>
                <a:spcPts val="0"/>
              </a:spcAft>
              <a:buNone/>
            </a:pPr>
            <a:r>
              <a:rPr lang="en" sz="1050">
                <a:solidFill>
                  <a:srgbClr val="495365"/>
                </a:solidFill>
                <a:latin typeface="Arial"/>
                <a:ea typeface="Arial"/>
                <a:cs typeface="Arial"/>
                <a:sym typeface="Arial"/>
              </a:rPr>
              <a:t>Victor Sanh, Lysandre Debut, Julien Chaumond, and Thomas Wolf. 2019. Distilbert, a distilled version of bert: smaller, faster, cheaper and lighter. arXiv preprint arXiv:1910.01108.</a:t>
            </a:r>
            <a:endParaRPr sz="1050">
              <a:solidFill>
                <a:srgbClr val="495365"/>
              </a:solidFill>
              <a:latin typeface="Arial"/>
              <a:ea typeface="Arial"/>
              <a:cs typeface="Arial"/>
              <a:sym typeface="Arial"/>
            </a:endParaRPr>
          </a:p>
          <a:p>
            <a:pPr indent="0" lvl="0" marL="0" rtl="0" algn="l">
              <a:spcBef>
                <a:spcPts val="0"/>
              </a:spcBef>
              <a:spcAft>
                <a:spcPts val="0"/>
              </a:spcAft>
              <a:buNone/>
            </a:pPr>
            <a:r>
              <a:t/>
            </a:r>
            <a:endParaRPr sz="1500">
              <a:solidFill>
                <a:srgbClr val="495365"/>
              </a:solidFill>
              <a:latin typeface="Arial"/>
              <a:ea typeface="Arial"/>
              <a:cs typeface="Arial"/>
              <a:sym typeface="Arial"/>
            </a:endParaRPr>
          </a:p>
          <a:p>
            <a:pPr indent="0" lvl="0" marL="0" rtl="0" algn="l">
              <a:spcBef>
                <a:spcPts val="0"/>
              </a:spcBef>
              <a:spcAft>
                <a:spcPts val="0"/>
              </a:spcAft>
              <a:buNone/>
            </a:pPr>
            <a:r>
              <a:rPr lang="en" sz="1050">
                <a:solidFill>
                  <a:srgbClr val="495365"/>
                </a:solidFill>
                <a:latin typeface="Arial"/>
                <a:ea typeface="Arial"/>
                <a:cs typeface="Arial"/>
                <a:sym typeface="Arial"/>
              </a:rPr>
              <a:t>Harvard University. 2000. Harvard iv-4 dictionary. Accessed November 17, 2023.</a:t>
            </a:r>
            <a:endParaRPr sz="1050">
              <a:solidFill>
                <a:srgbClr val="495365"/>
              </a:solidFill>
              <a:latin typeface="Arial"/>
              <a:ea typeface="Arial"/>
              <a:cs typeface="Arial"/>
              <a:sym typeface="Arial"/>
            </a:endParaRPr>
          </a:p>
          <a:p>
            <a:pPr indent="0" lvl="0" marL="0" rtl="0" algn="l">
              <a:spcBef>
                <a:spcPts val="0"/>
              </a:spcBef>
              <a:spcAft>
                <a:spcPts val="0"/>
              </a:spcAft>
              <a:buNone/>
            </a:pPr>
            <a:r>
              <a:t/>
            </a:r>
            <a:endParaRPr sz="1500">
              <a:solidFill>
                <a:srgbClr val="495365"/>
              </a:solidFill>
              <a:latin typeface="Arial"/>
              <a:ea typeface="Arial"/>
              <a:cs typeface="Arial"/>
              <a:sym typeface="Arial"/>
            </a:endParaRPr>
          </a:p>
          <a:p>
            <a:pPr indent="0" lvl="0" marL="0" rtl="0" algn="l">
              <a:spcBef>
                <a:spcPts val="0"/>
              </a:spcBef>
              <a:spcAft>
                <a:spcPts val="0"/>
              </a:spcAft>
              <a:buNone/>
            </a:pPr>
            <a:r>
              <a:rPr lang="en" sz="1050">
                <a:solidFill>
                  <a:srgbClr val="495365"/>
                </a:solidFill>
                <a:latin typeface="Arial"/>
                <a:ea typeface="Arial"/>
                <a:cs typeface="Arial"/>
                <a:sym typeface="Arial"/>
              </a:rPr>
              <a:t>Wenbin Zhang and Steven Skiena. 2010. Trading strategies to exploit blog and news sentiment. In</a:t>
            </a:r>
            <a:endParaRPr sz="1050">
              <a:solidFill>
                <a:srgbClr val="495365"/>
              </a:solidFill>
              <a:latin typeface="Arial"/>
              <a:ea typeface="Arial"/>
              <a:cs typeface="Arial"/>
              <a:sym typeface="Arial"/>
            </a:endParaRPr>
          </a:p>
          <a:p>
            <a:pPr indent="0" lvl="0" marL="0" rtl="0" algn="l">
              <a:spcBef>
                <a:spcPts val="0"/>
              </a:spcBef>
              <a:spcAft>
                <a:spcPts val="0"/>
              </a:spcAft>
              <a:buNone/>
            </a:pPr>
            <a:r>
              <a:rPr lang="en" sz="1050">
                <a:solidFill>
                  <a:srgbClr val="495365"/>
                </a:solidFill>
                <a:latin typeface="Arial"/>
                <a:ea typeface="Arial"/>
                <a:cs typeface="Arial"/>
                <a:sym typeface="Arial"/>
              </a:rPr>
              <a:t>Proceedings of the international AAAI conference on web and social media, volume 4, pages 375–378.</a:t>
            </a:r>
            <a:endParaRPr sz="3100"/>
          </a:p>
        </p:txBody>
      </p:sp>
      <p:sp>
        <p:nvSpPr>
          <p:cNvPr id="581" name="Google Shape;581;p72"/>
          <p:cNvSpPr/>
          <p:nvPr/>
        </p:nvSpPr>
        <p:spPr>
          <a:xfrm flipH="1" rot="10800000">
            <a:off x="381075" y="367900"/>
            <a:ext cx="952500" cy="826275"/>
          </a:xfrm>
          <a:custGeom>
            <a:rect b="b" l="l" r="r" t="t"/>
            <a:pathLst>
              <a:path extrusionOk="0" h="33051" w="38100">
                <a:moveTo>
                  <a:pt x="0" y="0"/>
                </a:moveTo>
                <a:lnTo>
                  <a:pt x="0" y="33051"/>
                </a:lnTo>
                <a:lnTo>
                  <a:pt x="38100" y="33051"/>
                </a:lnTo>
              </a:path>
            </a:pathLst>
          </a:custGeom>
          <a:noFill/>
          <a:ln cap="flat" cmpd="sng" w="9525">
            <a:solidFill>
              <a:schemeClr val="lt1"/>
            </a:solidFill>
            <a:prstDash val="solid"/>
            <a:round/>
            <a:headEnd len="med" w="med" type="none"/>
            <a:tailEnd len="med" w="med" type="none"/>
          </a:ln>
        </p:spPr>
      </p:sp>
      <p:sp>
        <p:nvSpPr>
          <p:cNvPr id="582" name="Google Shape;582;p72"/>
          <p:cNvSpPr/>
          <p:nvPr/>
        </p:nvSpPr>
        <p:spPr>
          <a:xfrm flipH="1">
            <a:off x="7782000" y="3949313"/>
            <a:ext cx="952500" cy="826275"/>
          </a:xfrm>
          <a:custGeom>
            <a:rect b="b" l="l" r="r" t="t"/>
            <a:pathLst>
              <a:path extrusionOk="0" h="33051" w="38100">
                <a:moveTo>
                  <a:pt x="0" y="0"/>
                </a:moveTo>
                <a:lnTo>
                  <a:pt x="0" y="33051"/>
                </a:lnTo>
                <a:lnTo>
                  <a:pt x="38100" y="33051"/>
                </a:lnTo>
              </a:path>
            </a:pathLst>
          </a:custGeom>
          <a:noFill/>
          <a:ln cap="flat" cmpd="sng" w="9525">
            <a:solidFill>
              <a:schemeClr val="lt1"/>
            </a:solidFill>
            <a:prstDash val="solid"/>
            <a:round/>
            <a:headEnd len="med" w="med" type="none"/>
            <a:tailEnd len="med" w="med" type="none"/>
          </a:ln>
        </p:spPr>
      </p:sp>
      <p:sp>
        <p:nvSpPr>
          <p:cNvPr id="583" name="Google Shape;583;p72"/>
          <p:cNvSpPr txBox="1"/>
          <p:nvPr>
            <p:ph idx="4294967295" type="ctrTitle"/>
          </p:nvPr>
        </p:nvSpPr>
        <p:spPr>
          <a:xfrm flipH="1">
            <a:off x="0" y="0"/>
            <a:ext cx="1068000" cy="357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450">
                <a:solidFill>
                  <a:srgbClr val="495365"/>
                </a:solidFill>
                <a:latin typeface="Arial"/>
                <a:ea typeface="Arial"/>
                <a:cs typeface="Arial"/>
                <a:sym typeface="Arial"/>
              </a:rPr>
              <a:t>Reference</a:t>
            </a:r>
            <a:endParaRPr sz="32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7" name="Shape 587"/>
        <p:cNvGrpSpPr/>
        <p:nvPr/>
      </p:nvGrpSpPr>
      <p:grpSpPr>
        <a:xfrm>
          <a:off x="0" y="0"/>
          <a:ext cx="0" cy="0"/>
          <a:chOff x="0" y="0"/>
          <a:chExt cx="0" cy="0"/>
        </a:xfrm>
      </p:grpSpPr>
      <p:sp>
        <p:nvSpPr>
          <p:cNvPr id="588" name="Google Shape;588;p73"/>
          <p:cNvSpPr/>
          <p:nvPr/>
        </p:nvSpPr>
        <p:spPr>
          <a:xfrm>
            <a:off x="-215401" y="1695900"/>
            <a:ext cx="4549200" cy="1751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73"/>
          <p:cNvSpPr txBox="1"/>
          <p:nvPr>
            <p:ph type="title"/>
          </p:nvPr>
        </p:nvSpPr>
        <p:spPr>
          <a:xfrm>
            <a:off x="1486799" y="2123400"/>
            <a:ext cx="2847000" cy="896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800">
                <a:solidFill>
                  <a:schemeClr val="dk1"/>
                </a:solidFill>
              </a:rPr>
              <a:t>Thanks</a:t>
            </a:r>
            <a:endParaRPr>
              <a:solidFill>
                <a:schemeClr val="dk1"/>
              </a:solidFill>
            </a:endParaRPr>
          </a:p>
        </p:txBody>
      </p:sp>
      <p:sp>
        <p:nvSpPr>
          <p:cNvPr id="590" name="Google Shape;590;p73"/>
          <p:cNvSpPr txBox="1"/>
          <p:nvPr>
            <p:ph idx="1" type="subTitle"/>
          </p:nvPr>
        </p:nvSpPr>
        <p:spPr>
          <a:xfrm flipH="1">
            <a:off x="5020872" y="2123400"/>
            <a:ext cx="2631000" cy="11700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Clr>
                <a:schemeClr val="lt1"/>
              </a:buClr>
              <a:buSzPts val="1100"/>
              <a:buFont typeface="Arial"/>
              <a:buNone/>
            </a:pPr>
            <a:r>
              <a:rPr lang="en" sz="2500">
                <a:solidFill>
                  <a:schemeClr val="dk1"/>
                </a:solidFill>
              </a:rPr>
              <a:t>Do you have any questions?</a:t>
            </a:r>
            <a:endParaRPr sz="2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8"/>
          <p:cNvPicPr preferRelativeResize="0"/>
          <p:nvPr/>
        </p:nvPicPr>
        <p:blipFill>
          <a:blip r:embed="rId3">
            <a:alphaModFix/>
          </a:blip>
          <a:stretch>
            <a:fillRect/>
          </a:stretch>
        </p:blipFill>
        <p:spPr>
          <a:xfrm>
            <a:off x="0" y="786622"/>
            <a:ext cx="9144000" cy="3570253"/>
          </a:xfrm>
          <a:prstGeom prst="rect">
            <a:avLst/>
          </a:prstGeom>
          <a:noFill/>
          <a:ln>
            <a:noFill/>
          </a:ln>
        </p:spPr>
      </p:pic>
      <p:sp>
        <p:nvSpPr>
          <p:cNvPr id="266" name="Google Shape;266;p48"/>
          <p:cNvSpPr/>
          <p:nvPr/>
        </p:nvSpPr>
        <p:spPr>
          <a:xfrm>
            <a:off x="446750" y="2228250"/>
            <a:ext cx="1459500" cy="1299300"/>
          </a:xfrm>
          <a:prstGeom prst="rect">
            <a:avLst/>
          </a:prstGeom>
          <a:noFill/>
          <a:ln cap="flat" cmpd="sng" w="3810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9"/>
          <p:cNvSpPr txBox="1"/>
          <p:nvPr>
            <p:ph idx="1" type="subTitle"/>
          </p:nvPr>
        </p:nvSpPr>
        <p:spPr>
          <a:xfrm>
            <a:off x="1441813" y="1410150"/>
            <a:ext cx="6260400" cy="163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market in which prices always “fully reflect” available information is called “efficient”.</a:t>
            </a:r>
            <a:endParaRPr/>
          </a:p>
        </p:txBody>
      </p:sp>
      <p:sp>
        <p:nvSpPr>
          <p:cNvPr id="272" name="Google Shape;272;p49"/>
          <p:cNvSpPr txBox="1"/>
          <p:nvPr>
            <p:ph type="title"/>
          </p:nvPr>
        </p:nvSpPr>
        <p:spPr>
          <a:xfrm>
            <a:off x="381075" y="3278250"/>
            <a:ext cx="8353500" cy="45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—Eugene F. Fama</a:t>
            </a:r>
            <a:endParaRPr/>
          </a:p>
          <a:p>
            <a:pPr indent="0" lvl="0" marL="0" rtl="0" algn="ctr">
              <a:spcBef>
                <a:spcPts val="0"/>
              </a:spcBef>
              <a:spcAft>
                <a:spcPts val="0"/>
              </a:spcAft>
              <a:buNone/>
            </a:pPr>
            <a:r>
              <a:rPr lang="en"/>
              <a:t>Nobel Memorial Prize in Economic Sciences in 2013</a:t>
            </a:r>
            <a:endParaRPr/>
          </a:p>
        </p:txBody>
      </p:sp>
      <p:sp>
        <p:nvSpPr>
          <p:cNvPr id="273" name="Google Shape;273;p49"/>
          <p:cNvSpPr/>
          <p:nvPr/>
        </p:nvSpPr>
        <p:spPr>
          <a:xfrm flipH="1" rot="10800000">
            <a:off x="381075" y="367900"/>
            <a:ext cx="952500" cy="826275"/>
          </a:xfrm>
          <a:custGeom>
            <a:rect b="b" l="l" r="r" t="t"/>
            <a:pathLst>
              <a:path extrusionOk="0" h="33051" w="38100">
                <a:moveTo>
                  <a:pt x="0" y="0"/>
                </a:moveTo>
                <a:lnTo>
                  <a:pt x="0" y="33051"/>
                </a:lnTo>
                <a:lnTo>
                  <a:pt x="38100" y="33051"/>
                </a:lnTo>
              </a:path>
            </a:pathLst>
          </a:custGeom>
          <a:noFill/>
          <a:ln cap="flat" cmpd="sng" w="9525">
            <a:solidFill>
              <a:schemeClr val="lt1"/>
            </a:solidFill>
            <a:prstDash val="solid"/>
            <a:round/>
            <a:headEnd len="med" w="med" type="none"/>
            <a:tailEnd len="med" w="med" type="none"/>
          </a:ln>
        </p:spPr>
      </p:sp>
      <p:sp>
        <p:nvSpPr>
          <p:cNvPr id="274" name="Google Shape;274;p49"/>
          <p:cNvSpPr/>
          <p:nvPr/>
        </p:nvSpPr>
        <p:spPr>
          <a:xfrm flipH="1">
            <a:off x="7782000" y="3949313"/>
            <a:ext cx="952500" cy="826275"/>
          </a:xfrm>
          <a:custGeom>
            <a:rect b="b" l="l" r="r" t="t"/>
            <a:pathLst>
              <a:path extrusionOk="0" h="33051" w="38100">
                <a:moveTo>
                  <a:pt x="0" y="0"/>
                </a:moveTo>
                <a:lnTo>
                  <a:pt x="0" y="33051"/>
                </a:lnTo>
                <a:lnTo>
                  <a:pt x="38100" y="33051"/>
                </a:lnTo>
              </a:path>
            </a:pathLst>
          </a:custGeom>
          <a:noFill/>
          <a:ln cap="flat" cmpd="sng" w="9525">
            <a:solidFill>
              <a:schemeClr val="lt1"/>
            </a:solidFill>
            <a:prstDash val="solid"/>
            <a:round/>
            <a:headEnd len="med" w="med" type="none"/>
            <a:tailEnd len="med" w="med" type="non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50"/>
          <p:cNvPicPr preferRelativeResize="0"/>
          <p:nvPr/>
        </p:nvPicPr>
        <p:blipFill>
          <a:blip r:embed="rId3">
            <a:alphaModFix/>
          </a:blip>
          <a:stretch>
            <a:fillRect/>
          </a:stretch>
        </p:blipFill>
        <p:spPr>
          <a:xfrm>
            <a:off x="0" y="786622"/>
            <a:ext cx="9144000" cy="3570253"/>
          </a:xfrm>
          <a:prstGeom prst="rect">
            <a:avLst/>
          </a:prstGeom>
          <a:noFill/>
          <a:ln>
            <a:noFill/>
          </a:ln>
        </p:spPr>
      </p:pic>
      <p:sp>
        <p:nvSpPr>
          <p:cNvPr id="280" name="Google Shape;280;p50"/>
          <p:cNvSpPr/>
          <p:nvPr/>
        </p:nvSpPr>
        <p:spPr>
          <a:xfrm>
            <a:off x="2155325" y="2557500"/>
            <a:ext cx="1459500" cy="702900"/>
          </a:xfrm>
          <a:prstGeom prst="rect">
            <a:avLst/>
          </a:prstGeom>
          <a:noFill/>
          <a:ln cap="flat" cmpd="sng" w="3810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1"/>
          <p:cNvSpPr txBox="1"/>
          <p:nvPr>
            <p:ph type="ctrTitle"/>
          </p:nvPr>
        </p:nvSpPr>
        <p:spPr>
          <a:xfrm>
            <a:off x="723600" y="470625"/>
            <a:ext cx="17925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Financial News Headlines</a:t>
            </a:r>
            <a:endParaRPr/>
          </a:p>
        </p:txBody>
      </p:sp>
      <p:pic>
        <p:nvPicPr>
          <p:cNvPr id="286" name="Google Shape;286;p51"/>
          <p:cNvPicPr preferRelativeResize="0"/>
          <p:nvPr/>
        </p:nvPicPr>
        <p:blipFill>
          <a:blip r:embed="rId3">
            <a:alphaModFix/>
          </a:blip>
          <a:stretch>
            <a:fillRect/>
          </a:stretch>
        </p:blipFill>
        <p:spPr>
          <a:xfrm>
            <a:off x="594875" y="1416813"/>
            <a:ext cx="3823450" cy="2551275"/>
          </a:xfrm>
          <a:prstGeom prst="rect">
            <a:avLst/>
          </a:prstGeom>
          <a:noFill/>
          <a:ln>
            <a:noFill/>
          </a:ln>
        </p:spPr>
      </p:pic>
      <p:sp>
        <p:nvSpPr>
          <p:cNvPr id="287" name="Google Shape;287;p51"/>
          <p:cNvSpPr txBox="1"/>
          <p:nvPr>
            <p:ph type="ctrTitle"/>
          </p:nvPr>
        </p:nvSpPr>
        <p:spPr>
          <a:xfrm>
            <a:off x="5849400" y="470625"/>
            <a:ext cx="24474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107 Technology Companies</a:t>
            </a:r>
            <a:endParaRPr/>
          </a:p>
        </p:txBody>
      </p:sp>
      <p:pic>
        <p:nvPicPr>
          <p:cNvPr id="288" name="Google Shape;288;p51"/>
          <p:cNvPicPr preferRelativeResize="0"/>
          <p:nvPr/>
        </p:nvPicPr>
        <p:blipFill>
          <a:blip r:embed="rId4">
            <a:alphaModFix/>
          </a:blip>
          <a:stretch>
            <a:fillRect/>
          </a:stretch>
        </p:blipFill>
        <p:spPr>
          <a:xfrm>
            <a:off x="2471825" y="434050"/>
            <a:ext cx="1946499" cy="1019351"/>
          </a:xfrm>
          <a:prstGeom prst="rect">
            <a:avLst/>
          </a:prstGeom>
          <a:noFill/>
          <a:ln>
            <a:noFill/>
          </a:ln>
        </p:spPr>
      </p:pic>
      <p:sp>
        <p:nvSpPr>
          <p:cNvPr id="289" name="Google Shape;289;p51"/>
          <p:cNvSpPr txBox="1"/>
          <p:nvPr/>
        </p:nvSpPr>
        <p:spPr>
          <a:xfrm>
            <a:off x="5471050" y="1416825"/>
            <a:ext cx="3000000" cy="1990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000"/>
              </a:spcBef>
              <a:spcAft>
                <a:spcPts val="0"/>
              </a:spcAft>
              <a:buNone/>
            </a:pPr>
            <a:r>
              <a:rPr lang="en">
                <a:latin typeface="Open Sans Medium"/>
                <a:ea typeface="Open Sans Medium"/>
                <a:cs typeface="Open Sans Medium"/>
                <a:sym typeface="Open Sans Medium"/>
              </a:rPr>
              <a:t>77922</a:t>
            </a:r>
            <a:r>
              <a:rPr lang="en">
                <a:latin typeface="Open Sans Medium"/>
                <a:ea typeface="Open Sans Medium"/>
                <a:cs typeface="Open Sans Medium"/>
                <a:sym typeface="Open Sans Medium"/>
              </a:rPr>
              <a:t> </a:t>
            </a:r>
            <a:r>
              <a:rPr lang="en">
                <a:latin typeface="Open Sans Medium"/>
                <a:ea typeface="Open Sans Medium"/>
                <a:cs typeface="Open Sans Medium"/>
                <a:sym typeface="Open Sans Medium"/>
              </a:rPr>
              <a:t>financial news' headlines ranging from 2009 to 2020</a:t>
            </a:r>
            <a:endParaRPr>
              <a:latin typeface="Open Sans Medium"/>
              <a:ea typeface="Open Sans Medium"/>
              <a:cs typeface="Open Sans Medium"/>
              <a:sym typeface="Open Sans Medium"/>
            </a:endParaRPr>
          </a:p>
          <a:p>
            <a:pPr indent="-317500" lvl="0" marL="457200" rtl="0" algn="l">
              <a:lnSpc>
                <a:spcPct val="100000"/>
              </a:lnSpc>
              <a:spcBef>
                <a:spcPts val="1000"/>
              </a:spcBef>
              <a:spcAft>
                <a:spcPts val="0"/>
              </a:spcAft>
              <a:buSzPts val="1400"/>
              <a:buFont typeface="Open Sans Medium"/>
              <a:buChar char="●"/>
            </a:pPr>
            <a:r>
              <a:rPr lang="en">
                <a:latin typeface="Open Sans Medium"/>
                <a:ea typeface="Open Sans Medium"/>
                <a:cs typeface="Open Sans Medium"/>
                <a:sym typeface="Open Sans Medium"/>
              </a:rPr>
              <a:t>In the United States</a:t>
            </a:r>
            <a:endParaRPr>
              <a:latin typeface="Open Sans Medium"/>
              <a:ea typeface="Open Sans Medium"/>
              <a:cs typeface="Open Sans Medium"/>
              <a:sym typeface="Open Sans Medium"/>
            </a:endParaRPr>
          </a:p>
          <a:p>
            <a:pPr indent="-317500" lvl="0" marL="457200" rtl="0" algn="l">
              <a:lnSpc>
                <a:spcPct val="100000"/>
              </a:lnSpc>
              <a:spcBef>
                <a:spcPts val="1000"/>
              </a:spcBef>
              <a:spcAft>
                <a:spcPts val="0"/>
              </a:spcAft>
              <a:buSzPts val="1400"/>
              <a:buFont typeface="Open Sans Medium"/>
              <a:buChar char="●"/>
            </a:pPr>
            <a:r>
              <a:rPr lang="en">
                <a:latin typeface="Open Sans Medium"/>
                <a:ea typeface="Open Sans Medium"/>
                <a:cs typeface="Open Sans Medium"/>
                <a:sym typeface="Open Sans Medium"/>
              </a:rPr>
              <a:t>Mid, Large, and Mega Cap</a:t>
            </a:r>
            <a:endParaRPr>
              <a:latin typeface="Open Sans Medium"/>
              <a:ea typeface="Open Sans Medium"/>
              <a:cs typeface="Open Sans Medium"/>
              <a:sym typeface="Open Sans Medium"/>
            </a:endParaRPr>
          </a:p>
          <a:p>
            <a:pPr indent="-317500" lvl="0" marL="457200" rtl="0" algn="l">
              <a:lnSpc>
                <a:spcPct val="100000"/>
              </a:lnSpc>
              <a:spcBef>
                <a:spcPts val="1000"/>
              </a:spcBef>
              <a:spcAft>
                <a:spcPts val="0"/>
              </a:spcAft>
              <a:buSzPts val="1400"/>
              <a:buFont typeface="Open Sans Medium"/>
              <a:buChar char="●"/>
            </a:pPr>
            <a:r>
              <a:rPr lang="en">
                <a:latin typeface="Open Sans Medium"/>
                <a:ea typeface="Open Sans Medium"/>
                <a:cs typeface="Open Sans Medium"/>
                <a:sym typeface="Open Sans Medium"/>
              </a:rPr>
              <a:t>Strong reputation</a:t>
            </a:r>
            <a:endParaRPr>
              <a:latin typeface="Open Sans Medium"/>
              <a:ea typeface="Open Sans Medium"/>
              <a:cs typeface="Open Sans Medium"/>
              <a:sym typeface="Open Sans Medium"/>
            </a:endParaRPr>
          </a:p>
          <a:p>
            <a:pPr indent="-317500" lvl="0" marL="457200" rtl="0" algn="l">
              <a:lnSpc>
                <a:spcPct val="100000"/>
              </a:lnSpc>
              <a:spcBef>
                <a:spcPts val="1000"/>
              </a:spcBef>
              <a:spcAft>
                <a:spcPts val="1000"/>
              </a:spcAft>
              <a:buSzPts val="1400"/>
              <a:buFont typeface="Open Sans Medium"/>
              <a:buChar char="●"/>
            </a:pPr>
            <a:r>
              <a:rPr lang="en">
                <a:latin typeface="Open Sans Medium"/>
                <a:ea typeface="Open Sans Medium"/>
                <a:cs typeface="Open Sans Medium"/>
                <a:sym typeface="Open Sans Medium"/>
              </a:rPr>
              <a:t>Sufficient news articles</a:t>
            </a:r>
            <a:endParaRPr>
              <a:latin typeface="Open Sans Medium"/>
              <a:ea typeface="Open Sans Medium"/>
              <a:cs typeface="Open Sans Medium"/>
              <a:sym typeface="Open Sans Medium"/>
            </a:endParaRPr>
          </a:p>
        </p:txBody>
      </p:sp>
      <p:sp>
        <p:nvSpPr>
          <p:cNvPr id="290" name="Google Shape;290;p51"/>
          <p:cNvSpPr txBox="1"/>
          <p:nvPr/>
        </p:nvSpPr>
        <p:spPr>
          <a:xfrm>
            <a:off x="1006600" y="4074650"/>
            <a:ext cx="3000000" cy="615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000"/>
              </a:spcBef>
              <a:spcAft>
                <a:spcPts val="1000"/>
              </a:spcAft>
              <a:buNone/>
            </a:pPr>
            <a:r>
              <a:rPr lang="en">
                <a:latin typeface="Open Sans Medium"/>
                <a:ea typeface="Open Sans Medium"/>
                <a:cs typeface="Open Sans Medium"/>
                <a:sym typeface="Open Sans Medium"/>
              </a:rPr>
              <a:t>Published date, related company, and news headlines</a:t>
            </a:r>
            <a:endParaRPr>
              <a:latin typeface="Open Sans Medium"/>
              <a:ea typeface="Open Sans Medium"/>
              <a:cs typeface="Open Sans Medium"/>
              <a:sym typeface="Open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52"/>
          <p:cNvPicPr preferRelativeResize="0"/>
          <p:nvPr/>
        </p:nvPicPr>
        <p:blipFill>
          <a:blip r:embed="rId3">
            <a:alphaModFix/>
          </a:blip>
          <a:stretch>
            <a:fillRect/>
          </a:stretch>
        </p:blipFill>
        <p:spPr>
          <a:xfrm>
            <a:off x="0" y="786622"/>
            <a:ext cx="9144000" cy="3570253"/>
          </a:xfrm>
          <a:prstGeom prst="rect">
            <a:avLst/>
          </a:prstGeom>
          <a:noFill/>
          <a:ln>
            <a:noFill/>
          </a:ln>
        </p:spPr>
      </p:pic>
      <p:sp>
        <p:nvSpPr>
          <p:cNvPr id="296" name="Google Shape;296;p52"/>
          <p:cNvSpPr/>
          <p:nvPr/>
        </p:nvSpPr>
        <p:spPr>
          <a:xfrm>
            <a:off x="3668100" y="2308350"/>
            <a:ext cx="1459500" cy="1210200"/>
          </a:xfrm>
          <a:prstGeom prst="rect">
            <a:avLst/>
          </a:prstGeom>
          <a:noFill/>
          <a:ln cap="flat" cmpd="sng" w="3810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3"/>
          <p:cNvSpPr txBox="1"/>
          <p:nvPr>
            <p:ph type="ctrTitle"/>
          </p:nvPr>
        </p:nvSpPr>
        <p:spPr>
          <a:xfrm>
            <a:off x="723600" y="470625"/>
            <a:ext cx="17379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Data Pre-processing</a:t>
            </a:r>
            <a:endParaRPr/>
          </a:p>
        </p:txBody>
      </p:sp>
      <p:sp>
        <p:nvSpPr>
          <p:cNvPr id="302" name="Google Shape;302;p53"/>
          <p:cNvSpPr/>
          <p:nvPr/>
        </p:nvSpPr>
        <p:spPr>
          <a:xfrm>
            <a:off x="1975297" y="3036800"/>
            <a:ext cx="2138700" cy="7446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erif Display"/>
                <a:ea typeface="DM Serif Display"/>
                <a:cs typeface="DM Serif Display"/>
                <a:sym typeface="DM Serif Display"/>
              </a:rPr>
              <a:t>Word Lists</a:t>
            </a:r>
            <a:endParaRPr>
              <a:solidFill>
                <a:schemeClr val="lt1"/>
              </a:solidFill>
              <a:latin typeface="DM Serif Display"/>
              <a:ea typeface="DM Serif Display"/>
              <a:cs typeface="DM Serif Display"/>
              <a:sym typeface="DM Serif Display"/>
            </a:endParaRPr>
          </a:p>
        </p:txBody>
      </p:sp>
      <p:sp>
        <p:nvSpPr>
          <p:cNvPr id="303" name="Google Shape;303;p53"/>
          <p:cNvSpPr/>
          <p:nvPr/>
        </p:nvSpPr>
        <p:spPr>
          <a:xfrm>
            <a:off x="1975230" y="2218788"/>
            <a:ext cx="2138700" cy="7446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4" name="Google Shape;304;p53"/>
          <p:cNvSpPr/>
          <p:nvPr/>
        </p:nvSpPr>
        <p:spPr>
          <a:xfrm>
            <a:off x="1974803" y="1400775"/>
            <a:ext cx="2138700" cy="7446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erif Display"/>
                <a:ea typeface="DM Serif Display"/>
                <a:cs typeface="DM Serif Display"/>
                <a:sym typeface="DM Serif Display"/>
              </a:rPr>
              <a:t>Python </a:t>
            </a:r>
            <a:r>
              <a:rPr lang="en">
                <a:solidFill>
                  <a:schemeClr val="lt1"/>
                </a:solidFill>
                <a:latin typeface="DM Serif Display"/>
                <a:ea typeface="DM Serif Display"/>
                <a:cs typeface="DM Serif Display"/>
                <a:sym typeface="DM Serif Display"/>
              </a:rPr>
              <a:t>re</a:t>
            </a:r>
            <a:endParaRPr>
              <a:solidFill>
                <a:schemeClr val="lt1"/>
              </a:solidFill>
              <a:latin typeface="DM Serif Display"/>
              <a:ea typeface="DM Serif Display"/>
              <a:cs typeface="DM Serif Display"/>
              <a:sym typeface="DM Serif Display"/>
            </a:endParaRPr>
          </a:p>
        </p:txBody>
      </p:sp>
      <p:sp>
        <p:nvSpPr>
          <p:cNvPr id="305" name="Google Shape;305;p53"/>
          <p:cNvSpPr txBox="1"/>
          <p:nvPr>
            <p:ph idx="4294967295" type="ctrTitle"/>
          </p:nvPr>
        </p:nvSpPr>
        <p:spPr>
          <a:xfrm>
            <a:off x="5252575" y="3073100"/>
            <a:ext cx="2873400" cy="67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Remove meaningless Words (e.g. stopwords, human names)</a:t>
            </a:r>
            <a:endParaRPr sz="1400"/>
          </a:p>
        </p:txBody>
      </p:sp>
      <p:sp>
        <p:nvSpPr>
          <p:cNvPr id="306" name="Google Shape;306;p53"/>
          <p:cNvSpPr txBox="1"/>
          <p:nvPr>
            <p:ph idx="4294967295" type="ctrTitle"/>
          </p:nvPr>
        </p:nvSpPr>
        <p:spPr>
          <a:xfrm>
            <a:off x="5252581" y="1589186"/>
            <a:ext cx="2873400" cy="36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Remove non-</a:t>
            </a:r>
            <a:r>
              <a:rPr lang="en" sz="1400"/>
              <a:t>English</a:t>
            </a:r>
            <a:r>
              <a:rPr lang="en" sz="1400"/>
              <a:t> Characters</a:t>
            </a:r>
            <a:endParaRPr sz="1400"/>
          </a:p>
        </p:txBody>
      </p:sp>
      <p:sp>
        <p:nvSpPr>
          <p:cNvPr id="307" name="Google Shape;307;p53"/>
          <p:cNvSpPr txBox="1"/>
          <p:nvPr>
            <p:ph idx="4294967295" type="ctrTitle"/>
          </p:nvPr>
        </p:nvSpPr>
        <p:spPr>
          <a:xfrm>
            <a:off x="5252581" y="2407185"/>
            <a:ext cx="2873400" cy="36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Remove Redundant Words</a:t>
            </a:r>
            <a:endParaRPr sz="1400"/>
          </a:p>
        </p:txBody>
      </p:sp>
      <p:cxnSp>
        <p:nvCxnSpPr>
          <p:cNvPr id="308" name="Google Shape;308;p53"/>
          <p:cNvCxnSpPr>
            <a:stCxn id="304" idx="3"/>
            <a:endCxn id="306" idx="1"/>
          </p:cNvCxnSpPr>
          <p:nvPr/>
        </p:nvCxnSpPr>
        <p:spPr>
          <a:xfrm>
            <a:off x="4113503" y="1773075"/>
            <a:ext cx="1139100" cy="600"/>
          </a:xfrm>
          <a:prstGeom prst="bentConnector3">
            <a:avLst>
              <a:gd fmla="val 49999" name="adj1"/>
            </a:avLst>
          </a:prstGeom>
          <a:noFill/>
          <a:ln cap="flat" cmpd="sng" w="9525">
            <a:solidFill>
              <a:schemeClr val="lt1"/>
            </a:solidFill>
            <a:prstDash val="solid"/>
            <a:round/>
            <a:headEnd len="med" w="med" type="none"/>
            <a:tailEnd len="med" w="med" type="none"/>
          </a:ln>
        </p:spPr>
      </p:cxnSp>
      <p:cxnSp>
        <p:nvCxnSpPr>
          <p:cNvPr id="309" name="Google Shape;309;p53"/>
          <p:cNvCxnSpPr>
            <a:stCxn id="303" idx="3"/>
            <a:endCxn id="307" idx="1"/>
          </p:cNvCxnSpPr>
          <p:nvPr/>
        </p:nvCxnSpPr>
        <p:spPr>
          <a:xfrm>
            <a:off x="4113930" y="2591088"/>
            <a:ext cx="1138800" cy="600"/>
          </a:xfrm>
          <a:prstGeom prst="bentConnector3">
            <a:avLst>
              <a:gd fmla="val 49993" name="adj1"/>
            </a:avLst>
          </a:prstGeom>
          <a:noFill/>
          <a:ln cap="flat" cmpd="sng" w="9525">
            <a:solidFill>
              <a:schemeClr val="lt1"/>
            </a:solidFill>
            <a:prstDash val="solid"/>
            <a:round/>
            <a:headEnd len="med" w="med" type="none"/>
            <a:tailEnd len="med" w="med" type="none"/>
          </a:ln>
        </p:spPr>
      </p:cxnSp>
      <p:cxnSp>
        <p:nvCxnSpPr>
          <p:cNvPr id="310" name="Google Shape;310;p53"/>
          <p:cNvCxnSpPr>
            <a:stCxn id="302" idx="3"/>
            <a:endCxn id="305" idx="1"/>
          </p:cNvCxnSpPr>
          <p:nvPr/>
        </p:nvCxnSpPr>
        <p:spPr>
          <a:xfrm>
            <a:off x="4113997" y="3409100"/>
            <a:ext cx="1138500" cy="600"/>
          </a:xfrm>
          <a:prstGeom prst="bentConnector3">
            <a:avLst>
              <a:gd fmla="val 50003" name="adj1"/>
            </a:avLst>
          </a:prstGeom>
          <a:noFill/>
          <a:ln cap="flat" cmpd="sng" w="9525">
            <a:solidFill>
              <a:schemeClr val="lt1"/>
            </a:solidFill>
            <a:prstDash val="solid"/>
            <a:round/>
            <a:headEnd len="med" w="med" type="none"/>
            <a:tailEnd len="med" w="med" type="none"/>
          </a:ln>
        </p:spPr>
      </p:cxnSp>
      <p:pic>
        <p:nvPicPr>
          <p:cNvPr id="311" name="Google Shape;311;p53"/>
          <p:cNvPicPr preferRelativeResize="0"/>
          <p:nvPr/>
        </p:nvPicPr>
        <p:blipFill>
          <a:blip r:embed="rId3">
            <a:alphaModFix/>
          </a:blip>
          <a:stretch>
            <a:fillRect/>
          </a:stretch>
        </p:blipFill>
        <p:spPr>
          <a:xfrm>
            <a:off x="3266271" y="1473350"/>
            <a:ext cx="613325" cy="672050"/>
          </a:xfrm>
          <a:prstGeom prst="rect">
            <a:avLst/>
          </a:prstGeom>
          <a:noFill/>
          <a:ln>
            <a:noFill/>
          </a:ln>
        </p:spPr>
      </p:pic>
      <p:pic>
        <p:nvPicPr>
          <p:cNvPr id="312" name="Google Shape;312;p53"/>
          <p:cNvPicPr preferRelativeResize="0"/>
          <p:nvPr/>
        </p:nvPicPr>
        <p:blipFill>
          <a:blip r:embed="rId4">
            <a:alphaModFix/>
          </a:blip>
          <a:stretch>
            <a:fillRect/>
          </a:stretch>
        </p:blipFill>
        <p:spPr>
          <a:xfrm>
            <a:off x="2045975" y="2285175"/>
            <a:ext cx="1997194" cy="648112"/>
          </a:xfrm>
          <a:prstGeom prst="rect">
            <a:avLst/>
          </a:prstGeom>
          <a:noFill/>
          <a:ln>
            <a:noFill/>
          </a:ln>
        </p:spPr>
      </p:pic>
      <p:pic>
        <p:nvPicPr>
          <p:cNvPr id="313" name="Google Shape;313;p53"/>
          <p:cNvPicPr preferRelativeResize="0"/>
          <p:nvPr/>
        </p:nvPicPr>
        <p:blipFill>
          <a:blip r:embed="rId5">
            <a:alphaModFix/>
          </a:blip>
          <a:stretch>
            <a:fillRect/>
          </a:stretch>
        </p:blipFill>
        <p:spPr>
          <a:xfrm>
            <a:off x="3236900" y="3073063"/>
            <a:ext cx="672074" cy="6720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54"/>
          <p:cNvPicPr preferRelativeResize="0"/>
          <p:nvPr/>
        </p:nvPicPr>
        <p:blipFill>
          <a:blip r:embed="rId3">
            <a:alphaModFix/>
          </a:blip>
          <a:stretch>
            <a:fillRect/>
          </a:stretch>
        </p:blipFill>
        <p:spPr>
          <a:xfrm>
            <a:off x="0" y="786622"/>
            <a:ext cx="9144000" cy="3570253"/>
          </a:xfrm>
          <a:prstGeom prst="rect">
            <a:avLst/>
          </a:prstGeom>
          <a:noFill/>
          <a:ln>
            <a:noFill/>
          </a:ln>
        </p:spPr>
      </p:pic>
      <p:sp>
        <p:nvSpPr>
          <p:cNvPr id="319" name="Google Shape;319;p54"/>
          <p:cNvSpPr/>
          <p:nvPr/>
        </p:nvSpPr>
        <p:spPr>
          <a:xfrm>
            <a:off x="5394450" y="1658725"/>
            <a:ext cx="934500" cy="534000"/>
          </a:xfrm>
          <a:prstGeom prst="rect">
            <a:avLst/>
          </a:prstGeom>
          <a:noFill/>
          <a:ln cap="flat" cmpd="sng" w="3810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Investment Business Plan By Slidesgo">
  <a:themeElements>
    <a:clrScheme name="Simple Light">
      <a:dk1>
        <a:srgbClr val="F3F3F3"/>
      </a:dk1>
      <a:lt1>
        <a:srgbClr val="434343"/>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