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95" r:id="rId5"/>
    <p:sldId id="259" r:id="rId6"/>
    <p:sldId id="262" r:id="rId7"/>
    <p:sldId id="286" r:id="rId8"/>
    <p:sldId id="287" r:id="rId9"/>
    <p:sldId id="290" r:id="rId10"/>
    <p:sldId id="288" r:id="rId11"/>
    <p:sldId id="291" r:id="rId12"/>
    <p:sldId id="289" r:id="rId13"/>
    <p:sldId id="292" r:id="rId14"/>
    <p:sldId id="293" r:id="rId15"/>
    <p:sldId id="29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A557A1-391B-4B7B-9267-4A24CA03AE87}" v="110" dt="2024-02-12T02:27:04.8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6247" autoAdjust="0"/>
  </p:normalViewPr>
  <p:slideViewPr>
    <p:cSldViewPr snapToGrid="0">
      <p:cViewPr>
        <p:scale>
          <a:sx n="100" d="100"/>
          <a:sy n="100" d="100"/>
        </p:scale>
        <p:origin x="70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del Swann" userId="3e772d0299440377" providerId="LiveId" clId="{BDA557A1-391B-4B7B-9267-4A24CA03AE87}"/>
    <pc:docChg chg="undo custSel addSld delSld modSld modMainMaster modNotesMaster">
      <pc:chgData name="Jordel Swann" userId="3e772d0299440377" providerId="LiveId" clId="{BDA557A1-391B-4B7B-9267-4A24CA03AE87}" dt="2024-02-12T02:27:04.856" v="1913"/>
      <pc:docMkLst>
        <pc:docMk/>
      </pc:docMkLst>
      <pc:sldChg chg="addSp delSp modSp mod modTransition delAnim modAnim modNotes">
        <pc:chgData name="Jordel Swann" userId="3e772d0299440377" providerId="LiveId" clId="{BDA557A1-391B-4B7B-9267-4A24CA03AE87}" dt="2024-02-12T02:27:04.856" v="1913"/>
        <pc:sldMkLst>
          <pc:docMk/>
          <pc:sldMk cId="2526593619" sldId="256"/>
        </pc:sldMkLst>
        <pc:spChg chg="mod">
          <ac:chgData name="Jordel Swann" userId="3e772d0299440377" providerId="LiveId" clId="{BDA557A1-391B-4B7B-9267-4A24CA03AE87}" dt="2024-02-11T21:10:56.434" v="941"/>
          <ac:spMkLst>
            <pc:docMk/>
            <pc:sldMk cId="2526593619" sldId="256"/>
            <ac:spMk id="2" creationId="{00000000-0000-0000-0000-000000000000}"/>
          </ac:spMkLst>
        </pc:spChg>
        <pc:spChg chg="mod">
          <ac:chgData name="Jordel Swann" userId="3e772d0299440377" providerId="LiveId" clId="{BDA557A1-391B-4B7B-9267-4A24CA03AE87}" dt="2024-02-11T21:10:56.434" v="941"/>
          <ac:spMkLst>
            <pc:docMk/>
            <pc:sldMk cId="2526593619" sldId="256"/>
            <ac:spMk id="3" creationId="{00000000-0000-0000-0000-000000000000}"/>
          </ac:spMkLst>
        </pc:spChg>
        <pc:picChg chg="add mod">
          <ac:chgData name="Jordel Swann" userId="3e772d0299440377" providerId="LiveId" clId="{BDA557A1-391B-4B7B-9267-4A24CA03AE87}" dt="2024-02-11T22:47:17.258" v="1120"/>
          <ac:picMkLst>
            <pc:docMk/>
            <pc:sldMk cId="2526593619" sldId="256"/>
            <ac:picMk id="4" creationId="{21845DA2-CB1C-2681-9412-2EF1E2564514}"/>
          </ac:picMkLst>
        </pc:picChg>
        <pc:picChg chg="add del mod">
          <ac:chgData name="Jordel Swann" userId="3e772d0299440377" providerId="LiveId" clId="{BDA557A1-391B-4B7B-9267-4A24CA03AE87}" dt="2024-02-12T00:43:57.008" v="1841" actId="478"/>
          <ac:picMkLst>
            <pc:docMk/>
            <pc:sldMk cId="2526593619" sldId="256"/>
            <ac:picMk id="10" creationId="{863EABBF-6DBD-641B-863A-0B1A36746FFB}"/>
          </ac:picMkLst>
        </pc:picChg>
        <pc:picChg chg="add del mod">
          <ac:chgData name="Jordel Swann" userId="3e772d0299440377" providerId="LiveId" clId="{BDA557A1-391B-4B7B-9267-4A24CA03AE87}" dt="2024-02-12T01:03:26.125" v="1847" actId="478"/>
          <ac:picMkLst>
            <pc:docMk/>
            <pc:sldMk cId="2526593619" sldId="256"/>
            <ac:picMk id="20" creationId="{602F7654-5369-CB79-40A6-37609B3223D7}"/>
          </ac:picMkLst>
        </pc:picChg>
        <pc:picChg chg="add del mod">
          <ac:chgData name="Jordel Swann" userId="3e772d0299440377" providerId="LiveId" clId="{BDA557A1-391B-4B7B-9267-4A24CA03AE87}" dt="2024-02-12T01:10:18.923" v="1863"/>
          <ac:picMkLst>
            <pc:docMk/>
            <pc:sldMk cId="2526593619" sldId="256"/>
            <ac:picMk id="36" creationId="{1FF76210-7608-601F-81BC-424911B07469}"/>
          </ac:picMkLst>
        </pc:picChg>
        <pc:picChg chg="add del mod">
          <ac:chgData name="Jordel Swann" userId="3e772d0299440377" providerId="LiveId" clId="{BDA557A1-391B-4B7B-9267-4A24CA03AE87}" dt="2024-02-12T01:14:22.852" v="1869"/>
          <ac:picMkLst>
            <pc:docMk/>
            <pc:sldMk cId="2526593619" sldId="256"/>
            <ac:picMk id="40" creationId="{582A5D1A-2162-F269-D546-D1D0E4258AD7}"/>
          </ac:picMkLst>
        </pc:picChg>
        <pc:picChg chg="add del mod">
          <ac:chgData name="Jordel Swann" userId="3e772d0299440377" providerId="LiveId" clId="{BDA557A1-391B-4B7B-9267-4A24CA03AE87}" dt="2024-02-12T01:18:28.017" v="1871"/>
          <ac:picMkLst>
            <pc:docMk/>
            <pc:sldMk cId="2526593619" sldId="256"/>
            <ac:picMk id="43" creationId="{12968C86-FBC4-02A5-7A02-8E8B55A73302}"/>
          </ac:picMkLst>
        </pc:picChg>
        <pc:picChg chg="add del mod">
          <ac:chgData name="Jordel Swann" userId="3e772d0299440377" providerId="LiveId" clId="{BDA557A1-391B-4B7B-9267-4A24CA03AE87}" dt="2024-02-12T01:45:48.035" v="1888"/>
          <ac:picMkLst>
            <pc:docMk/>
            <pc:sldMk cId="2526593619" sldId="256"/>
            <ac:picMk id="49" creationId="{A23A0430-A409-E0B6-4776-B5278CC91467}"/>
          </ac:picMkLst>
        </pc:picChg>
        <pc:picChg chg="add del mod ord">
          <ac:chgData name="Jordel Swann" userId="3e772d0299440377" providerId="LiveId" clId="{BDA557A1-391B-4B7B-9267-4A24CA03AE87}" dt="2024-02-12T01:45:58.079" v="1889"/>
          <ac:picMkLst>
            <pc:docMk/>
            <pc:sldMk cId="2526593619" sldId="256"/>
            <ac:picMk id="50" creationId="{54E6752D-CE66-7F53-897B-684FFD542BFB}"/>
          </ac:picMkLst>
        </pc:picChg>
        <pc:picChg chg="add del mod">
          <ac:chgData name="Jordel Swann" userId="3e772d0299440377" providerId="LiveId" clId="{BDA557A1-391B-4B7B-9267-4A24CA03AE87}" dt="2024-02-12T01:45:59.950" v="1891"/>
          <ac:picMkLst>
            <pc:docMk/>
            <pc:sldMk cId="2526593619" sldId="256"/>
            <ac:picMk id="51" creationId="{C922DC43-C4F4-CBEE-64B4-842FEE449512}"/>
          </ac:picMkLst>
        </pc:picChg>
        <pc:picChg chg="add del mod ord">
          <ac:chgData name="Jordel Swann" userId="3e772d0299440377" providerId="LiveId" clId="{BDA557A1-391B-4B7B-9267-4A24CA03AE87}" dt="2024-02-12T02:00:39.938" v="1892"/>
          <ac:picMkLst>
            <pc:docMk/>
            <pc:sldMk cId="2526593619" sldId="256"/>
            <ac:picMk id="54" creationId="{4249C40C-4C79-E9D3-3B4C-4EEF421B5AD1}"/>
          </ac:picMkLst>
        </pc:picChg>
        <pc:picChg chg="add del mod">
          <ac:chgData name="Jordel Swann" userId="3e772d0299440377" providerId="LiveId" clId="{BDA557A1-391B-4B7B-9267-4A24CA03AE87}" dt="2024-02-12T02:00:41.967" v="1904"/>
          <ac:picMkLst>
            <pc:docMk/>
            <pc:sldMk cId="2526593619" sldId="256"/>
            <ac:picMk id="55" creationId="{C71BE030-33EB-EF7F-2C02-17606BAED20A}"/>
          </ac:picMkLst>
        </pc:picChg>
        <pc:picChg chg="add del mod ord">
          <ac:chgData name="Jordel Swann" userId="3e772d0299440377" providerId="LiveId" clId="{BDA557A1-391B-4B7B-9267-4A24CA03AE87}" dt="2024-02-12T02:01:38.524" v="1905"/>
          <ac:picMkLst>
            <pc:docMk/>
            <pc:sldMk cId="2526593619" sldId="256"/>
            <ac:picMk id="56" creationId="{10DD636E-C151-5BB3-FB98-FE72245F14E5}"/>
          </ac:picMkLst>
        </pc:picChg>
        <pc:picChg chg="add del mod">
          <ac:chgData name="Jordel Swann" userId="3e772d0299440377" providerId="LiveId" clId="{BDA557A1-391B-4B7B-9267-4A24CA03AE87}" dt="2024-02-12T02:01:40.448" v="1911"/>
          <ac:picMkLst>
            <pc:docMk/>
            <pc:sldMk cId="2526593619" sldId="256"/>
            <ac:picMk id="57" creationId="{F0EDA021-7498-ACC1-EBEA-646C23FFA481}"/>
          </ac:picMkLst>
        </pc:picChg>
        <pc:picChg chg="add del mod ord">
          <ac:chgData name="Jordel Swann" userId="3e772d0299440377" providerId="LiveId" clId="{BDA557A1-391B-4B7B-9267-4A24CA03AE87}" dt="2024-02-12T02:19:00.425" v="1912"/>
          <ac:picMkLst>
            <pc:docMk/>
            <pc:sldMk cId="2526593619" sldId="256"/>
            <ac:picMk id="60" creationId="{876FCB17-8564-488F-1564-9FA7E74C23F5}"/>
          </ac:picMkLst>
        </pc:picChg>
        <pc:picChg chg="add del mod">
          <ac:chgData name="Jordel Swann" userId="3e772d0299440377" providerId="LiveId" clId="{BDA557A1-391B-4B7B-9267-4A24CA03AE87}" dt="2024-02-12T02:27:04.856" v="1913"/>
          <ac:picMkLst>
            <pc:docMk/>
            <pc:sldMk cId="2526593619" sldId="256"/>
            <ac:picMk id="61" creationId="{191FEA46-1C39-2CF8-0E16-68061F922E24}"/>
          </ac:picMkLst>
        </pc:picChg>
      </pc:sldChg>
      <pc:sldChg chg="addSp delSp modSp add del mod modTransition delAnim modAnim modNotes">
        <pc:chgData name="Jordel Swann" userId="3e772d0299440377" providerId="LiveId" clId="{BDA557A1-391B-4B7B-9267-4A24CA03AE87}" dt="2024-02-12T02:27:04.856" v="1913"/>
        <pc:sldMkLst>
          <pc:docMk/>
          <pc:sldMk cId="2646380872" sldId="257"/>
        </pc:sldMkLst>
        <pc:spChg chg="mod">
          <ac:chgData name="Jordel Swann" userId="3e772d0299440377" providerId="LiveId" clId="{BDA557A1-391B-4B7B-9267-4A24CA03AE87}" dt="2024-02-11T21:13:19.080" v="1025"/>
          <ac:spMkLst>
            <pc:docMk/>
            <pc:sldMk cId="2646380872" sldId="257"/>
            <ac:spMk id="2" creationId="{00000000-0000-0000-0000-000000000000}"/>
          </ac:spMkLst>
        </pc:spChg>
        <pc:spChg chg="mod">
          <ac:chgData name="Jordel Swann" userId="3e772d0299440377" providerId="LiveId" clId="{BDA557A1-391B-4B7B-9267-4A24CA03AE87}" dt="2024-02-11T21:13:19.080" v="1025"/>
          <ac:spMkLst>
            <pc:docMk/>
            <pc:sldMk cId="2646380872" sldId="257"/>
            <ac:spMk id="3" creationId="{00000000-0000-0000-0000-000000000000}"/>
          </ac:spMkLst>
        </pc:spChg>
        <pc:picChg chg="add del mod">
          <ac:chgData name="Jordel Swann" userId="3e772d0299440377" providerId="LiveId" clId="{BDA557A1-391B-4B7B-9267-4A24CA03AE87}" dt="2024-02-12T01:03:34.749" v="1851" actId="478"/>
          <ac:picMkLst>
            <pc:docMk/>
            <pc:sldMk cId="2646380872" sldId="257"/>
            <ac:picMk id="8" creationId="{0C018C80-E6EB-017F-2A8D-1A0D913D5252}"/>
          </ac:picMkLst>
        </pc:picChg>
        <pc:picChg chg="add del mod">
          <ac:chgData name="Jordel Swann" userId="3e772d0299440377" providerId="LiveId" clId="{BDA557A1-391B-4B7B-9267-4A24CA03AE87}" dt="2024-02-12T01:10:18.923" v="1863"/>
          <ac:picMkLst>
            <pc:docMk/>
            <pc:sldMk cId="2646380872" sldId="257"/>
            <ac:picMk id="12" creationId="{DD4DB7C1-45B7-B2FA-B854-13A6D27528AD}"/>
          </ac:picMkLst>
        </pc:picChg>
        <pc:picChg chg="add del mod">
          <ac:chgData name="Jordel Swann" userId="3e772d0299440377" providerId="LiveId" clId="{BDA557A1-391B-4B7B-9267-4A24CA03AE87}" dt="2024-02-12T01:14:22.852" v="1869"/>
          <ac:picMkLst>
            <pc:docMk/>
            <pc:sldMk cId="2646380872" sldId="257"/>
            <ac:picMk id="14" creationId="{0DC4DE43-8DB1-44CD-4B66-9BD45F6A11B1}"/>
          </ac:picMkLst>
        </pc:picChg>
        <pc:picChg chg="add del mod">
          <ac:chgData name="Jordel Swann" userId="3e772d0299440377" providerId="LiveId" clId="{BDA557A1-391B-4B7B-9267-4A24CA03AE87}" dt="2024-02-12T01:18:28.017" v="1871"/>
          <ac:picMkLst>
            <pc:docMk/>
            <pc:sldMk cId="2646380872" sldId="257"/>
            <ac:picMk id="17" creationId="{46D62D03-0376-96E9-F878-E7D1961B768A}"/>
          </ac:picMkLst>
        </pc:picChg>
        <pc:picChg chg="add del mod">
          <ac:chgData name="Jordel Swann" userId="3e772d0299440377" providerId="LiveId" clId="{BDA557A1-391B-4B7B-9267-4A24CA03AE87}" dt="2024-02-12T01:45:48.035" v="1888"/>
          <ac:picMkLst>
            <pc:docMk/>
            <pc:sldMk cId="2646380872" sldId="257"/>
            <ac:picMk id="19" creationId="{9C1AD339-9010-1012-959F-7138642E2D95}"/>
          </ac:picMkLst>
        </pc:picChg>
        <pc:picChg chg="add del mod ord">
          <ac:chgData name="Jordel Swann" userId="3e772d0299440377" providerId="LiveId" clId="{BDA557A1-391B-4B7B-9267-4A24CA03AE87}" dt="2024-02-12T02:00:39.938" v="1892"/>
          <ac:picMkLst>
            <pc:docMk/>
            <pc:sldMk cId="2646380872" sldId="257"/>
            <ac:picMk id="20" creationId="{3D051E8C-FE6F-7705-D31E-01009CA75872}"/>
          </ac:picMkLst>
        </pc:picChg>
        <pc:picChg chg="add del mod">
          <ac:chgData name="Jordel Swann" userId="3e772d0299440377" providerId="LiveId" clId="{BDA557A1-391B-4B7B-9267-4A24CA03AE87}" dt="2024-02-12T02:00:41.967" v="1904"/>
          <ac:picMkLst>
            <pc:docMk/>
            <pc:sldMk cId="2646380872" sldId="257"/>
            <ac:picMk id="21" creationId="{EA857B28-0407-9603-879D-FCD9781EBECE}"/>
          </ac:picMkLst>
        </pc:picChg>
        <pc:picChg chg="add del mod ord">
          <ac:chgData name="Jordel Swann" userId="3e772d0299440377" providerId="LiveId" clId="{BDA557A1-391B-4B7B-9267-4A24CA03AE87}" dt="2024-02-12T02:01:38.524" v="1905"/>
          <ac:picMkLst>
            <pc:docMk/>
            <pc:sldMk cId="2646380872" sldId="257"/>
            <ac:picMk id="22" creationId="{58472A13-E0F8-51B3-FA1A-A8656B67A93C}"/>
          </ac:picMkLst>
        </pc:picChg>
        <pc:picChg chg="add del mod">
          <ac:chgData name="Jordel Swann" userId="3e772d0299440377" providerId="LiveId" clId="{BDA557A1-391B-4B7B-9267-4A24CA03AE87}" dt="2024-02-12T02:01:40.448" v="1911"/>
          <ac:picMkLst>
            <pc:docMk/>
            <pc:sldMk cId="2646380872" sldId="257"/>
            <ac:picMk id="23" creationId="{58FB14D1-6C91-C77A-AB86-045B302538E1}"/>
          </ac:picMkLst>
        </pc:picChg>
        <pc:picChg chg="add del mod ord">
          <ac:chgData name="Jordel Swann" userId="3e772d0299440377" providerId="LiveId" clId="{BDA557A1-391B-4B7B-9267-4A24CA03AE87}" dt="2024-02-12T02:19:00.425" v="1912"/>
          <ac:picMkLst>
            <pc:docMk/>
            <pc:sldMk cId="2646380872" sldId="257"/>
            <ac:picMk id="24" creationId="{E573315C-7140-6845-9F31-1F5D4AAF8F8D}"/>
          </ac:picMkLst>
        </pc:picChg>
        <pc:picChg chg="add del mod">
          <ac:chgData name="Jordel Swann" userId="3e772d0299440377" providerId="LiveId" clId="{BDA557A1-391B-4B7B-9267-4A24CA03AE87}" dt="2024-02-12T02:27:04.856" v="1913"/>
          <ac:picMkLst>
            <pc:docMk/>
            <pc:sldMk cId="2646380872" sldId="257"/>
            <ac:picMk id="25" creationId="{F0280BAF-84FE-5A45-1CBC-32815DCB9685}"/>
          </ac:picMkLst>
        </pc:picChg>
      </pc:sldChg>
      <pc:sldChg chg="addSp delSp modSp mod modTransition delAnim modAnim modNotes">
        <pc:chgData name="Jordel Swann" userId="3e772d0299440377" providerId="LiveId" clId="{BDA557A1-391B-4B7B-9267-4A24CA03AE87}" dt="2024-02-12T02:27:04.856" v="1913"/>
        <pc:sldMkLst>
          <pc:docMk/>
          <pc:sldMk cId="4270977449" sldId="258"/>
        </pc:sldMkLst>
        <pc:spChg chg="mod">
          <ac:chgData name="Jordel Swann" userId="3e772d0299440377" providerId="LiveId" clId="{BDA557A1-391B-4B7B-9267-4A24CA03AE87}" dt="2024-02-11T21:13:19.080" v="1025"/>
          <ac:spMkLst>
            <pc:docMk/>
            <pc:sldMk cId="4270977449" sldId="258"/>
            <ac:spMk id="2" creationId="{00000000-0000-0000-0000-000000000000}"/>
          </ac:spMkLst>
        </pc:spChg>
        <pc:spChg chg="mod">
          <ac:chgData name="Jordel Swann" userId="3e772d0299440377" providerId="LiveId" clId="{BDA557A1-391B-4B7B-9267-4A24CA03AE87}" dt="2024-02-12T00:26:59.058" v="1835" actId="20577"/>
          <ac:spMkLst>
            <pc:docMk/>
            <pc:sldMk cId="4270977449" sldId="258"/>
            <ac:spMk id="3" creationId="{00000000-0000-0000-0000-000000000000}"/>
          </ac:spMkLst>
        </pc:spChg>
        <pc:picChg chg="add del mod">
          <ac:chgData name="Jordel Swann" userId="3e772d0299440377" providerId="LiveId" clId="{BDA557A1-391B-4B7B-9267-4A24CA03AE87}" dt="2024-02-12T01:03:28.657" v="1848" actId="478"/>
          <ac:picMkLst>
            <pc:docMk/>
            <pc:sldMk cId="4270977449" sldId="258"/>
            <ac:picMk id="8" creationId="{596DF90F-E802-B84E-DFA3-70EDEF949A6B}"/>
          </ac:picMkLst>
        </pc:picChg>
        <pc:picChg chg="add del mod">
          <ac:chgData name="Jordel Swann" userId="3e772d0299440377" providerId="LiveId" clId="{BDA557A1-391B-4B7B-9267-4A24CA03AE87}" dt="2024-02-12T01:10:18.923" v="1863"/>
          <ac:picMkLst>
            <pc:docMk/>
            <pc:sldMk cId="4270977449" sldId="258"/>
            <ac:picMk id="11" creationId="{D0522B86-993D-764D-8888-7A979300FDF4}"/>
          </ac:picMkLst>
        </pc:picChg>
        <pc:picChg chg="add del mod">
          <ac:chgData name="Jordel Swann" userId="3e772d0299440377" providerId="LiveId" clId="{BDA557A1-391B-4B7B-9267-4A24CA03AE87}" dt="2024-02-12T01:14:22.852" v="1869"/>
          <ac:picMkLst>
            <pc:docMk/>
            <pc:sldMk cId="4270977449" sldId="258"/>
            <ac:picMk id="13" creationId="{F583EFC5-010B-AC6F-EEEE-57F5F3E2B87B}"/>
          </ac:picMkLst>
        </pc:picChg>
        <pc:picChg chg="add del mod">
          <ac:chgData name="Jordel Swann" userId="3e772d0299440377" providerId="LiveId" clId="{BDA557A1-391B-4B7B-9267-4A24CA03AE87}" dt="2024-02-12T01:18:28.017" v="1871"/>
          <ac:picMkLst>
            <pc:docMk/>
            <pc:sldMk cId="4270977449" sldId="258"/>
            <ac:picMk id="16" creationId="{859F9C77-FA3B-E3A7-44F9-3622C2520234}"/>
          </ac:picMkLst>
        </pc:picChg>
        <pc:picChg chg="add del mod">
          <ac:chgData name="Jordel Swann" userId="3e772d0299440377" providerId="LiveId" clId="{BDA557A1-391B-4B7B-9267-4A24CA03AE87}" dt="2024-02-12T01:45:48.035" v="1888"/>
          <ac:picMkLst>
            <pc:docMk/>
            <pc:sldMk cId="4270977449" sldId="258"/>
            <ac:picMk id="18" creationId="{81595B33-1834-DF41-A834-BB72026E6A10}"/>
          </ac:picMkLst>
        </pc:picChg>
        <pc:picChg chg="add del mod ord">
          <ac:chgData name="Jordel Swann" userId="3e772d0299440377" providerId="LiveId" clId="{BDA557A1-391B-4B7B-9267-4A24CA03AE87}" dt="2024-02-12T02:00:39.938" v="1892"/>
          <ac:picMkLst>
            <pc:docMk/>
            <pc:sldMk cId="4270977449" sldId="258"/>
            <ac:picMk id="19" creationId="{2FA214F1-7514-568C-E8E9-6B3EAA3E9AA7}"/>
          </ac:picMkLst>
        </pc:picChg>
        <pc:picChg chg="add del mod">
          <ac:chgData name="Jordel Swann" userId="3e772d0299440377" providerId="LiveId" clId="{BDA557A1-391B-4B7B-9267-4A24CA03AE87}" dt="2024-02-12T02:00:41.967" v="1904"/>
          <ac:picMkLst>
            <pc:docMk/>
            <pc:sldMk cId="4270977449" sldId="258"/>
            <ac:picMk id="20" creationId="{F492FDB4-6FA2-DB72-FFB7-46E97FECFDEC}"/>
          </ac:picMkLst>
        </pc:picChg>
        <pc:picChg chg="add del mod ord">
          <ac:chgData name="Jordel Swann" userId="3e772d0299440377" providerId="LiveId" clId="{BDA557A1-391B-4B7B-9267-4A24CA03AE87}" dt="2024-02-12T02:01:38.524" v="1905"/>
          <ac:picMkLst>
            <pc:docMk/>
            <pc:sldMk cId="4270977449" sldId="258"/>
            <ac:picMk id="21" creationId="{588FABA0-42A7-48D6-0B91-F36B7BF5C22C}"/>
          </ac:picMkLst>
        </pc:picChg>
        <pc:picChg chg="add del mod">
          <ac:chgData name="Jordel Swann" userId="3e772d0299440377" providerId="LiveId" clId="{BDA557A1-391B-4B7B-9267-4A24CA03AE87}" dt="2024-02-12T02:01:40.448" v="1911"/>
          <ac:picMkLst>
            <pc:docMk/>
            <pc:sldMk cId="4270977449" sldId="258"/>
            <ac:picMk id="22" creationId="{230A60B0-28C3-7A37-139D-A187908DE906}"/>
          </ac:picMkLst>
        </pc:picChg>
        <pc:picChg chg="add del mod ord">
          <ac:chgData name="Jordel Swann" userId="3e772d0299440377" providerId="LiveId" clId="{BDA557A1-391B-4B7B-9267-4A24CA03AE87}" dt="2024-02-12T02:19:00.425" v="1912"/>
          <ac:picMkLst>
            <pc:docMk/>
            <pc:sldMk cId="4270977449" sldId="258"/>
            <ac:picMk id="23" creationId="{30725598-65D7-FCD5-B5A5-0E2958DBC49E}"/>
          </ac:picMkLst>
        </pc:picChg>
        <pc:picChg chg="add del mod">
          <ac:chgData name="Jordel Swann" userId="3e772d0299440377" providerId="LiveId" clId="{BDA557A1-391B-4B7B-9267-4A24CA03AE87}" dt="2024-02-12T02:27:04.856" v="1913"/>
          <ac:picMkLst>
            <pc:docMk/>
            <pc:sldMk cId="4270977449" sldId="258"/>
            <ac:picMk id="24" creationId="{E391DAAE-E966-EC88-AE89-F7051705602E}"/>
          </ac:picMkLst>
        </pc:picChg>
      </pc:sldChg>
      <pc:sldChg chg="addSp delSp modSp mod modTransition setBg delAnim modAnim setClrOvrMap delDesignElem modNotes">
        <pc:chgData name="Jordel Swann" userId="3e772d0299440377" providerId="LiveId" clId="{BDA557A1-391B-4B7B-9267-4A24CA03AE87}" dt="2024-02-12T02:27:04.856" v="1913"/>
        <pc:sldMkLst>
          <pc:docMk/>
          <pc:sldMk cId="1337292896" sldId="259"/>
        </pc:sldMkLst>
        <pc:spChg chg="mod">
          <ac:chgData name="Jordel Swann" userId="3e772d0299440377" providerId="LiveId" clId="{BDA557A1-391B-4B7B-9267-4A24CA03AE87}" dt="2024-02-11T21:10:56.434" v="941"/>
          <ac:spMkLst>
            <pc:docMk/>
            <pc:sldMk cId="1337292896" sldId="259"/>
            <ac:spMk id="2" creationId="{00000000-0000-0000-0000-000000000000}"/>
          </ac:spMkLst>
        </pc:spChg>
        <pc:spChg chg="del mod">
          <ac:chgData name="Jordel Swann" userId="3e772d0299440377" providerId="LiveId" clId="{BDA557A1-391B-4B7B-9267-4A24CA03AE87}" dt="2024-02-11T20:22:28.892" v="612"/>
          <ac:spMkLst>
            <pc:docMk/>
            <pc:sldMk cId="1337292896" sldId="259"/>
            <ac:spMk id="3" creationId="{00000000-0000-0000-0000-000000000000}"/>
          </ac:spMkLst>
        </pc:spChg>
        <pc:spChg chg="add del mod">
          <ac:chgData name="Jordel Swann" userId="3e772d0299440377" providerId="LiveId" clId="{BDA557A1-391B-4B7B-9267-4A24CA03AE87}" dt="2024-02-11T21:13:19.080" v="1025"/>
          <ac:spMkLst>
            <pc:docMk/>
            <pc:sldMk cId="1337292896" sldId="259"/>
            <ac:spMk id="9" creationId="{75F65CD9-825D-44BD-8681-D42D260D4C63}"/>
          </ac:spMkLst>
        </pc:spChg>
        <pc:spChg chg="add del mod">
          <ac:chgData name="Jordel Swann" userId="3e772d0299440377" providerId="LiveId" clId="{BDA557A1-391B-4B7B-9267-4A24CA03AE87}" dt="2024-02-11T21:13:19.080" v="1025"/>
          <ac:spMkLst>
            <pc:docMk/>
            <pc:sldMk cId="1337292896" sldId="259"/>
            <ac:spMk id="11" creationId="{B2F64C47-BE0B-4DA4-A62F-C6922DD2082F}"/>
          </ac:spMkLst>
        </pc:spChg>
        <pc:graphicFrameChg chg="add mod modGraphic">
          <ac:chgData name="Jordel Swann" userId="3e772d0299440377" providerId="LiveId" clId="{BDA557A1-391B-4B7B-9267-4A24CA03AE87}" dt="2024-02-11T21:10:56.434" v="941"/>
          <ac:graphicFrameMkLst>
            <pc:docMk/>
            <pc:sldMk cId="1337292896" sldId="259"/>
            <ac:graphicFrameMk id="4" creationId="{DFAA6538-C437-4EBC-D005-567EA69948BC}"/>
          </ac:graphicFrameMkLst>
        </pc:graphicFrameChg>
        <pc:graphicFrameChg chg="add mod modGraphic">
          <ac:chgData name="Jordel Swann" userId="3e772d0299440377" providerId="LiveId" clId="{BDA557A1-391B-4B7B-9267-4A24CA03AE87}" dt="2024-02-11T21:10:56.434" v="941"/>
          <ac:graphicFrameMkLst>
            <pc:docMk/>
            <pc:sldMk cId="1337292896" sldId="259"/>
            <ac:graphicFrameMk id="5" creationId="{0F49D882-FC60-7140-B074-73EC5612A3CB}"/>
          </ac:graphicFrameMkLst>
        </pc:graphicFrameChg>
        <pc:picChg chg="add del mod">
          <ac:chgData name="Jordel Swann" userId="3e772d0299440377" providerId="LiveId" clId="{BDA557A1-391B-4B7B-9267-4A24CA03AE87}" dt="2024-02-12T01:03:39.437" v="1853" actId="478"/>
          <ac:picMkLst>
            <pc:docMk/>
            <pc:sldMk cId="1337292896" sldId="259"/>
            <ac:picMk id="10" creationId="{47B3158E-8E83-8CB2-0F1F-EA0D3B644DC3}"/>
          </ac:picMkLst>
        </pc:picChg>
        <pc:picChg chg="add del mod">
          <ac:chgData name="Jordel Swann" userId="3e772d0299440377" providerId="LiveId" clId="{BDA557A1-391B-4B7B-9267-4A24CA03AE87}" dt="2024-02-12T01:10:18.923" v="1863"/>
          <ac:picMkLst>
            <pc:docMk/>
            <pc:sldMk cId="1337292896" sldId="259"/>
            <ac:picMk id="13" creationId="{1E4CE163-2452-5996-B695-C30B65DCECF9}"/>
          </ac:picMkLst>
        </pc:picChg>
        <pc:picChg chg="add del mod">
          <ac:chgData name="Jordel Swann" userId="3e772d0299440377" providerId="LiveId" clId="{BDA557A1-391B-4B7B-9267-4A24CA03AE87}" dt="2024-02-12T01:14:22.852" v="1869"/>
          <ac:picMkLst>
            <pc:docMk/>
            <pc:sldMk cId="1337292896" sldId="259"/>
            <ac:picMk id="15" creationId="{4458272A-F8D3-2EA4-120E-47B0353A8623}"/>
          </ac:picMkLst>
        </pc:picChg>
        <pc:picChg chg="add del mod">
          <ac:chgData name="Jordel Swann" userId="3e772d0299440377" providerId="LiveId" clId="{BDA557A1-391B-4B7B-9267-4A24CA03AE87}" dt="2024-02-12T01:18:28.017" v="1871"/>
          <ac:picMkLst>
            <pc:docMk/>
            <pc:sldMk cId="1337292896" sldId="259"/>
            <ac:picMk id="21" creationId="{5052CB5B-544B-8141-1872-977EDD06D811}"/>
          </ac:picMkLst>
        </pc:picChg>
        <pc:picChg chg="add del mod">
          <ac:chgData name="Jordel Swann" userId="3e772d0299440377" providerId="LiveId" clId="{BDA557A1-391B-4B7B-9267-4A24CA03AE87}" dt="2024-02-12T01:45:48.035" v="1888"/>
          <ac:picMkLst>
            <pc:docMk/>
            <pc:sldMk cId="1337292896" sldId="259"/>
            <ac:picMk id="23" creationId="{0D788013-6D3E-F1C9-01F1-0C35CC86E2A8}"/>
          </ac:picMkLst>
        </pc:picChg>
        <pc:picChg chg="add del mod ord">
          <ac:chgData name="Jordel Swann" userId="3e772d0299440377" providerId="LiveId" clId="{BDA557A1-391B-4B7B-9267-4A24CA03AE87}" dt="2024-02-12T02:00:39.938" v="1892"/>
          <ac:picMkLst>
            <pc:docMk/>
            <pc:sldMk cId="1337292896" sldId="259"/>
            <ac:picMk id="24" creationId="{F1180B0F-6A59-5C8E-4F93-DF4D3A9FC741}"/>
          </ac:picMkLst>
        </pc:picChg>
        <pc:picChg chg="add del mod">
          <ac:chgData name="Jordel Swann" userId="3e772d0299440377" providerId="LiveId" clId="{BDA557A1-391B-4B7B-9267-4A24CA03AE87}" dt="2024-02-12T02:00:41.967" v="1904"/>
          <ac:picMkLst>
            <pc:docMk/>
            <pc:sldMk cId="1337292896" sldId="259"/>
            <ac:picMk id="25" creationId="{0ECFA5E1-2C67-71F2-382F-ADAD53F1B554}"/>
          </ac:picMkLst>
        </pc:picChg>
        <pc:picChg chg="add del mod ord">
          <ac:chgData name="Jordel Swann" userId="3e772d0299440377" providerId="LiveId" clId="{BDA557A1-391B-4B7B-9267-4A24CA03AE87}" dt="2024-02-12T02:01:38.524" v="1905"/>
          <ac:picMkLst>
            <pc:docMk/>
            <pc:sldMk cId="1337292896" sldId="259"/>
            <ac:picMk id="26" creationId="{55737E8A-4BB8-069F-7C58-B450787055F9}"/>
          </ac:picMkLst>
        </pc:picChg>
        <pc:picChg chg="add del mod">
          <ac:chgData name="Jordel Swann" userId="3e772d0299440377" providerId="LiveId" clId="{BDA557A1-391B-4B7B-9267-4A24CA03AE87}" dt="2024-02-12T02:19:00.425" v="1912"/>
          <ac:picMkLst>
            <pc:docMk/>
            <pc:sldMk cId="1337292896" sldId="259"/>
            <ac:picMk id="27" creationId="{72AE19FA-8119-268A-6876-9256EFC65450}"/>
          </ac:picMkLst>
        </pc:picChg>
        <pc:picChg chg="add del mod">
          <ac:chgData name="Jordel Swann" userId="3e772d0299440377" providerId="LiveId" clId="{BDA557A1-391B-4B7B-9267-4A24CA03AE87}" dt="2024-02-12T02:27:04.856" v="1913"/>
          <ac:picMkLst>
            <pc:docMk/>
            <pc:sldMk cId="1337292896" sldId="259"/>
            <ac:picMk id="28" creationId="{65CCE83B-BA3B-EFDF-E118-27054BC28A1A}"/>
          </ac:picMkLst>
        </pc:picChg>
      </pc:sldChg>
      <pc:sldChg chg="addSp modSp del mod setBg">
        <pc:chgData name="Jordel Swann" userId="3e772d0299440377" providerId="LiveId" clId="{BDA557A1-391B-4B7B-9267-4A24CA03AE87}" dt="2024-02-11T20:24:56.482" v="666" actId="2696"/>
        <pc:sldMkLst>
          <pc:docMk/>
          <pc:sldMk cId="2576391350" sldId="260"/>
        </pc:sldMkLst>
        <pc:spChg chg="mod">
          <ac:chgData name="Jordel Swann" userId="3e772d0299440377" providerId="LiveId" clId="{BDA557A1-391B-4B7B-9267-4A24CA03AE87}" dt="2024-02-11T20:23:26.424" v="648" actId="26606"/>
          <ac:spMkLst>
            <pc:docMk/>
            <pc:sldMk cId="2576391350" sldId="260"/>
            <ac:spMk id="2" creationId="{00000000-0000-0000-0000-000000000000}"/>
          </ac:spMkLst>
        </pc:spChg>
        <pc:spChg chg="mod">
          <ac:chgData name="Jordel Swann" userId="3e772d0299440377" providerId="LiveId" clId="{BDA557A1-391B-4B7B-9267-4A24CA03AE87}" dt="2024-02-11T20:23:26.424" v="648" actId="26606"/>
          <ac:spMkLst>
            <pc:docMk/>
            <pc:sldMk cId="2576391350" sldId="260"/>
            <ac:spMk id="3" creationId="{00000000-0000-0000-0000-000000000000}"/>
          </ac:spMkLst>
        </pc:spChg>
        <pc:graphicFrameChg chg="add mod modGraphic">
          <ac:chgData name="Jordel Swann" userId="3e772d0299440377" providerId="LiveId" clId="{BDA557A1-391B-4B7B-9267-4A24CA03AE87}" dt="2024-02-11T20:23:26.424" v="648" actId="26606"/>
          <ac:graphicFrameMkLst>
            <pc:docMk/>
            <pc:sldMk cId="2576391350" sldId="260"/>
            <ac:graphicFrameMk id="4" creationId="{15C5AE03-5CAD-4780-4A04-52C96A68F47A}"/>
          </ac:graphicFrameMkLst>
        </pc:graphicFrameChg>
      </pc:sldChg>
      <pc:sldChg chg="addSp delSp modSp mod modTransition setBg delAnim modAnim setClrOvrMap delDesignElem modNotes">
        <pc:chgData name="Jordel Swann" userId="3e772d0299440377" providerId="LiveId" clId="{BDA557A1-391B-4B7B-9267-4A24CA03AE87}" dt="2024-02-12T02:27:04.856" v="1913"/>
        <pc:sldMkLst>
          <pc:docMk/>
          <pc:sldMk cId="2481577709" sldId="262"/>
        </pc:sldMkLst>
        <pc:spChg chg="mod">
          <ac:chgData name="Jordel Swann" userId="3e772d0299440377" providerId="LiveId" clId="{BDA557A1-391B-4B7B-9267-4A24CA03AE87}" dt="2024-02-12T01:11:05.644" v="1867" actId="26606"/>
          <ac:spMkLst>
            <pc:docMk/>
            <pc:sldMk cId="2481577709" sldId="262"/>
            <ac:spMk id="2" creationId="{00000000-0000-0000-0000-000000000000}"/>
          </ac:spMkLst>
        </pc:spChg>
        <pc:spChg chg="del mod">
          <ac:chgData name="Jordel Swann" userId="3e772d0299440377" providerId="LiveId" clId="{BDA557A1-391B-4B7B-9267-4A24CA03AE87}" dt="2024-02-11T20:25:53.574" v="702"/>
          <ac:spMkLst>
            <pc:docMk/>
            <pc:sldMk cId="2481577709" sldId="262"/>
            <ac:spMk id="3" creationId="{00000000-0000-0000-0000-000000000000}"/>
          </ac:spMkLst>
        </pc:spChg>
        <pc:spChg chg="add del mod">
          <ac:chgData name="Jordel Swann" userId="3e772d0299440377" providerId="LiveId" clId="{BDA557A1-391B-4B7B-9267-4A24CA03AE87}" dt="2024-02-12T01:11:05.644" v="1867" actId="26606"/>
          <ac:spMkLst>
            <pc:docMk/>
            <pc:sldMk cId="2481577709" sldId="262"/>
            <ac:spMk id="9" creationId="{75F65CD9-825D-44BD-8681-D42D260D4C63}"/>
          </ac:spMkLst>
        </pc:spChg>
        <pc:spChg chg="add del mod">
          <ac:chgData name="Jordel Swann" userId="3e772d0299440377" providerId="LiveId" clId="{BDA557A1-391B-4B7B-9267-4A24CA03AE87}" dt="2024-02-12T01:11:05.644" v="1867" actId="26606"/>
          <ac:spMkLst>
            <pc:docMk/>
            <pc:sldMk cId="2481577709" sldId="262"/>
            <ac:spMk id="11" creationId="{B2F64C47-BE0B-4DA4-A62F-C6922DD2082F}"/>
          </ac:spMkLst>
        </pc:spChg>
        <pc:spChg chg="add del mod">
          <ac:chgData name="Jordel Swann" userId="3e772d0299440377" providerId="LiveId" clId="{BDA557A1-391B-4B7B-9267-4A24CA03AE87}" dt="2024-02-12T01:11:05.644" v="1867" actId="26606"/>
          <ac:spMkLst>
            <pc:docMk/>
            <pc:sldMk cId="2481577709" sldId="262"/>
            <ac:spMk id="17" creationId="{D193D293-880D-1629-005A-8B9C5D9CD023}"/>
          </ac:spMkLst>
        </pc:spChg>
        <pc:spChg chg="add">
          <ac:chgData name="Jordel Swann" userId="3e772d0299440377" providerId="LiveId" clId="{BDA557A1-391B-4B7B-9267-4A24CA03AE87}" dt="2024-02-12T01:11:05.644" v="1867" actId="26606"/>
          <ac:spMkLst>
            <pc:docMk/>
            <pc:sldMk cId="2481577709" sldId="262"/>
            <ac:spMk id="23" creationId="{4117F0C1-BCBB-40C7-99D6-F703E7A4B5F3}"/>
          </ac:spMkLst>
        </pc:spChg>
        <pc:spChg chg="add">
          <ac:chgData name="Jordel Swann" userId="3e772d0299440377" providerId="LiveId" clId="{BDA557A1-391B-4B7B-9267-4A24CA03AE87}" dt="2024-02-12T01:11:05.644" v="1867" actId="26606"/>
          <ac:spMkLst>
            <pc:docMk/>
            <pc:sldMk cId="2481577709" sldId="262"/>
            <ac:spMk id="25" creationId="{D1A5D8BC-B41A-4E96-91C4-D60F5162257E}"/>
          </ac:spMkLst>
        </pc:spChg>
        <pc:spChg chg="add">
          <ac:chgData name="Jordel Swann" userId="3e772d0299440377" providerId="LiveId" clId="{BDA557A1-391B-4B7B-9267-4A24CA03AE87}" dt="2024-02-12T01:11:05.644" v="1867" actId="26606"/>
          <ac:spMkLst>
            <pc:docMk/>
            <pc:sldMk cId="2481577709" sldId="262"/>
            <ac:spMk id="29" creationId="{51287385-D3EA-47A8-A127-6061791ADBB6}"/>
          </ac:spMkLst>
        </pc:spChg>
        <pc:graphicFrameChg chg="add del mod">
          <ac:chgData name="Jordel Swann" userId="3e772d0299440377" providerId="LiveId" clId="{BDA557A1-391B-4B7B-9267-4A24CA03AE87}" dt="2024-02-12T01:10:42.901" v="1865" actId="478"/>
          <ac:graphicFrameMkLst>
            <pc:docMk/>
            <pc:sldMk cId="2481577709" sldId="262"/>
            <ac:graphicFrameMk id="4" creationId="{D1812718-2AB7-CC8F-1269-A1EE048A5AF7}"/>
          </ac:graphicFrameMkLst>
        </pc:graphicFrameChg>
        <pc:graphicFrameChg chg="add del mod">
          <ac:chgData name="Jordel Swann" userId="3e772d0299440377" providerId="LiveId" clId="{BDA557A1-391B-4B7B-9267-4A24CA03AE87}" dt="2024-02-12T01:11:05.644" v="1867" actId="26606"/>
          <ac:graphicFrameMkLst>
            <pc:docMk/>
            <pc:sldMk cId="2481577709" sldId="262"/>
            <ac:graphicFrameMk id="15" creationId="{D23A8CDC-D61A-2E95-7825-194F29F7CE0C}"/>
          </ac:graphicFrameMkLst>
        </pc:graphicFrameChg>
        <pc:graphicFrameChg chg="add">
          <ac:chgData name="Jordel Swann" userId="3e772d0299440377" providerId="LiveId" clId="{BDA557A1-391B-4B7B-9267-4A24CA03AE87}" dt="2024-02-12T01:11:05.644" v="1867" actId="26606"/>
          <ac:graphicFrameMkLst>
            <pc:docMk/>
            <pc:sldMk cId="2481577709" sldId="262"/>
            <ac:graphicFrameMk id="20" creationId="{D23A8CDC-D61A-2E95-7825-194F29F7CE0C}"/>
          </ac:graphicFrameMkLst>
        </pc:graphicFrameChg>
        <pc:picChg chg="add del mod">
          <ac:chgData name="Jordel Swann" userId="3e772d0299440377" providerId="LiveId" clId="{BDA557A1-391B-4B7B-9267-4A24CA03AE87}" dt="2024-02-12T01:03:41.667" v="1854" actId="478"/>
          <ac:picMkLst>
            <pc:docMk/>
            <pc:sldMk cId="2481577709" sldId="262"/>
            <ac:picMk id="8" creationId="{BB5663F7-88BA-8E5B-B12F-95B7D26280E1}"/>
          </ac:picMkLst>
        </pc:picChg>
        <pc:picChg chg="add del mod">
          <ac:chgData name="Jordel Swann" userId="3e772d0299440377" providerId="LiveId" clId="{BDA557A1-391B-4B7B-9267-4A24CA03AE87}" dt="2024-02-12T01:10:18.923" v="1863"/>
          <ac:picMkLst>
            <pc:docMk/>
            <pc:sldMk cId="2481577709" sldId="262"/>
            <ac:picMk id="12" creationId="{49BB6A92-CB5E-BFF9-2A77-82B45B18FC3F}"/>
          </ac:picMkLst>
        </pc:picChg>
        <pc:picChg chg="add del mod">
          <ac:chgData name="Jordel Swann" userId="3e772d0299440377" providerId="LiveId" clId="{BDA557A1-391B-4B7B-9267-4A24CA03AE87}" dt="2024-02-12T01:18:28.017" v="1871"/>
          <ac:picMkLst>
            <pc:docMk/>
            <pc:sldMk cId="2481577709" sldId="262"/>
            <ac:picMk id="19" creationId="{9782CF78-95F4-3D75-BFCF-770F12886E16}"/>
          </ac:picMkLst>
        </pc:picChg>
        <pc:picChg chg="add del mod">
          <ac:chgData name="Jordel Swann" userId="3e772d0299440377" providerId="LiveId" clId="{BDA557A1-391B-4B7B-9267-4A24CA03AE87}" dt="2024-02-12T01:45:48.035" v="1888"/>
          <ac:picMkLst>
            <pc:docMk/>
            <pc:sldMk cId="2481577709" sldId="262"/>
            <ac:picMk id="22" creationId="{FF7A1E8F-27A5-5EB2-D666-1CD2A12C526A}"/>
          </ac:picMkLst>
        </pc:picChg>
        <pc:picChg chg="add del mod ord">
          <ac:chgData name="Jordel Swann" userId="3e772d0299440377" providerId="LiveId" clId="{BDA557A1-391B-4B7B-9267-4A24CA03AE87}" dt="2024-02-12T02:00:39.938" v="1892"/>
          <ac:picMkLst>
            <pc:docMk/>
            <pc:sldMk cId="2481577709" sldId="262"/>
            <ac:picMk id="24" creationId="{8A0E4C57-ACC3-B89C-2DA3-DC5CA7E29555}"/>
          </ac:picMkLst>
        </pc:picChg>
        <pc:picChg chg="add del mod">
          <ac:chgData name="Jordel Swann" userId="3e772d0299440377" providerId="LiveId" clId="{BDA557A1-391B-4B7B-9267-4A24CA03AE87}" dt="2024-02-12T02:00:41.967" v="1904"/>
          <ac:picMkLst>
            <pc:docMk/>
            <pc:sldMk cId="2481577709" sldId="262"/>
            <ac:picMk id="26" creationId="{94B6B68D-0AEB-9940-D530-DC652A382A13}"/>
          </ac:picMkLst>
        </pc:picChg>
        <pc:picChg chg="add">
          <ac:chgData name="Jordel Swann" userId="3e772d0299440377" providerId="LiveId" clId="{BDA557A1-391B-4B7B-9267-4A24CA03AE87}" dt="2024-02-12T01:11:05.644" v="1867" actId="26606"/>
          <ac:picMkLst>
            <pc:docMk/>
            <pc:sldMk cId="2481577709" sldId="262"/>
            <ac:picMk id="27" creationId="{0D321D5F-FA18-4271-9EAA-0BEA14116BB5}"/>
          </ac:picMkLst>
        </pc:picChg>
        <pc:picChg chg="add del mod ord">
          <ac:chgData name="Jordel Swann" userId="3e772d0299440377" providerId="LiveId" clId="{BDA557A1-391B-4B7B-9267-4A24CA03AE87}" dt="2024-02-12T02:19:00.425" v="1912"/>
          <ac:picMkLst>
            <pc:docMk/>
            <pc:sldMk cId="2481577709" sldId="262"/>
            <ac:picMk id="28" creationId="{A9F194B2-FBFD-F127-E7DF-E999305C24E4}"/>
          </ac:picMkLst>
        </pc:picChg>
        <pc:picChg chg="add del mod">
          <ac:chgData name="Jordel Swann" userId="3e772d0299440377" providerId="LiveId" clId="{BDA557A1-391B-4B7B-9267-4A24CA03AE87}" dt="2024-02-12T02:27:04.856" v="1913"/>
          <ac:picMkLst>
            <pc:docMk/>
            <pc:sldMk cId="2481577709" sldId="262"/>
            <ac:picMk id="30" creationId="{F1833CDA-FEF8-1C17-8A7F-57A9B14396A7}"/>
          </ac:picMkLst>
        </pc:picChg>
      </pc:sldChg>
      <pc:sldChg chg="addSp modSp del mod modClrScheme chgLayout">
        <pc:chgData name="Jordel Swann" userId="3e772d0299440377" providerId="LiveId" clId="{BDA557A1-391B-4B7B-9267-4A24CA03AE87}" dt="2024-02-11T20:57:06.837" v="730" actId="2696"/>
        <pc:sldMkLst>
          <pc:docMk/>
          <pc:sldMk cId="672110038" sldId="263"/>
        </pc:sldMkLst>
        <pc:spChg chg="mod ord">
          <ac:chgData name="Jordel Swann" userId="3e772d0299440377" providerId="LiveId" clId="{BDA557A1-391B-4B7B-9267-4A24CA03AE87}" dt="2024-02-11T20:56:56.540" v="729" actId="700"/>
          <ac:spMkLst>
            <pc:docMk/>
            <pc:sldMk cId="672110038" sldId="263"/>
            <ac:spMk id="2" creationId="{00000000-0000-0000-0000-000000000000}"/>
          </ac:spMkLst>
        </pc:spChg>
        <pc:spChg chg="mod ord">
          <ac:chgData name="Jordel Swann" userId="3e772d0299440377" providerId="LiveId" clId="{BDA557A1-391B-4B7B-9267-4A24CA03AE87}" dt="2024-02-11T20:56:56.540" v="729" actId="700"/>
          <ac:spMkLst>
            <pc:docMk/>
            <pc:sldMk cId="672110038" sldId="263"/>
            <ac:spMk id="3" creationId="{00000000-0000-0000-0000-000000000000}"/>
          </ac:spMkLst>
        </pc:spChg>
        <pc:graphicFrameChg chg="add mod modGraphic">
          <ac:chgData name="Jordel Swann" userId="3e772d0299440377" providerId="LiveId" clId="{BDA557A1-391B-4B7B-9267-4A24CA03AE87}" dt="2024-02-11T20:56:20.815" v="728" actId="14100"/>
          <ac:graphicFrameMkLst>
            <pc:docMk/>
            <pc:sldMk cId="672110038" sldId="263"/>
            <ac:graphicFrameMk id="4" creationId="{F5D1807E-E3CA-F498-7C83-21E8A79468C7}"/>
          </ac:graphicFrameMkLst>
        </pc:graphicFrameChg>
      </pc:sldChg>
      <pc:sldChg chg="modSp del mod modNotes">
        <pc:chgData name="Jordel Swann" userId="3e772d0299440377" providerId="LiveId" clId="{BDA557A1-391B-4B7B-9267-4A24CA03AE87}" dt="2024-02-11T21:51:11.399" v="1072" actId="2696"/>
        <pc:sldMkLst>
          <pc:docMk/>
          <pc:sldMk cId="3295460902" sldId="264"/>
        </pc:sldMkLst>
        <pc:spChg chg="mod">
          <ac:chgData name="Jordel Swann" userId="3e772d0299440377" providerId="LiveId" clId="{BDA557A1-391B-4B7B-9267-4A24CA03AE87}" dt="2024-02-11T21:51:07.949" v="1071" actId="20577"/>
          <ac:spMkLst>
            <pc:docMk/>
            <pc:sldMk cId="3295460902" sldId="264"/>
            <ac:spMk id="2" creationId="{00000000-0000-0000-0000-000000000000}"/>
          </ac:spMkLst>
        </pc:spChg>
        <pc:spChg chg="mod">
          <ac:chgData name="Jordel Swann" userId="3e772d0299440377" providerId="LiveId" clId="{BDA557A1-391B-4B7B-9267-4A24CA03AE87}" dt="2024-02-11T21:51:05.525" v="1070" actId="20577"/>
          <ac:spMkLst>
            <pc:docMk/>
            <pc:sldMk cId="3295460902" sldId="264"/>
            <ac:spMk id="3" creationId="{00000000-0000-0000-0000-000000000000}"/>
          </ac:spMkLst>
        </pc:spChg>
        <pc:spChg chg="mod">
          <ac:chgData name="Jordel Swann" userId="3e772d0299440377" providerId="LiveId" clId="{BDA557A1-391B-4B7B-9267-4A24CA03AE87}" dt="2024-02-11T21:51:02.749" v="1069" actId="20577"/>
          <ac:spMkLst>
            <pc:docMk/>
            <pc:sldMk cId="3295460902" sldId="264"/>
            <ac:spMk id="4" creationId="{00000000-0000-0000-0000-000000000000}"/>
          </ac:spMkLst>
        </pc:spChg>
      </pc:sldChg>
      <pc:sldChg chg="modSp del modNotes">
        <pc:chgData name="Jordel Swann" userId="3e772d0299440377" providerId="LiveId" clId="{BDA557A1-391B-4B7B-9267-4A24CA03AE87}" dt="2024-02-11T21:51:13.346" v="1073" actId="2696"/>
        <pc:sldMkLst>
          <pc:docMk/>
          <pc:sldMk cId="417616739" sldId="265"/>
        </pc:sldMkLst>
        <pc:spChg chg="mod">
          <ac:chgData name="Jordel Swann" userId="3e772d0299440377" providerId="LiveId" clId="{BDA557A1-391B-4B7B-9267-4A24CA03AE87}" dt="2024-02-11T21:13:19.080" v="1025"/>
          <ac:spMkLst>
            <pc:docMk/>
            <pc:sldMk cId="417616739" sldId="265"/>
            <ac:spMk id="2" creationId="{00000000-0000-0000-0000-000000000000}"/>
          </ac:spMkLst>
        </pc:spChg>
        <pc:spChg chg="mod">
          <ac:chgData name="Jordel Swann" userId="3e772d0299440377" providerId="LiveId" clId="{BDA557A1-391B-4B7B-9267-4A24CA03AE87}" dt="2024-02-11T21:13:19.080" v="1025"/>
          <ac:spMkLst>
            <pc:docMk/>
            <pc:sldMk cId="417616739" sldId="265"/>
            <ac:spMk id="3" creationId="{00000000-0000-0000-0000-000000000000}"/>
          </ac:spMkLst>
        </pc:spChg>
      </pc:sldChg>
      <pc:sldChg chg="modSp del mod modNotes">
        <pc:chgData name="Jordel Swann" userId="3e772d0299440377" providerId="LiveId" clId="{BDA557A1-391B-4B7B-9267-4A24CA03AE87}" dt="2024-02-11T21:51:15.253" v="1074" actId="2696"/>
        <pc:sldMkLst>
          <pc:docMk/>
          <pc:sldMk cId="897430342" sldId="266"/>
        </pc:sldMkLst>
        <pc:spChg chg="mod">
          <ac:chgData name="Jordel Swann" userId="3e772d0299440377" providerId="LiveId" clId="{BDA557A1-391B-4B7B-9267-4A24CA03AE87}" dt="2024-02-11T21:13:19.080" v="1025"/>
          <ac:spMkLst>
            <pc:docMk/>
            <pc:sldMk cId="897430342" sldId="266"/>
            <ac:spMk id="2" creationId="{00000000-0000-0000-0000-000000000000}"/>
          </ac:spMkLst>
        </pc:spChg>
        <pc:spChg chg="mod">
          <ac:chgData name="Jordel Swann" userId="3e772d0299440377" providerId="LiveId" clId="{BDA557A1-391B-4B7B-9267-4A24CA03AE87}" dt="2024-02-11T21:13:19.080" v="1025"/>
          <ac:spMkLst>
            <pc:docMk/>
            <pc:sldMk cId="897430342" sldId="266"/>
            <ac:spMk id="3" creationId="{00000000-0000-0000-0000-000000000000}"/>
          </ac:spMkLst>
        </pc:spChg>
      </pc:sldChg>
      <pc:sldChg chg="modSp del modNotes">
        <pc:chgData name="Jordel Swann" userId="3e772d0299440377" providerId="LiveId" clId="{BDA557A1-391B-4B7B-9267-4A24CA03AE87}" dt="2024-02-11T21:51:18.938" v="1075" actId="47"/>
        <pc:sldMkLst>
          <pc:docMk/>
          <pc:sldMk cId="3294638576" sldId="267"/>
        </pc:sldMkLst>
        <pc:spChg chg="mod">
          <ac:chgData name="Jordel Swann" userId="3e772d0299440377" providerId="LiveId" clId="{BDA557A1-391B-4B7B-9267-4A24CA03AE87}" dt="2024-02-11T21:13:19.080" v="1025"/>
          <ac:spMkLst>
            <pc:docMk/>
            <pc:sldMk cId="3294638576" sldId="267"/>
            <ac:spMk id="2" creationId="{00000000-0000-0000-0000-000000000000}"/>
          </ac:spMkLst>
        </pc:spChg>
        <pc:spChg chg="mod">
          <ac:chgData name="Jordel Swann" userId="3e772d0299440377" providerId="LiveId" clId="{BDA557A1-391B-4B7B-9267-4A24CA03AE87}" dt="2024-02-11T21:10:56.434" v="941"/>
          <ac:spMkLst>
            <pc:docMk/>
            <pc:sldMk cId="3294638576" sldId="267"/>
            <ac:spMk id="3" creationId="{00000000-0000-0000-0000-000000000000}"/>
          </ac:spMkLst>
        </pc:spChg>
      </pc:sldChg>
      <pc:sldChg chg="modSp del mod modNotes">
        <pc:chgData name="Jordel Swann" userId="3e772d0299440377" providerId="LiveId" clId="{BDA557A1-391B-4B7B-9267-4A24CA03AE87}" dt="2024-02-11T21:51:35.718" v="1091" actId="47"/>
        <pc:sldMkLst>
          <pc:docMk/>
          <pc:sldMk cId="1916576536" sldId="268"/>
        </pc:sldMkLst>
        <pc:spChg chg="mod">
          <ac:chgData name="Jordel Swann" userId="3e772d0299440377" providerId="LiveId" clId="{BDA557A1-391B-4B7B-9267-4A24CA03AE87}" dt="2024-02-11T21:13:19.080" v="1025"/>
          <ac:spMkLst>
            <pc:docMk/>
            <pc:sldMk cId="1916576536" sldId="268"/>
            <ac:spMk id="2" creationId="{00000000-0000-0000-0000-000000000000}"/>
          </ac:spMkLst>
        </pc:spChg>
        <pc:spChg chg="mod">
          <ac:chgData name="Jordel Swann" userId="3e772d0299440377" providerId="LiveId" clId="{BDA557A1-391B-4B7B-9267-4A24CA03AE87}" dt="2024-02-11T21:13:19.080" v="1025"/>
          <ac:spMkLst>
            <pc:docMk/>
            <pc:sldMk cId="1916576536" sldId="268"/>
            <ac:spMk id="3" creationId="{00000000-0000-0000-0000-000000000000}"/>
          </ac:spMkLst>
        </pc:spChg>
      </pc:sldChg>
      <pc:sldChg chg="modSp del modNotes">
        <pc:chgData name="Jordel Swann" userId="3e772d0299440377" providerId="LiveId" clId="{BDA557A1-391B-4B7B-9267-4A24CA03AE87}" dt="2024-02-11T21:51:34.932" v="1090" actId="47"/>
        <pc:sldMkLst>
          <pc:docMk/>
          <pc:sldMk cId="3118778147" sldId="269"/>
        </pc:sldMkLst>
        <pc:spChg chg="mod">
          <ac:chgData name="Jordel Swann" userId="3e772d0299440377" providerId="LiveId" clId="{BDA557A1-391B-4B7B-9267-4A24CA03AE87}" dt="2024-02-11T21:13:19.080" v="1025"/>
          <ac:spMkLst>
            <pc:docMk/>
            <pc:sldMk cId="3118778147" sldId="269"/>
            <ac:spMk id="2" creationId="{00000000-0000-0000-0000-000000000000}"/>
          </ac:spMkLst>
        </pc:spChg>
        <pc:spChg chg="mod">
          <ac:chgData name="Jordel Swann" userId="3e772d0299440377" providerId="LiveId" clId="{BDA557A1-391B-4B7B-9267-4A24CA03AE87}" dt="2024-02-11T21:13:19.080" v="1025"/>
          <ac:spMkLst>
            <pc:docMk/>
            <pc:sldMk cId="3118778147" sldId="269"/>
            <ac:spMk id="3" creationId="{00000000-0000-0000-0000-000000000000}"/>
          </ac:spMkLst>
        </pc:spChg>
      </pc:sldChg>
      <pc:sldChg chg="modSp del modNotes">
        <pc:chgData name="Jordel Swann" userId="3e772d0299440377" providerId="LiveId" clId="{BDA557A1-391B-4B7B-9267-4A24CA03AE87}" dt="2024-02-11T21:51:34.050" v="1089" actId="47"/>
        <pc:sldMkLst>
          <pc:docMk/>
          <pc:sldMk cId="1213518481" sldId="270"/>
        </pc:sldMkLst>
        <pc:spChg chg="mod">
          <ac:chgData name="Jordel Swann" userId="3e772d0299440377" providerId="LiveId" clId="{BDA557A1-391B-4B7B-9267-4A24CA03AE87}" dt="2024-02-11T21:13:19.080" v="1025"/>
          <ac:spMkLst>
            <pc:docMk/>
            <pc:sldMk cId="1213518481" sldId="270"/>
            <ac:spMk id="2" creationId="{00000000-0000-0000-0000-000000000000}"/>
          </ac:spMkLst>
        </pc:spChg>
        <pc:spChg chg="mod">
          <ac:chgData name="Jordel Swann" userId="3e772d0299440377" providerId="LiveId" clId="{BDA557A1-391B-4B7B-9267-4A24CA03AE87}" dt="2024-02-11T21:13:19.080" v="1025"/>
          <ac:spMkLst>
            <pc:docMk/>
            <pc:sldMk cId="1213518481" sldId="270"/>
            <ac:spMk id="3" creationId="{00000000-0000-0000-0000-000000000000}"/>
          </ac:spMkLst>
        </pc:spChg>
      </pc:sldChg>
      <pc:sldChg chg="modSp del modNotes">
        <pc:chgData name="Jordel Swann" userId="3e772d0299440377" providerId="LiveId" clId="{BDA557A1-391B-4B7B-9267-4A24CA03AE87}" dt="2024-02-11T21:51:31.915" v="1088" actId="47"/>
        <pc:sldMkLst>
          <pc:docMk/>
          <pc:sldMk cId="604059342" sldId="271"/>
        </pc:sldMkLst>
        <pc:spChg chg="mod">
          <ac:chgData name="Jordel Swann" userId="3e772d0299440377" providerId="LiveId" clId="{BDA557A1-391B-4B7B-9267-4A24CA03AE87}" dt="2024-02-11T21:13:19.080" v="1025"/>
          <ac:spMkLst>
            <pc:docMk/>
            <pc:sldMk cId="604059342" sldId="271"/>
            <ac:spMk id="2" creationId="{00000000-0000-0000-0000-000000000000}"/>
          </ac:spMkLst>
        </pc:spChg>
        <pc:spChg chg="mod">
          <ac:chgData name="Jordel Swann" userId="3e772d0299440377" providerId="LiveId" clId="{BDA557A1-391B-4B7B-9267-4A24CA03AE87}" dt="2024-02-11T21:10:56.434" v="941"/>
          <ac:spMkLst>
            <pc:docMk/>
            <pc:sldMk cId="604059342" sldId="271"/>
            <ac:spMk id="3" creationId="{00000000-0000-0000-0000-000000000000}"/>
          </ac:spMkLst>
        </pc:spChg>
      </pc:sldChg>
      <pc:sldChg chg="modSp del modNotes">
        <pc:chgData name="Jordel Swann" userId="3e772d0299440377" providerId="LiveId" clId="{BDA557A1-391B-4B7B-9267-4A24CA03AE87}" dt="2024-02-11T21:51:30.700" v="1087" actId="47"/>
        <pc:sldMkLst>
          <pc:docMk/>
          <pc:sldMk cId="2228109145" sldId="272"/>
        </pc:sldMkLst>
        <pc:spChg chg="mod">
          <ac:chgData name="Jordel Swann" userId="3e772d0299440377" providerId="LiveId" clId="{BDA557A1-391B-4B7B-9267-4A24CA03AE87}" dt="2024-02-11T21:13:19.080" v="1025"/>
          <ac:spMkLst>
            <pc:docMk/>
            <pc:sldMk cId="2228109145" sldId="272"/>
            <ac:spMk id="2" creationId="{00000000-0000-0000-0000-000000000000}"/>
          </ac:spMkLst>
        </pc:spChg>
        <pc:spChg chg="mod">
          <ac:chgData name="Jordel Swann" userId="3e772d0299440377" providerId="LiveId" clId="{BDA557A1-391B-4B7B-9267-4A24CA03AE87}" dt="2024-02-11T21:13:19.080" v="1025"/>
          <ac:spMkLst>
            <pc:docMk/>
            <pc:sldMk cId="2228109145" sldId="272"/>
            <ac:spMk id="3" creationId="{00000000-0000-0000-0000-000000000000}"/>
          </ac:spMkLst>
        </pc:spChg>
      </pc:sldChg>
      <pc:sldChg chg="modSp del modNotes">
        <pc:chgData name="Jordel Swann" userId="3e772d0299440377" providerId="LiveId" clId="{BDA557A1-391B-4B7B-9267-4A24CA03AE87}" dt="2024-02-11T21:51:30.010" v="1086" actId="47"/>
        <pc:sldMkLst>
          <pc:docMk/>
          <pc:sldMk cId="1315622353" sldId="274"/>
        </pc:sldMkLst>
        <pc:spChg chg="mod">
          <ac:chgData name="Jordel Swann" userId="3e772d0299440377" providerId="LiveId" clId="{BDA557A1-391B-4B7B-9267-4A24CA03AE87}" dt="2024-02-11T21:13:19.080" v="1025"/>
          <ac:spMkLst>
            <pc:docMk/>
            <pc:sldMk cId="1315622353" sldId="274"/>
            <ac:spMk id="2" creationId="{00000000-0000-0000-0000-000000000000}"/>
          </ac:spMkLst>
        </pc:spChg>
        <pc:spChg chg="mod">
          <ac:chgData name="Jordel Swann" userId="3e772d0299440377" providerId="LiveId" clId="{BDA557A1-391B-4B7B-9267-4A24CA03AE87}" dt="2024-02-11T21:13:19.080" v="1025"/>
          <ac:spMkLst>
            <pc:docMk/>
            <pc:sldMk cId="1315622353" sldId="274"/>
            <ac:spMk id="3" creationId="{00000000-0000-0000-0000-000000000000}"/>
          </ac:spMkLst>
        </pc:spChg>
      </pc:sldChg>
      <pc:sldChg chg="modSp del modNotes">
        <pc:chgData name="Jordel Swann" userId="3e772d0299440377" providerId="LiveId" clId="{BDA557A1-391B-4B7B-9267-4A24CA03AE87}" dt="2024-02-11T21:51:29.402" v="1085" actId="47"/>
        <pc:sldMkLst>
          <pc:docMk/>
          <pc:sldMk cId="2149244815" sldId="275"/>
        </pc:sldMkLst>
        <pc:spChg chg="mod">
          <ac:chgData name="Jordel Swann" userId="3e772d0299440377" providerId="LiveId" clId="{BDA557A1-391B-4B7B-9267-4A24CA03AE87}" dt="2024-02-11T21:13:19.080" v="1025"/>
          <ac:spMkLst>
            <pc:docMk/>
            <pc:sldMk cId="2149244815" sldId="275"/>
            <ac:spMk id="2" creationId="{00000000-0000-0000-0000-000000000000}"/>
          </ac:spMkLst>
        </pc:spChg>
        <pc:spChg chg="mod">
          <ac:chgData name="Jordel Swann" userId="3e772d0299440377" providerId="LiveId" clId="{BDA557A1-391B-4B7B-9267-4A24CA03AE87}" dt="2024-02-11T21:13:19.080" v="1025"/>
          <ac:spMkLst>
            <pc:docMk/>
            <pc:sldMk cId="2149244815" sldId="275"/>
            <ac:spMk id="3" creationId="{00000000-0000-0000-0000-000000000000}"/>
          </ac:spMkLst>
        </pc:spChg>
      </pc:sldChg>
      <pc:sldChg chg="modSp del mod modNotes">
        <pc:chgData name="Jordel Swann" userId="3e772d0299440377" providerId="LiveId" clId="{BDA557A1-391B-4B7B-9267-4A24CA03AE87}" dt="2024-02-11T21:51:28.762" v="1084" actId="47"/>
        <pc:sldMkLst>
          <pc:docMk/>
          <pc:sldMk cId="603257761" sldId="276"/>
        </pc:sldMkLst>
        <pc:spChg chg="mod">
          <ac:chgData name="Jordel Swann" userId="3e772d0299440377" providerId="LiveId" clId="{BDA557A1-391B-4B7B-9267-4A24CA03AE87}" dt="2024-02-11T21:13:19.080" v="1025"/>
          <ac:spMkLst>
            <pc:docMk/>
            <pc:sldMk cId="603257761" sldId="276"/>
            <ac:spMk id="2" creationId="{00000000-0000-0000-0000-000000000000}"/>
          </ac:spMkLst>
        </pc:spChg>
        <pc:spChg chg="mod">
          <ac:chgData name="Jordel Swann" userId="3e772d0299440377" providerId="LiveId" clId="{BDA557A1-391B-4B7B-9267-4A24CA03AE87}" dt="2024-02-11T21:13:19.080" v="1025"/>
          <ac:spMkLst>
            <pc:docMk/>
            <pc:sldMk cId="603257761" sldId="276"/>
            <ac:spMk id="3" creationId="{00000000-0000-0000-0000-000000000000}"/>
          </ac:spMkLst>
        </pc:spChg>
      </pc:sldChg>
      <pc:sldChg chg="modSp del mod modNotes">
        <pc:chgData name="Jordel Swann" userId="3e772d0299440377" providerId="LiveId" clId="{BDA557A1-391B-4B7B-9267-4A24CA03AE87}" dt="2024-02-11T21:51:28.148" v="1083" actId="47"/>
        <pc:sldMkLst>
          <pc:docMk/>
          <pc:sldMk cId="1606073309" sldId="277"/>
        </pc:sldMkLst>
        <pc:spChg chg="mod">
          <ac:chgData name="Jordel Swann" userId="3e772d0299440377" providerId="LiveId" clId="{BDA557A1-391B-4B7B-9267-4A24CA03AE87}" dt="2024-02-11T21:13:19.080" v="1025"/>
          <ac:spMkLst>
            <pc:docMk/>
            <pc:sldMk cId="1606073309" sldId="277"/>
            <ac:spMk id="2" creationId="{00000000-0000-0000-0000-000000000000}"/>
          </ac:spMkLst>
        </pc:spChg>
        <pc:spChg chg="mod">
          <ac:chgData name="Jordel Swann" userId="3e772d0299440377" providerId="LiveId" clId="{BDA557A1-391B-4B7B-9267-4A24CA03AE87}" dt="2024-02-11T21:13:19.080" v="1025"/>
          <ac:spMkLst>
            <pc:docMk/>
            <pc:sldMk cId="1606073309" sldId="277"/>
            <ac:spMk id="3" creationId="{00000000-0000-0000-0000-000000000000}"/>
          </ac:spMkLst>
        </pc:spChg>
      </pc:sldChg>
      <pc:sldChg chg="modSp del modNotes">
        <pc:chgData name="Jordel Swann" userId="3e772d0299440377" providerId="LiveId" clId="{BDA557A1-391B-4B7B-9267-4A24CA03AE87}" dt="2024-02-11T21:51:27.499" v="1082" actId="47"/>
        <pc:sldMkLst>
          <pc:docMk/>
          <pc:sldMk cId="770815643" sldId="278"/>
        </pc:sldMkLst>
        <pc:spChg chg="mod">
          <ac:chgData name="Jordel Swann" userId="3e772d0299440377" providerId="LiveId" clId="{BDA557A1-391B-4B7B-9267-4A24CA03AE87}" dt="2024-02-11T21:13:19.080" v="1025"/>
          <ac:spMkLst>
            <pc:docMk/>
            <pc:sldMk cId="770815643" sldId="278"/>
            <ac:spMk id="2" creationId="{00000000-0000-0000-0000-000000000000}"/>
          </ac:spMkLst>
        </pc:spChg>
        <pc:spChg chg="mod">
          <ac:chgData name="Jordel Swann" userId="3e772d0299440377" providerId="LiveId" clId="{BDA557A1-391B-4B7B-9267-4A24CA03AE87}" dt="2024-02-11T21:13:19.080" v="1025"/>
          <ac:spMkLst>
            <pc:docMk/>
            <pc:sldMk cId="770815643" sldId="278"/>
            <ac:spMk id="3" creationId="{00000000-0000-0000-0000-000000000000}"/>
          </ac:spMkLst>
        </pc:spChg>
      </pc:sldChg>
      <pc:sldChg chg="modSp del modNotes">
        <pc:chgData name="Jordel Swann" userId="3e772d0299440377" providerId="LiveId" clId="{BDA557A1-391B-4B7B-9267-4A24CA03AE87}" dt="2024-02-11T21:51:26.826" v="1081" actId="47"/>
        <pc:sldMkLst>
          <pc:docMk/>
          <pc:sldMk cId="3058797859" sldId="279"/>
        </pc:sldMkLst>
        <pc:spChg chg="mod">
          <ac:chgData name="Jordel Swann" userId="3e772d0299440377" providerId="LiveId" clId="{BDA557A1-391B-4B7B-9267-4A24CA03AE87}" dt="2024-02-11T21:13:19.080" v="1025"/>
          <ac:spMkLst>
            <pc:docMk/>
            <pc:sldMk cId="3058797859" sldId="279"/>
            <ac:spMk id="2" creationId="{00000000-0000-0000-0000-000000000000}"/>
          </ac:spMkLst>
        </pc:spChg>
        <pc:spChg chg="mod">
          <ac:chgData name="Jordel Swann" userId="3e772d0299440377" providerId="LiveId" clId="{BDA557A1-391B-4B7B-9267-4A24CA03AE87}" dt="2024-02-11T21:10:56.434" v="941"/>
          <ac:spMkLst>
            <pc:docMk/>
            <pc:sldMk cId="3058797859" sldId="279"/>
            <ac:spMk id="3" creationId="{00000000-0000-0000-0000-000000000000}"/>
          </ac:spMkLst>
        </pc:spChg>
      </pc:sldChg>
      <pc:sldChg chg="modSp del mod modNotes">
        <pc:chgData name="Jordel Swann" userId="3e772d0299440377" providerId="LiveId" clId="{BDA557A1-391B-4B7B-9267-4A24CA03AE87}" dt="2024-02-11T21:51:26.180" v="1080" actId="47"/>
        <pc:sldMkLst>
          <pc:docMk/>
          <pc:sldMk cId="3904452252" sldId="280"/>
        </pc:sldMkLst>
        <pc:spChg chg="mod">
          <ac:chgData name="Jordel Swann" userId="3e772d0299440377" providerId="LiveId" clId="{BDA557A1-391B-4B7B-9267-4A24CA03AE87}" dt="2024-02-11T21:13:19.080" v="1025"/>
          <ac:spMkLst>
            <pc:docMk/>
            <pc:sldMk cId="3904452252" sldId="280"/>
            <ac:spMk id="2" creationId="{00000000-0000-0000-0000-000000000000}"/>
          </ac:spMkLst>
        </pc:spChg>
        <pc:spChg chg="mod">
          <ac:chgData name="Jordel Swann" userId="3e772d0299440377" providerId="LiveId" clId="{BDA557A1-391B-4B7B-9267-4A24CA03AE87}" dt="2024-02-11T21:13:19.080" v="1025"/>
          <ac:spMkLst>
            <pc:docMk/>
            <pc:sldMk cId="3904452252" sldId="280"/>
            <ac:spMk id="3" creationId="{00000000-0000-0000-0000-000000000000}"/>
          </ac:spMkLst>
        </pc:spChg>
      </pc:sldChg>
      <pc:sldChg chg="modSp del modNotes">
        <pc:chgData name="Jordel Swann" userId="3e772d0299440377" providerId="LiveId" clId="{BDA557A1-391B-4B7B-9267-4A24CA03AE87}" dt="2024-02-11T21:51:25.506" v="1079" actId="47"/>
        <pc:sldMkLst>
          <pc:docMk/>
          <pc:sldMk cId="1593029188" sldId="281"/>
        </pc:sldMkLst>
        <pc:spChg chg="mod">
          <ac:chgData name="Jordel Swann" userId="3e772d0299440377" providerId="LiveId" clId="{BDA557A1-391B-4B7B-9267-4A24CA03AE87}" dt="2024-02-11T21:13:19.080" v="1025"/>
          <ac:spMkLst>
            <pc:docMk/>
            <pc:sldMk cId="1593029188" sldId="281"/>
            <ac:spMk id="2" creationId="{00000000-0000-0000-0000-000000000000}"/>
          </ac:spMkLst>
        </pc:spChg>
        <pc:spChg chg="mod">
          <ac:chgData name="Jordel Swann" userId="3e772d0299440377" providerId="LiveId" clId="{BDA557A1-391B-4B7B-9267-4A24CA03AE87}" dt="2024-02-11T21:13:19.080" v="1025"/>
          <ac:spMkLst>
            <pc:docMk/>
            <pc:sldMk cId="1593029188" sldId="281"/>
            <ac:spMk id="3" creationId="{00000000-0000-0000-0000-000000000000}"/>
          </ac:spMkLst>
        </pc:spChg>
      </pc:sldChg>
      <pc:sldChg chg="modSp del modNotes">
        <pc:chgData name="Jordel Swann" userId="3e772d0299440377" providerId="LiveId" clId="{BDA557A1-391B-4B7B-9267-4A24CA03AE87}" dt="2024-02-11T21:51:24.857" v="1078" actId="47"/>
        <pc:sldMkLst>
          <pc:docMk/>
          <pc:sldMk cId="1044376979" sldId="282"/>
        </pc:sldMkLst>
        <pc:spChg chg="mod">
          <ac:chgData name="Jordel Swann" userId="3e772d0299440377" providerId="LiveId" clId="{BDA557A1-391B-4B7B-9267-4A24CA03AE87}" dt="2024-02-11T21:13:19.080" v="1025"/>
          <ac:spMkLst>
            <pc:docMk/>
            <pc:sldMk cId="1044376979" sldId="282"/>
            <ac:spMk id="2" creationId="{00000000-0000-0000-0000-000000000000}"/>
          </ac:spMkLst>
        </pc:spChg>
        <pc:spChg chg="mod">
          <ac:chgData name="Jordel Swann" userId="3e772d0299440377" providerId="LiveId" clId="{BDA557A1-391B-4B7B-9267-4A24CA03AE87}" dt="2024-02-11T21:13:19.080" v="1025"/>
          <ac:spMkLst>
            <pc:docMk/>
            <pc:sldMk cId="1044376979" sldId="282"/>
            <ac:spMk id="3" creationId="{00000000-0000-0000-0000-000000000000}"/>
          </ac:spMkLst>
        </pc:spChg>
      </pc:sldChg>
      <pc:sldChg chg="modSp del modNotes">
        <pc:chgData name="Jordel Swann" userId="3e772d0299440377" providerId="LiveId" clId="{BDA557A1-391B-4B7B-9267-4A24CA03AE87}" dt="2024-02-11T21:51:24.120" v="1077" actId="47"/>
        <pc:sldMkLst>
          <pc:docMk/>
          <pc:sldMk cId="1704848253" sldId="283"/>
        </pc:sldMkLst>
        <pc:spChg chg="mod">
          <ac:chgData name="Jordel Swann" userId="3e772d0299440377" providerId="LiveId" clId="{BDA557A1-391B-4B7B-9267-4A24CA03AE87}" dt="2024-02-11T21:13:19.080" v="1025"/>
          <ac:spMkLst>
            <pc:docMk/>
            <pc:sldMk cId="1704848253" sldId="283"/>
            <ac:spMk id="2" creationId="{00000000-0000-0000-0000-000000000000}"/>
          </ac:spMkLst>
        </pc:spChg>
        <pc:spChg chg="mod">
          <ac:chgData name="Jordel Swann" userId="3e772d0299440377" providerId="LiveId" clId="{BDA557A1-391B-4B7B-9267-4A24CA03AE87}" dt="2024-02-11T21:13:19.080" v="1025"/>
          <ac:spMkLst>
            <pc:docMk/>
            <pc:sldMk cId="1704848253" sldId="283"/>
            <ac:spMk id="3" creationId="{00000000-0000-0000-0000-000000000000}"/>
          </ac:spMkLst>
        </pc:spChg>
      </pc:sldChg>
      <pc:sldChg chg="modSp del modNotes">
        <pc:chgData name="Jordel Swann" userId="3e772d0299440377" providerId="LiveId" clId="{BDA557A1-391B-4B7B-9267-4A24CA03AE87}" dt="2024-02-11T21:51:23.242" v="1076" actId="47"/>
        <pc:sldMkLst>
          <pc:docMk/>
          <pc:sldMk cId="687012014" sldId="284"/>
        </pc:sldMkLst>
        <pc:spChg chg="mod">
          <ac:chgData name="Jordel Swann" userId="3e772d0299440377" providerId="LiveId" clId="{BDA557A1-391B-4B7B-9267-4A24CA03AE87}" dt="2024-02-11T21:13:19.080" v="1025"/>
          <ac:spMkLst>
            <pc:docMk/>
            <pc:sldMk cId="687012014" sldId="284"/>
            <ac:spMk id="2" creationId="{00000000-0000-0000-0000-000000000000}"/>
          </ac:spMkLst>
        </pc:spChg>
        <pc:spChg chg="mod">
          <ac:chgData name="Jordel Swann" userId="3e772d0299440377" providerId="LiveId" clId="{BDA557A1-391B-4B7B-9267-4A24CA03AE87}" dt="2024-02-11T21:13:19.080" v="1025"/>
          <ac:spMkLst>
            <pc:docMk/>
            <pc:sldMk cId="687012014" sldId="284"/>
            <ac:spMk id="3" creationId="{00000000-0000-0000-0000-000000000000}"/>
          </ac:spMkLst>
        </pc:spChg>
      </pc:sldChg>
      <pc:sldChg chg="modSp new del">
        <pc:chgData name="Jordel Swann" userId="3e772d0299440377" providerId="LiveId" clId="{BDA557A1-391B-4B7B-9267-4A24CA03AE87}" dt="2024-02-11T21:14:13.535" v="1068" actId="2696"/>
        <pc:sldMkLst>
          <pc:docMk/>
          <pc:sldMk cId="403715986" sldId="285"/>
        </pc:sldMkLst>
        <pc:spChg chg="mod">
          <ac:chgData name="Jordel Swann" userId="3e772d0299440377" providerId="LiveId" clId="{BDA557A1-391B-4B7B-9267-4A24CA03AE87}" dt="2024-02-11T21:13:19.080" v="1025"/>
          <ac:spMkLst>
            <pc:docMk/>
            <pc:sldMk cId="403715986" sldId="285"/>
            <ac:spMk id="2" creationId="{6BB67588-5718-4DDB-EAFF-12AE819B99EC}"/>
          </ac:spMkLst>
        </pc:spChg>
        <pc:spChg chg="mod">
          <ac:chgData name="Jordel Swann" userId="3e772d0299440377" providerId="LiveId" clId="{BDA557A1-391B-4B7B-9267-4A24CA03AE87}" dt="2024-02-11T21:13:19.080" v="1025"/>
          <ac:spMkLst>
            <pc:docMk/>
            <pc:sldMk cId="403715986" sldId="285"/>
            <ac:spMk id="3" creationId="{803205BE-DAE2-FC2A-7B1B-DE687876FEDE}"/>
          </ac:spMkLst>
        </pc:spChg>
      </pc:sldChg>
      <pc:sldChg chg="addSp delSp modSp new mod modTransition setBg delAnim modAnim">
        <pc:chgData name="Jordel Swann" userId="3e772d0299440377" providerId="LiveId" clId="{BDA557A1-391B-4B7B-9267-4A24CA03AE87}" dt="2024-02-12T02:27:04.856" v="1913"/>
        <pc:sldMkLst>
          <pc:docMk/>
          <pc:sldMk cId="2842192371" sldId="286"/>
        </pc:sldMkLst>
        <pc:spChg chg="mod">
          <ac:chgData name="Jordel Swann" userId="3e772d0299440377" providerId="LiveId" clId="{BDA557A1-391B-4B7B-9267-4A24CA03AE87}" dt="2024-02-11T21:14:06.052" v="1067" actId="313"/>
          <ac:spMkLst>
            <pc:docMk/>
            <pc:sldMk cId="2842192371" sldId="286"/>
            <ac:spMk id="2" creationId="{AE28F64A-B631-79A3-D059-21E906217D7A}"/>
          </ac:spMkLst>
        </pc:spChg>
        <pc:spChg chg="add del">
          <ac:chgData name="Jordel Swann" userId="3e772d0299440377" providerId="LiveId" clId="{BDA557A1-391B-4B7B-9267-4A24CA03AE87}" dt="2024-02-11T21:12:27.972" v="987" actId="26606"/>
          <ac:spMkLst>
            <pc:docMk/>
            <pc:sldMk cId="2842192371" sldId="286"/>
            <ac:spMk id="96" creationId="{FF1A693B-B01F-495D-B7C3-A8A32FABDC30}"/>
          </ac:spMkLst>
        </pc:spChg>
        <pc:spChg chg="add del">
          <ac:chgData name="Jordel Swann" userId="3e772d0299440377" providerId="LiveId" clId="{BDA557A1-391B-4B7B-9267-4A24CA03AE87}" dt="2024-02-11T21:12:27.972" v="987" actId="26606"/>
          <ac:spMkLst>
            <pc:docMk/>
            <pc:sldMk cId="2842192371" sldId="286"/>
            <ac:spMk id="97" creationId="{42EA3D89-AA8F-4B30-BD32-689BC0817F1F}"/>
          </ac:spMkLst>
        </pc:spChg>
        <pc:grpChg chg="add del">
          <ac:chgData name="Jordel Swann" userId="3e772d0299440377" providerId="LiveId" clId="{BDA557A1-391B-4B7B-9267-4A24CA03AE87}" dt="2024-02-11T21:12:27.972" v="987" actId="26606"/>
          <ac:grpSpMkLst>
            <pc:docMk/>
            <pc:sldMk cId="2842192371" sldId="286"/>
            <ac:grpSpMk id="16" creationId="{E8560822-202F-44A1-8AD0-4DFA0B9788E4}"/>
          </ac:grpSpMkLst>
        </pc:grpChg>
        <pc:graphicFrameChg chg="add del mod modGraphic">
          <ac:chgData name="Jordel Swann" userId="3e772d0299440377" providerId="LiveId" clId="{BDA557A1-391B-4B7B-9267-4A24CA03AE87}" dt="2024-02-11T20:59:26.084" v="747" actId="3680"/>
          <ac:graphicFrameMkLst>
            <pc:docMk/>
            <pc:sldMk cId="2842192371" sldId="286"/>
            <ac:graphicFrameMk id="3" creationId="{3C31B681-82F2-EFA2-761B-B44C3D36D768}"/>
          </ac:graphicFrameMkLst>
        </pc:graphicFrameChg>
        <pc:graphicFrameChg chg="add del mod">
          <ac:chgData name="Jordel Swann" userId="3e772d0299440377" providerId="LiveId" clId="{BDA557A1-391B-4B7B-9267-4A24CA03AE87}" dt="2024-02-11T21:00:35.656" v="750" actId="478"/>
          <ac:graphicFrameMkLst>
            <pc:docMk/>
            <pc:sldMk cId="2842192371" sldId="286"/>
            <ac:graphicFrameMk id="4" creationId="{248C98E3-EDD3-FC84-7C7C-75210CBFF5C9}"/>
          </ac:graphicFrameMkLst>
        </pc:graphicFrameChg>
        <pc:graphicFrameChg chg="add mod modGraphic">
          <ac:chgData name="Jordel Swann" userId="3e772d0299440377" providerId="LiveId" clId="{BDA557A1-391B-4B7B-9267-4A24CA03AE87}" dt="2024-02-11T21:13:43.623" v="1030" actId="12385"/>
          <ac:graphicFrameMkLst>
            <pc:docMk/>
            <pc:sldMk cId="2842192371" sldId="286"/>
            <ac:graphicFrameMk id="5" creationId="{F808FB82-9A88-4946-FE12-FFFA229E2C28}"/>
          </ac:graphicFrameMkLst>
        </pc:graphicFrameChg>
        <pc:picChg chg="add del mod">
          <ac:chgData name="Jordel Swann" userId="3e772d0299440377" providerId="LiveId" clId="{BDA557A1-391B-4B7B-9267-4A24CA03AE87}" dt="2024-02-12T01:03:43.910" v="1855" actId="478"/>
          <ac:picMkLst>
            <pc:docMk/>
            <pc:sldMk cId="2842192371" sldId="286"/>
            <ac:picMk id="9" creationId="{78AF4E56-4A1F-98C9-31A1-DE987F09746B}"/>
          </ac:picMkLst>
        </pc:picChg>
        <pc:picChg chg="add del">
          <ac:chgData name="Jordel Swann" userId="3e772d0299440377" providerId="LiveId" clId="{BDA557A1-391B-4B7B-9267-4A24CA03AE87}" dt="2024-02-11T21:12:15.694" v="981" actId="26606"/>
          <ac:picMkLst>
            <pc:docMk/>
            <pc:sldMk cId="2842192371" sldId="286"/>
            <ac:picMk id="10" creationId="{6AF6706C-CF07-43A1-BCC4-CBA5D33820DA}"/>
          </ac:picMkLst>
        </pc:picChg>
        <pc:picChg chg="add del">
          <ac:chgData name="Jordel Swann" userId="3e772d0299440377" providerId="LiveId" clId="{BDA557A1-391B-4B7B-9267-4A24CA03AE87}" dt="2024-02-11T21:12:21.944" v="983" actId="26606"/>
          <ac:picMkLst>
            <pc:docMk/>
            <pc:sldMk cId="2842192371" sldId="286"/>
            <ac:picMk id="12" creationId="{6AF6706C-CF07-43A1-BCC4-CBA5D33820DA}"/>
          </ac:picMkLst>
        </pc:picChg>
        <pc:picChg chg="add del mod">
          <ac:chgData name="Jordel Swann" userId="3e772d0299440377" providerId="LiveId" clId="{BDA557A1-391B-4B7B-9267-4A24CA03AE87}" dt="2024-02-12T01:18:28.017" v="1871"/>
          <ac:picMkLst>
            <pc:docMk/>
            <pc:sldMk cId="2842192371" sldId="286"/>
            <ac:picMk id="13" creationId="{090AFB79-2C21-6F95-8730-82D0EEDDD817}"/>
          </ac:picMkLst>
        </pc:picChg>
        <pc:picChg chg="add del">
          <ac:chgData name="Jordel Swann" userId="3e772d0299440377" providerId="LiveId" clId="{BDA557A1-391B-4B7B-9267-4A24CA03AE87}" dt="2024-02-11T21:12:25.949" v="985" actId="26606"/>
          <ac:picMkLst>
            <pc:docMk/>
            <pc:sldMk cId="2842192371" sldId="286"/>
            <ac:picMk id="14" creationId="{6AF6706C-CF07-43A1-BCC4-CBA5D33820DA}"/>
          </ac:picMkLst>
        </pc:picChg>
        <pc:picChg chg="add del">
          <ac:chgData name="Jordel Swann" userId="3e772d0299440377" providerId="LiveId" clId="{BDA557A1-391B-4B7B-9267-4A24CA03AE87}" dt="2024-02-11T21:12:27.972" v="987" actId="26606"/>
          <ac:picMkLst>
            <pc:docMk/>
            <pc:sldMk cId="2842192371" sldId="286"/>
            <ac:picMk id="95" creationId="{4432DA31-8308-4F44-87C4-068169AA4DCA}"/>
          </ac:picMkLst>
        </pc:picChg>
        <pc:picChg chg="add del mod">
          <ac:chgData name="Jordel Swann" userId="3e772d0299440377" providerId="LiveId" clId="{BDA557A1-391B-4B7B-9267-4A24CA03AE87}" dt="2024-02-12T01:45:48.035" v="1888"/>
          <ac:picMkLst>
            <pc:docMk/>
            <pc:sldMk cId="2842192371" sldId="286"/>
            <ac:picMk id="98" creationId="{883D4107-69D1-B119-25ED-9D7CADB492E9}"/>
          </ac:picMkLst>
        </pc:picChg>
        <pc:picChg chg="add del">
          <ac:chgData name="Jordel Swann" userId="3e772d0299440377" providerId="LiveId" clId="{BDA557A1-391B-4B7B-9267-4A24CA03AE87}" dt="2024-02-11T21:12:29.446" v="989" actId="26606"/>
          <ac:picMkLst>
            <pc:docMk/>
            <pc:sldMk cId="2842192371" sldId="286"/>
            <ac:picMk id="99" creationId="{6AF6706C-CF07-43A1-BCC4-CBA5D33820DA}"/>
          </ac:picMkLst>
        </pc:picChg>
        <pc:picChg chg="add del mod ord">
          <ac:chgData name="Jordel Swann" userId="3e772d0299440377" providerId="LiveId" clId="{BDA557A1-391B-4B7B-9267-4A24CA03AE87}" dt="2024-02-12T02:00:39.938" v="1892"/>
          <ac:picMkLst>
            <pc:docMk/>
            <pc:sldMk cId="2842192371" sldId="286"/>
            <ac:picMk id="100" creationId="{0C171C24-C458-39C3-505F-D739FF7EEEAB}"/>
          </ac:picMkLst>
        </pc:picChg>
        <pc:picChg chg="add del">
          <ac:chgData name="Jordel Swann" userId="3e772d0299440377" providerId="LiveId" clId="{BDA557A1-391B-4B7B-9267-4A24CA03AE87}" dt="2024-02-11T21:13:17.986" v="1023" actId="26606"/>
          <ac:picMkLst>
            <pc:docMk/>
            <pc:sldMk cId="2842192371" sldId="286"/>
            <ac:picMk id="101" creationId="{6AF6706C-CF07-43A1-BCC4-CBA5D33820DA}"/>
          </ac:picMkLst>
        </pc:picChg>
        <pc:picChg chg="add del mod">
          <ac:chgData name="Jordel Swann" userId="3e772d0299440377" providerId="LiveId" clId="{BDA557A1-391B-4B7B-9267-4A24CA03AE87}" dt="2024-02-12T02:00:41.967" v="1904"/>
          <ac:picMkLst>
            <pc:docMk/>
            <pc:sldMk cId="2842192371" sldId="286"/>
            <ac:picMk id="102" creationId="{1A5F9E6C-1B41-3290-43E5-33D95750D107}"/>
          </ac:picMkLst>
        </pc:picChg>
        <pc:picChg chg="add del mod ord">
          <ac:chgData name="Jordel Swann" userId="3e772d0299440377" providerId="LiveId" clId="{BDA557A1-391B-4B7B-9267-4A24CA03AE87}" dt="2024-02-12T02:19:00.425" v="1912"/>
          <ac:picMkLst>
            <pc:docMk/>
            <pc:sldMk cId="2842192371" sldId="286"/>
            <ac:picMk id="103" creationId="{D098B45E-D1A7-BEDE-8534-12CB2C2D2217}"/>
          </ac:picMkLst>
        </pc:picChg>
        <pc:picChg chg="add del mod">
          <ac:chgData name="Jordel Swann" userId="3e772d0299440377" providerId="LiveId" clId="{BDA557A1-391B-4B7B-9267-4A24CA03AE87}" dt="2024-02-12T02:27:04.856" v="1913"/>
          <ac:picMkLst>
            <pc:docMk/>
            <pc:sldMk cId="2842192371" sldId="286"/>
            <ac:picMk id="104" creationId="{61EBE4D2-462F-65AD-CF0C-0847A3A37963}"/>
          </ac:picMkLst>
        </pc:picChg>
      </pc:sldChg>
      <pc:sldChg chg="addSp delSp modSp new mod modTransition setBg delAnim modAnim setClrOvrMap">
        <pc:chgData name="Jordel Swann" userId="3e772d0299440377" providerId="LiveId" clId="{BDA557A1-391B-4B7B-9267-4A24CA03AE87}" dt="2024-02-12T02:27:04.856" v="1913"/>
        <pc:sldMkLst>
          <pc:docMk/>
          <pc:sldMk cId="925875906" sldId="287"/>
        </pc:sldMkLst>
        <pc:spChg chg="mod">
          <ac:chgData name="Jordel Swann" userId="3e772d0299440377" providerId="LiveId" clId="{BDA557A1-391B-4B7B-9267-4A24CA03AE87}" dt="2024-02-11T23:25:50.416" v="1138" actId="26606"/>
          <ac:spMkLst>
            <pc:docMk/>
            <pc:sldMk cId="925875906" sldId="287"/>
            <ac:spMk id="2" creationId="{8C3F2399-0374-3506-B424-39A56328BC6B}"/>
          </ac:spMkLst>
        </pc:spChg>
        <pc:spChg chg="add del">
          <ac:chgData name="Jordel Swann" userId="3e772d0299440377" providerId="LiveId" clId="{BDA557A1-391B-4B7B-9267-4A24CA03AE87}" dt="2024-02-11T23:25:50.416" v="1138" actId="26606"/>
          <ac:spMkLst>
            <pc:docMk/>
            <pc:sldMk cId="925875906" sldId="287"/>
            <ac:spMk id="10" creationId="{1F94DC1C-47D1-41D7-8B1B-9A036D614027}"/>
          </ac:spMkLst>
        </pc:spChg>
        <pc:spChg chg="add del">
          <ac:chgData name="Jordel Swann" userId="3e772d0299440377" providerId="LiveId" clId="{BDA557A1-391B-4B7B-9267-4A24CA03AE87}" dt="2024-02-11T23:25:50.416" v="1138" actId="26606"/>
          <ac:spMkLst>
            <pc:docMk/>
            <pc:sldMk cId="925875906" sldId="287"/>
            <ac:spMk id="14" creationId="{AC12A592-C02D-46EF-8E1F-9335DB8D71DF}"/>
          </ac:spMkLst>
        </pc:spChg>
        <pc:spChg chg="add del">
          <ac:chgData name="Jordel Swann" userId="3e772d0299440377" providerId="LiveId" clId="{BDA557A1-391B-4B7B-9267-4A24CA03AE87}" dt="2024-02-11T23:25:50.416" v="1138" actId="26606"/>
          <ac:spMkLst>
            <pc:docMk/>
            <pc:sldMk cId="925875906" sldId="287"/>
            <ac:spMk id="16" creationId="{24005816-5BCA-4665-8A58-5580F8E9C84A}"/>
          </ac:spMkLst>
        </pc:spChg>
        <pc:grpChg chg="add del">
          <ac:chgData name="Jordel Swann" userId="3e772d0299440377" providerId="LiveId" clId="{BDA557A1-391B-4B7B-9267-4A24CA03AE87}" dt="2024-02-11T23:25:50.416" v="1138" actId="26606"/>
          <ac:grpSpMkLst>
            <pc:docMk/>
            <pc:sldMk cId="925875906" sldId="287"/>
            <ac:grpSpMk id="18" creationId="{BF07F359-8CA3-4854-91E7-EE6004020511}"/>
          </ac:grpSpMkLst>
        </pc:grpChg>
        <pc:graphicFrameChg chg="add mod modGraphic">
          <ac:chgData name="Jordel Swann" userId="3e772d0299440377" providerId="LiveId" clId="{BDA557A1-391B-4B7B-9267-4A24CA03AE87}" dt="2024-02-11T23:25:50.416" v="1138" actId="26606"/>
          <ac:graphicFrameMkLst>
            <pc:docMk/>
            <pc:sldMk cId="925875906" sldId="287"/>
            <ac:graphicFrameMk id="3" creationId="{D52FEBC0-D501-EBB1-147C-8DBDA63CDA6A}"/>
          </ac:graphicFrameMkLst>
        </pc:graphicFrameChg>
        <pc:picChg chg="add del">
          <ac:chgData name="Jordel Swann" userId="3e772d0299440377" providerId="LiveId" clId="{BDA557A1-391B-4B7B-9267-4A24CA03AE87}" dt="2024-02-11T23:25:50.416" v="1138" actId="26606"/>
          <ac:picMkLst>
            <pc:docMk/>
            <pc:sldMk cId="925875906" sldId="287"/>
            <ac:picMk id="8" creationId="{6AF6706C-CF07-43A1-BCC4-CBA5D33820DA}"/>
          </ac:picMkLst>
        </pc:picChg>
        <pc:picChg chg="add del mod">
          <ac:chgData name="Jordel Swann" userId="3e772d0299440377" providerId="LiveId" clId="{BDA557A1-391B-4B7B-9267-4A24CA03AE87}" dt="2024-02-12T01:03:46.317" v="1856" actId="478"/>
          <ac:picMkLst>
            <pc:docMk/>
            <pc:sldMk cId="925875906" sldId="287"/>
            <ac:picMk id="11" creationId="{50FAA2E4-B97A-0491-2947-BCCE8ABE6854}"/>
          </ac:picMkLst>
        </pc:picChg>
        <pc:picChg chg="add del">
          <ac:chgData name="Jordel Swann" userId="3e772d0299440377" providerId="LiveId" clId="{BDA557A1-391B-4B7B-9267-4A24CA03AE87}" dt="2024-02-11T23:25:50.416" v="1138" actId="26606"/>
          <ac:picMkLst>
            <pc:docMk/>
            <pc:sldMk cId="925875906" sldId="287"/>
            <ac:picMk id="12" creationId="{811383CE-CE86-4E1C-B289-798EB9E6E0E5}"/>
          </ac:picMkLst>
        </pc:picChg>
        <pc:picChg chg="add del mod">
          <ac:chgData name="Jordel Swann" userId="3e772d0299440377" providerId="LiveId" clId="{BDA557A1-391B-4B7B-9267-4A24CA03AE87}" dt="2024-02-12T01:45:48.035" v="1888"/>
          <ac:picMkLst>
            <pc:docMk/>
            <pc:sldMk cId="925875906" sldId="287"/>
            <ac:picMk id="17" creationId="{2CBD2C68-8E94-F2ED-BADA-DA3A9A3B2EAE}"/>
          </ac:picMkLst>
        </pc:picChg>
        <pc:picChg chg="add del mod ord">
          <ac:chgData name="Jordel Swann" userId="3e772d0299440377" providerId="LiveId" clId="{BDA557A1-391B-4B7B-9267-4A24CA03AE87}" dt="2024-02-12T02:00:39.938" v="1892"/>
          <ac:picMkLst>
            <pc:docMk/>
            <pc:sldMk cId="925875906" sldId="287"/>
            <ac:picMk id="97" creationId="{CF1EBF97-82C4-F686-A4F3-EB925795DF50}"/>
          </ac:picMkLst>
        </pc:picChg>
        <pc:picChg chg="add del mod">
          <ac:chgData name="Jordel Swann" userId="3e772d0299440377" providerId="LiveId" clId="{BDA557A1-391B-4B7B-9267-4A24CA03AE87}" dt="2024-02-12T02:00:41.967" v="1904"/>
          <ac:picMkLst>
            <pc:docMk/>
            <pc:sldMk cId="925875906" sldId="287"/>
            <ac:picMk id="98" creationId="{107E01BF-0863-68B6-66A5-6AED718371E6}"/>
          </ac:picMkLst>
        </pc:picChg>
        <pc:picChg chg="add del mod ord">
          <ac:chgData name="Jordel Swann" userId="3e772d0299440377" providerId="LiveId" clId="{BDA557A1-391B-4B7B-9267-4A24CA03AE87}" dt="2024-02-12T02:19:00.425" v="1912"/>
          <ac:picMkLst>
            <pc:docMk/>
            <pc:sldMk cId="925875906" sldId="287"/>
            <ac:picMk id="99" creationId="{9D689BB0-B27A-3254-B2D6-3604E4C17D72}"/>
          </ac:picMkLst>
        </pc:picChg>
        <pc:picChg chg="add del mod">
          <ac:chgData name="Jordel Swann" userId="3e772d0299440377" providerId="LiveId" clId="{BDA557A1-391B-4B7B-9267-4A24CA03AE87}" dt="2024-02-12T02:27:04.856" v="1913"/>
          <ac:picMkLst>
            <pc:docMk/>
            <pc:sldMk cId="925875906" sldId="287"/>
            <ac:picMk id="100" creationId="{9007116B-B3B2-7609-B538-DAF6A83885D5}"/>
          </ac:picMkLst>
        </pc:picChg>
        <pc:picChg chg="add del">
          <ac:chgData name="Jordel Swann" userId="3e772d0299440377" providerId="LiveId" clId="{BDA557A1-391B-4B7B-9267-4A24CA03AE87}" dt="2024-02-11T23:25:50.416" v="1138" actId="26606"/>
          <ac:picMkLst>
            <pc:docMk/>
            <pc:sldMk cId="925875906" sldId="287"/>
            <ac:picMk id="101" creationId="{6AF6706C-CF07-43A1-BCC4-CBA5D33820DA}"/>
          </ac:picMkLst>
        </pc:picChg>
      </pc:sldChg>
      <pc:sldChg chg="addSp delSp modSp new mod modTransition setBg delAnim modAnim setClrOvrMap">
        <pc:chgData name="Jordel Swann" userId="3e772d0299440377" providerId="LiveId" clId="{BDA557A1-391B-4B7B-9267-4A24CA03AE87}" dt="2024-02-12T02:27:04.856" v="1913"/>
        <pc:sldMkLst>
          <pc:docMk/>
          <pc:sldMk cId="176056336" sldId="288"/>
        </pc:sldMkLst>
        <pc:spChg chg="mod">
          <ac:chgData name="Jordel Swann" userId="3e772d0299440377" providerId="LiveId" clId="{BDA557A1-391B-4B7B-9267-4A24CA03AE87}" dt="2024-02-11T23:40:11.778" v="1171" actId="20577"/>
          <ac:spMkLst>
            <pc:docMk/>
            <pc:sldMk cId="176056336" sldId="288"/>
            <ac:spMk id="2" creationId="{7E4F330A-1AD3-5525-7450-4DC1F048DF2F}"/>
          </ac:spMkLst>
        </pc:spChg>
        <pc:spChg chg="add">
          <ac:chgData name="Jordel Swann" userId="3e772d0299440377" providerId="LiveId" clId="{BDA557A1-391B-4B7B-9267-4A24CA03AE87}" dt="2024-02-11T21:52:45.814" v="1118" actId="26606"/>
          <ac:spMkLst>
            <pc:docMk/>
            <pc:sldMk cId="176056336" sldId="288"/>
            <ac:spMk id="10" creationId="{1F94DC1C-47D1-41D7-8B1B-9A036D614027}"/>
          </ac:spMkLst>
        </pc:spChg>
        <pc:spChg chg="add">
          <ac:chgData name="Jordel Swann" userId="3e772d0299440377" providerId="LiveId" clId="{BDA557A1-391B-4B7B-9267-4A24CA03AE87}" dt="2024-02-11T21:52:45.814" v="1118" actId="26606"/>
          <ac:spMkLst>
            <pc:docMk/>
            <pc:sldMk cId="176056336" sldId="288"/>
            <ac:spMk id="14" creationId="{AC12A592-C02D-46EF-8E1F-9335DB8D71DF}"/>
          </ac:spMkLst>
        </pc:spChg>
        <pc:spChg chg="add">
          <ac:chgData name="Jordel Swann" userId="3e772d0299440377" providerId="LiveId" clId="{BDA557A1-391B-4B7B-9267-4A24CA03AE87}" dt="2024-02-11T21:52:45.814" v="1118" actId="26606"/>
          <ac:spMkLst>
            <pc:docMk/>
            <pc:sldMk cId="176056336" sldId="288"/>
            <ac:spMk id="16" creationId="{24005816-5BCA-4665-8A58-5580F8E9C84A}"/>
          </ac:spMkLst>
        </pc:spChg>
        <pc:grpChg chg="add">
          <ac:chgData name="Jordel Swann" userId="3e772d0299440377" providerId="LiveId" clId="{BDA557A1-391B-4B7B-9267-4A24CA03AE87}" dt="2024-02-11T21:52:45.814" v="1118" actId="26606"/>
          <ac:grpSpMkLst>
            <pc:docMk/>
            <pc:sldMk cId="176056336" sldId="288"/>
            <ac:grpSpMk id="18" creationId="{BF07F359-8CA3-4854-91E7-EE6004020511}"/>
          </ac:grpSpMkLst>
        </pc:grpChg>
        <pc:graphicFrameChg chg="add mod">
          <ac:chgData name="Jordel Swann" userId="3e772d0299440377" providerId="LiveId" clId="{BDA557A1-391B-4B7B-9267-4A24CA03AE87}" dt="2024-02-11T21:52:45.814" v="1118" actId="26606"/>
          <ac:graphicFrameMkLst>
            <pc:docMk/>
            <pc:sldMk cId="176056336" sldId="288"/>
            <ac:graphicFrameMk id="3" creationId="{CFDEBA13-BDBA-E3E3-02CC-8C59070E0E52}"/>
          </ac:graphicFrameMkLst>
        </pc:graphicFrameChg>
        <pc:picChg chg="add">
          <ac:chgData name="Jordel Swann" userId="3e772d0299440377" providerId="LiveId" clId="{BDA557A1-391B-4B7B-9267-4A24CA03AE87}" dt="2024-02-11T21:52:45.814" v="1118" actId="26606"/>
          <ac:picMkLst>
            <pc:docMk/>
            <pc:sldMk cId="176056336" sldId="288"/>
            <ac:picMk id="8" creationId="{6AF6706C-CF07-43A1-BCC4-CBA5D33820DA}"/>
          </ac:picMkLst>
        </pc:picChg>
        <pc:picChg chg="add del mod">
          <ac:chgData name="Jordel Swann" userId="3e772d0299440377" providerId="LiveId" clId="{BDA557A1-391B-4B7B-9267-4A24CA03AE87}" dt="2024-02-12T01:03:50.525" v="1859" actId="478"/>
          <ac:picMkLst>
            <pc:docMk/>
            <pc:sldMk cId="176056336" sldId="288"/>
            <ac:picMk id="9" creationId="{FF881337-5A69-9BC3-C028-E3BF50B6D8CF}"/>
          </ac:picMkLst>
        </pc:picChg>
        <pc:picChg chg="add">
          <ac:chgData name="Jordel Swann" userId="3e772d0299440377" providerId="LiveId" clId="{BDA557A1-391B-4B7B-9267-4A24CA03AE87}" dt="2024-02-11T21:52:45.814" v="1118" actId="26606"/>
          <ac:picMkLst>
            <pc:docMk/>
            <pc:sldMk cId="176056336" sldId="288"/>
            <ac:picMk id="12" creationId="{811383CE-CE86-4E1C-B289-798EB9E6E0E5}"/>
          </ac:picMkLst>
        </pc:picChg>
        <pc:picChg chg="add del mod">
          <ac:chgData name="Jordel Swann" userId="3e772d0299440377" providerId="LiveId" clId="{BDA557A1-391B-4B7B-9267-4A24CA03AE87}" dt="2024-02-12T01:45:48.035" v="1888"/>
          <ac:picMkLst>
            <pc:docMk/>
            <pc:sldMk cId="176056336" sldId="288"/>
            <ac:picMk id="15" creationId="{57C34330-F15C-F019-26F3-7656E5F68BCF}"/>
          </ac:picMkLst>
        </pc:picChg>
        <pc:picChg chg="add del mod ord">
          <ac:chgData name="Jordel Swann" userId="3e772d0299440377" providerId="LiveId" clId="{BDA557A1-391B-4B7B-9267-4A24CA03AE87}" dt="2024-02-12T02:00:39.938" v="1892"/>
          <ac:picMkLst>
            <pc:docMk/>
            <pc:sldMk cId="176056336" sldId="288"/>
            <ac:picMk id="17" creationId="{47253170-1A58-F1B7-EAD6-E4DC22E896C2}"/>
          </ac:picMkLst>
        </pc:picChg>
        <pc:picChg chg="add del mod">
          <ac:chgData name="Jordel Swann" userId="3e772d0299440377" providerId="LiveId" clId="{BDA557A1-391B-4B7B-9267-4A24CA03AE87}" dt="2024-02-12T02:00:41.967" v="1904"/>
          <ac:picMkLst>
            <pc:docMk/>
            <pc:sldMk cId="176056336" sldId="288"/>
            <ac:picMk id="97" creationId="{CE179FEE-0F56-5DBA-1B50-BBD86FA12003}"/>
          </ac:picMkLst>
        </pc:picChg>
        <pc:picChg chg="add del mod ord">
          <ac:chgData name="Jordel Swann" userId="3e772d0299440377" providerId="LiveId" clId="{BDA557A1-391B-4B7B-9267-4A24CA03AE87}" dt="2024-02-12T02:19:00.425" v="1912"/>
          <ac:picMkLst>
            <pc:docMk/>
            <pc:sldMk cId="176056336" sldId="288"/>
            <ac:picMk id="98" creationId="{34C93722-F910-033A-425D-E550E86D5088}"/>
          </ac:picMkLst>
        </pc:picChg>
        <pc:picChg chg="add del mod">
          <ac:chgData name="Jordel Swann" userId="3e772d0299440377" providerId="LiveId" clId="{BDA557A1-391B-4B7B-9267-4A24CA03AE87}" dt="2024-02-12T02:27:04.856" v="1913"/>
          <ac:picMkLst>
            <pc:docMk/>
            <pc:sldMk cId="176056336" sldId="288"/>
            <ac:picMk id="99" creationId="{D80D3C7D-29C4-6E46-AA19-8D26E49ACCAE}"/>
          </ac:picMkLst>
        </pc:picChg>
      </pc:sldChg>
      <pc:sldChg chg="addSp delSp modSp new mod modTransition modClrScheme delAnim modAnim chgLayout">
        <pc:chgData name="Jordel Swann" userId="3e772d0299440377" providerId="LiveId" clId="{BDA557A1-391B-4B7B-9267-4A24CA03AE87}" dt="2024-02-12T02:27:04.856" v="1913"/>
        <pc:sldMkLst>
          <pc:docMk/>
          <pc:sldMk cId="156820402" sldId="289"/>
        </pc:sldMkLst>
        <pc:spChg chg="mod ord">
          <ac:chgData name="Jordel Swann" userId="3e772d0299440377" providerId="LiveId" clId="{BDA557A1-391B-4B7B-9267-4A24CA03AE87}" dt="2024-02-11T23:24:29.647" v="1130" actId="700"/>
          <ac:spMkLst>
            <pc:docMk/>
            <pc:sldMk cId="156820402" sldId="289"/>
            <ac:spMk id="2" creationId="{1A404A32-6A28-5957-435A-BA6F65D038C4}"/>
          </ac:spMkLst>
        </pc:spChg>
        <pc:spChg chg="add mod ord">
          <ac:chgData name="Jordel Swann" userId="3e772d0299440377" providerId="LiveId" clId="{BDA557A1-391B-4B7B-9267-4A24CA03AE87}" dt="2024-02-11T23:42:46.743" v="1402" actId="20577"/>
          <ac:spMkLst>
            <pc:docMk/>
            <pc:sldMk cId="156820402" sldId="289"/>
            <ac:spMk id="3" creationId="{A33BD68F-381D-44AF-344E-563C09937801}"/>
          </ac:spMkLst>
        </pc:spChg>
        <pc:picChg chg="add del mod">
          <ac:chgData name="Jordel Swann" userId="3e772d0299440377" providerId="LiveId" clId="{BDA557A1-391B-4B7B-9267-4A24CA03AE87}" dt="2024-02-12T01:03:09.357" v="1845" actId="478"/>
          <ac:picMkLst>
            <pc:docMk/>
            <pc:sldMk cId="156820402" sldId="289"/>
            <ac:picMk id="5" creationId="{B36454DE-CBE7-1D45-8F91-5789DCD4F27C}"/>
          </ac:picMkLst>
        </pc:picChg>
        <pc:picChg chg="add del mod">
          <ac:chgData name="Jordel Swann" userId="3e772d0299440377" providerId="LiveId" clId="{BDA557A1-391B-4B7B-9267-4A24CA03AE87}" dt="2024-02-12T01:45:48.035" v="1888"/>
          <ac:picMkLst>
            <pc:docMk/>
            <pc:sldMk cId="156820402" sldId="289"/>
            <ac:picMk id="7" creationId="{ED45D8A8-990C-C35A-3CC3-E0D546E6D68B}"/>
          </ac:picMkLst>
        </pc:picChg>
        <pc:picChg chg="add del mod ord">
          <ac:chgData name="Jordel Swann" userId="3e772d0299440377" providerId="LiveId" clId="{BDA557A1-391B-4B7B-9267-4A24CA03AE87}" dt="2024-02-12T02:19:00.425" v="1912"/>
          <ac:picMkLst>
            <pc:docMk/>
            <pc:sldMk cId="156820402" sldId="289"/>
            <ac:picMk id="8" creationId="{4238FD9B-2999-E7B1-EF65-2F0465623132}"/>
          </ac:picMkLst>
        </pc:picChg>
        <pc:picChg chg="add del mod">
          <ac:chgData name="Jordel Swann" userId="3e772d0299440377" providerId="LiveId" clId="{BDA557A1-391B-4B7B-9267-4A24CA03AE87}" dt="2024-02-12T02:27:04.856" v="1913"/>
          <ac:picMkLst>
            <pc:docMk/>
            <pc:sldMk cId="156820402" sldId="289"/>
            <ac:picMk id="9" creationId="{37EB17AD-321C-E824-87B1-45D33901B98A}"/>
          </ac:picMkLst>
        </pc:picChg>
      </pc:sldChg>
      <pc:sldChg chg="addSp delSp modSp new mod modTransition setBg delAnim modAnim setClrOvrMap">
        <pc:chgData name="Jordel Swann" userId="3e772d0299440377" providerId="LiveId" clId="{BDA557A1-391B-4B7B-9267-4A24CA03AE87}" dt="2024-02-12T02:27:04.856" v="1913"/>
        <pc:sldMkLst>
          <pc:docMk/>
          <pc:sldMk cId="3842228019" sldId="290"/>
        </pc:sldMkLst>
        <pc:spChg chg="mod">
          <ac:chgData name="Jordel Swann" userId="3e772d0299440377" providerId="LiveId" clId="{BDA557A1-391B-4B7B-9267-4A24CA03AE87}" dt="2024-02-11T23:40:01.482" v="1163" actId="20577"/>
          <ac:spMkLst>
            <pc:docMk/>
            <pc:sldMk cId="3842228019" sldId="290"/>
            <ac:spMk id="2" creationId="{44C31510-8D1B-2E59-A5AE-FEDE506CCBB6}"/>
          </ac:spMkLst>
        </pc:spChg>
        <pc:spChg chg="add del">
          <ac:chgData name="Jordel Swann" userId="3e772d0299440377" providerId="LiveId" clId="{BDA557A1-391B-4B7B-9267-4A24CA03AE87}" dt="2024-02-11T23:27:39.663" v="1141" actId="26606"/>
          <ac:spMkLst>
            <pc:docMk/>
            <pc:sldMk cId="3842228019" sldId="290"/>
            <ac:spMk id="10" creationId="{1F94DC1C-47D1-41D7-8B1B-9A036D614027}"/>
          </ac:spMkLst>
        </pc:spChg>
        <pc:spChg chg="add del">
          <ac:chgData name="Jordel Swann" userId="3e772d0299440377" providerId="LiveId" clId="{BDA557A1-391B-4B7B-9267-4A24CA03AE87}" dt="2024-02-11T23:29:37.240" v="1148" actId="26606"/>
          <ac:spMkLst>
            <pc:docMk/>
            <pc:sldMk cId="3842228019" sldId="290"/>
            <ac:spMk id="11" creationId="{1F94DC1C-47D1-41D7-8B1B-9A036D614027}"/>
          </ac:spMkLst>
        </pc:spChg>
        <pc:spChg chg="add del">
          <ac:chgData name="Jordel Swann" userId="3e772d0299440377" providerId="LiveId" clId="{BDA557A1-391B-4B7B-9267-4A24CA03AE87}" dt="2024-02-11T23:27:39.663" v="1141" actId="26606"/>
          <ac:spMkLst>
            <pc:docMk/>
            <pc:sldMk cId="3842228019" sldId="290"/>
            <ac:spMk id="14" creationId="{AC12A592-C02D-46EF-8E1F-9335DB8D71DF}"/>
          </ac:spMkLst>
        </pc:spChg>
        <pc:spChg chg="add del">
          <ac:chgData name="Jordel Swann" userId="3e772d0299440377" providerId="LiveId" clId="{BDA557A1-391B-4B7B-9267-4A24CA03AE87}" dt="2024-02-11T23:29:37.240" v="1148" actId="26606"/>
          <ac:spMkLst>
            <pc:docMk/>
            <pc:sldMk cId="3842228019" sldId="290"/>
            <ac:spMk id="15" creationId="{AC12A592-C02D-46EF-8E1F-9335DB8D71DF}"/>
          </ac:spMkLst>
        </pc:spChg>
        <pc:spChg chg="add del">
          <ac:chgData name="Jordel Swann" userId="3e772d0299440377" providerId="LiveId" clId="{BDA557A1-391B-4B7B-9267-4A24CA03AE87}" dt="2024-02-11T23:27:39.663" v="1141" actId="26606"/>
          <ac:spMkLst>
            <pc:docMk/>
            <pc:sldMk cId="3842228019" sldId="290"/>
            <ac:spMk id="16" creationId="{24005816-5BCA-4665-8A58-5580F8E9C84A}"/>
          </ac:spMkLst>
        </pc:spChg>
        <pc:spChg chg="add del">
          <ac:chgData name="Jordel Swann" userId="3e772d0299440377" providerId="LiveId" clId="{BDA557A1-391B-4B7B-9267-4A24CA03AE87}" dt="2024-02-11T23:29:37.240" v="1148" actId="26606"/>
          <ac:spMkLst>
            <pc:docMk/>
            <pc:sldMk cId="3842228019" sldId="290"/>
            <ac:spMk id="17" creationId="{24005816-5BCA-4665-8A58-5580F8E9C84A}"/>
          </ac:spMkLst>
        </pc:spChg>
        <pc:spChg chg="add del">
          <ac:chgData name="Jordel Swann" userId="3e772d0299440377" providerId="LiveId" clId="{BDA557A1-391B-4B7B-9267-4A24CA03AE87}" dt="2024-02-11T23:28:13.083" v="1143" actId="26606"/>
          <ac:spMkLst>
            <pc:docMk/>
            <pc:sldMk cId="3842228019" sldId="290"/>
            <ac:spMk id="99" creationId="{1F94DC1C-47D1-41D7-8B1B-9A036D614027}"/>
          </ac:spMkLst>
        </pc:spChg>
        <pc:spChg chg="add del">
          <ac:chgData name="Jordel Swann" userId="3e772d0299440377" providerId="LiveId" clId="{BDA557A1-391B-4B7B-9267-4A24CA03AE87}" dt="2024-02-11T23:28:13.083" v="1143" actId="26606"/>
          <ac:spMkLst>
            <pc:docMk/>
            <pc:sldMk cId="3842228019" sldId="290"/>
            <ac:spMk id="101" creationId="{AC12A592-C02D-46EF-8E1F-9335DB8D71DF}"/>
          </ac:spMkLst>
        </pc:spChg>
        <pc:spChg chg="add del">
          <ac:chgData name="Jordel Swann" userId="3e772d0299440377" providerId="LiveId" clId="{BDA557A1-391B-4B7B-9267-4A24CA03AE87}" dt="2024-02-11T23:28:13.083" v="1143" actId="26606"/>
          <ac:spMkLst>
            <pc:docMk/>
            <pc:sldMk cId="3842228019" sldId="290"/>
            <ac:spMk id="102" creationId="{24005816-5BCA-4665-8A58-5580F8E9C84A}"/>
          </ac:spMkLst>
        </pc:spChg>
        <pc:spChg chg="add del">
          <ac:chgData name="Jordel Swann" userId="3e772d0299440377" providerId="LiveId" clId="{BDA557A1-391B-4B7B-9267-4A24CA03AE87}" dt="2024-02-11T23:33:41.744" v="1151" actId="26606"/>
          <ac:spMkLst>
            <pc:docMk/>
            <pc:sldMk cId="3842228019" sldId="290"/>
            <ac:spMk id="105" creationId="{1F94DC1C-47D1-41D7-8B1B-9A036D614027}"/>
          </ac:spMkLst>
        </pc:spChg>
        <pc:spChg chg="add del">
          <ac:chgData name="Jordel Swann" userId="3e772d0299440377" providerId="LiveId" clId="{BDA557A1-391B-4B7B-9267-4A24CA03AE87}" dt="2024-02-11T23:33:41.744" v="1151" actId="26606"/>
          <ac:spMkLst>
            <pc:docMk/>
            <pc:sldMk cId="3842228019" sldId="290"/>
            <ac:spMk id="107" creationId="{AC12A592-C02D-46EF-8E1F-9335DB8D71DF}"/>
          </ac:spMkLst>
        </pc:spChg>
        <pc:spChg chg="add del">
          <ac:chgData name="Jordel Swann" userId="3e772d0299440377" providerId="LiveId" clId="{BDA557A1-391B-4B7B-9267-4A24CA03AE87}" dt="2024-02-11T23:33:41.744" v="1151" actId="26606"/>
          <ac:spMkLst>
            <pc:docMk/>
            <pc:sldMk cId="3842228019" sldId="290"/>
            <ac:spMk id="108" creationId="{24005816-5BCA-4665-8A58-5580F8E9C84A}"/>
          </ac:spMkLst>
        </pc:spChg>
        <pc:spChg chg="add">
          <ac:chgData name="Jordel Swann" userId="3e772d0299440377" providerId="LiveId" clId="{BDA557A1-391B-4B7B-9267-4A24CA03AE87}" dt="2024-02-11T23:33:49.087" v="1153" actId="26606"/>
          <ac:spMkLst>
            <pc:docMk/>
            <pc:sldMk cId="3842228019" sldId="290"/>
            <ac:spMk id="110" creationId="{1F94DC1C-47D1-41D7-8B1B-9A036D614027}"/>
          </ac:spMkLst>
        </pc:spChg>
        <pc:spChg chg="add">
          <ac:chgData name="Jordel Swann" userId="3e772d0299440377" providerId="LiveId" clId="{BDA557A1-391B-4B7B-9267-4A24CA03AE87}" dt="2024-02-11T23:33:49.087" v="1153" actId="26606"/>
          <ac:spMkLst>
            <pc:docMk/>
            <pc:sldMk cId="3842228019" sldId="290"/>
            <ac:spMk id="112" creationId="{AC12A592-C02D-46EF-8E1F-9335DB8D71DF}"/>
          </ac:spMkLst>
        </pc:spChg>
        <pc:spChg chg="add">
          <ac:chgData name="Jordel Swann" userId="3e772d0299440377" providerId="LiveId" clId="{BDA557A1-391B-4B7B-9267-4A24CA03AE87}" dt="2024-02-11T23:33:49.087" v="1153" actId="26606"/>
          <ac:spMkLst>
            <pc:docMk/>
            <pc:sldMk cId="3842228019" sldId="290"/>
            <ac:spMk id="113" creationId="{24005816-5BCA-4665-8A58-5580F8E9C84A}"/>
          </ac:spMkLst>
        </pc:spChg>
        <pc:grpChg chg="add del">
          <ac:chgData name="Jordel Swann" userId="3e772d0299440377" providerId="LiveId" clId="{BDA557A1-391B-4B7B-9267-4A24CA03AE87}" dt="2024-02-11T23:27:39.663" v="1141" actId="26606"/>
          <ac:grpSpMkLst>
            <pc:docMk/>
            <pc:sldMk cId="3842228019" sldId="290"/>
            <ac:grpSpMk id="18" creationId="{BF07F359-8CA3-4854-91E7-EE6004020511}"/>
          </ac:grpSpMkLst>
        </pc:grpChg>
        <pc:grpChg chg="add del">
          <ac:chgData name="Jordel Swann" userId="3e772d0299440377" providerId="LiveId" clId="{BDA557A1-391B-4B7B-9267-4A24CA03AE87}" dt="2024-02-11T23:29:37.240" v="1148" actId="26606"/>
          <ac:grpSpMkLst>
            <pc:docMk/>
            <pc:sldMk cId="3842228019" sldId="290"/>
            <ac:grpSpMk id="19" creationId="{BF07F359-8CA3-4854-91E7-EE6004020511}"/>
          </ac:grpSpMkLst>
        </pc:grpChg>
        <pc:grpChg chg="add del">
          <ac:chgData name="Jordel Swann" userId="3e772d0299440377" providerId="LiveId" clId="{BDA557A1-391B-4B7B-9267-4A24CA03AE87}" dt="2024-02-11T23:33:41.744" v="1151" actId="26606"/>
          <ac:grpSpMkLst>
            <pc:docMk/>
            <pc:sldMk cId="3842228019" sldId="290"/>
            <ac:grpSpMk id="20" creationId="{BF07F359-8CA3-4854-91E7-EE6004020511}"/>
          </ac:grpSpMkLst>
        </pc:grpChg>
        <pc:grpChg chg="add">
          <ac:chgData name="Jordel Swann" userId="3e772d0299440377" providerId="LiveId" clId="{BDA557A1-391B-4B7B-9267-4A24CA03AE87}" dt="2024-02-11T23:33:49.087" v="1153" actId="26606"/>
          <ac:grpSpMkLst>
            <pc:docMk/>
            <pc:sldMk cId="3842228019" sldId="290"/>
            <ac:grpSpMk id="21" creationId="{BF07F359-8CA3-4854-91E7-EE6004020511}"/>
          </ac:grpSpMkLst>
        </pc:grpChg>
        <pc:grpChg chg="add del">
          <ac:chgData name="Jordel Swann" userId="3e772d0299440377" providerId="LiveId" clId="{BDA557A1-391B-4B7B-9267-4A24CA03AE87}" dt="2024-02-11T23:28:13.083" v="1143" actId="26606"/>
          <ac:grpSpMkLst>
            <pc:docMk/>
            <pc:sldMk cId="3842228019" sldId="290"/>
            <ac:grpSpMk id="103" creationId="{BF07F359-8CA3-4854-91E7-EE6004020511}"/>
          </ac:grpSpMkLst>
        </pc:grpChg>
        <pc:graphicFrameChg chg="add mod modGraphic">
          <ac:chgData name="Jordel Swann" userId="3e772d0299440377" providerId="LiveId" clId="{BDA557A1-391B-4B7B-9267-4A24CA03AE87}" dt="2024-02-11T23:28:13.083" v="1143" actId="26606"/>
          <ac:graphicFrameMkLst>
            <pc:docMk/>
            <pc:sldMk cId="3842228019" sldId="290"/>
            <ac:graphicFrameMk id="3" creationId="{A68D92CE-AF4B-8B2A-3307-39E16A914804}"/>
          </ac:graphicFrameMkLst>
        </pc:graphicFrameChg>
        <pc:graphicFrameChg chg="add mod modGraphic">
          <ac:chgData name="Jordel Swann" userId="3e772d0299440377" providerId="LiveId" clId="{BDA557A1-391B-4B7B-9267-4A24CA03AE87}" dt="2024-02-11T23:29:37.240" v="1148" actId="26606"/>
          <ac:graphicFrameMkLst>
            <pc:docMk/>
            <pc:sldMk cId="3842228019" sldId="290"/>
            <ac:graphicFrameMk id="4" creationId="{B938655B-BCBD-DD37-A63F-18BA2AA9B42F}"/>
          </ac:graphicFrameMkLst>
        </pc:graphicFrameChg>
        <pc:graphicFrameChg chg="add mod modGraphic">
          <ac:chgData name="Jordel Swann" userId="3e772d0299440377" providerId="LiveId" clId="{BDA557A1-391B-4B7B-9267-4A24CA03AE87}" dt="2024-02-11T23:33:41.744" v="1151" actId="26606"/>
          <ac:graphicFrameMkLst>
            <pc:docMk/>
            <pc:sldMk cId="3842228019" sldId="290"/>
            <ac:graphicFrameMk id="5" creationId="{193578DF-58AF-9192-12C3-FBCD377117AA}"/>
          </ac:graphicFrameMkLst>
        </pc:graphicFrameChg>
        <pc:graphicFrameChg chg="add mod modGraphic">
          <ac:chgData name="Jordel Swann" userId="3e772d0299440377" providerId="LiveId" clId="{BDA557A1-391B-4B7B-9267-4A24CA03AE87}" dt="2024-02-11T23:33:49.087" v="1153" actId="26606"/>
          <ac:graphicFrameMkLst>
            <pc:docMk/>
            <pc:sldMk cId="3842228019" sldId="290"/>
            <ac:graphicFrameMk id="6" creationId="{DE573402-8C43-A521-29B0-ECAEC88D8442}"/>
          </ac:graphicFrameMkLst>
        </pc:graphicFrameChg>
        <pc:picChg chg="add del">
          <ac:chgData name="Jordel Swann" userId="3e772d0299440377" providerId="LiveId" clId="{BDA557A1-391B-4B7B-9267-4A24CA03AE87}" dt="2024-02-11T23:33:41.744" v="1151" actId="26606"/>
          <ac:picMkLst>
            <pc:docMk/>
            <pc:sldMk cId="3842228019" sldId="290"/>
            <ac:picMk id="7" creationId="{6AF6706C-CF07-43A1-BCC4-CBA5D33820DA}"/>
          </ac:picMkLst>
        </pc:picChg>
        <pc:picChg chg="add del">
          <ac:chgData name="Jordel Swann" userId="3e772d0299440377" providerId="LiveId" clId="{BDA557A1-391B-4B7B-9267-4A24CA03AE87}" dt="2024-02-11T23:27:39.663" v="1141" actId="26606"/>
          <ac:picMkLst>
            <pc:docMk/>
            <pc:sldMk cId="3842228019" sldId="290"/>
            <ac:picMk id="8" creationId="{6AF6706C-CF07-43A1-BCC4-CBA5D33820DA}"/>
          </ac:picMkLst>
        </pc:picChg>
        <pc:picChg chg="add del">
          <ac:chgData name="Jordel Swann" userId="3e772d0299440377" providerId="LiveId" clId="{BDA557A1-391B-4B7B-9267-4A24CA03AE87}" dt="2024-02-11T23:29:10.678" v="1146" actId="26606"/>
          <ac:picMkLst>
            <pc:docMk/>
            <pc:sldMk cId="3842228019" sldId="290"/>
            <ac:picMk id="9" creationId="{6AF6706C-CF07-43A1-BCC4-CBA5D33820DA}"/>
          </ac:picMkLst>
        </pc:picChg>
        <pc:picChg chg="add del">
          <ac:chgData name="Jordel Swann" userId="3e772d0299440377" providerId="LiveId" clId="{BDA557A1-391B-4B7B-9267-4A24CA03AE87}" dt="2024-02-11T23:27:39.663" v="1141" actId="26606"/>
          <ac:picMkLst>
            <pc:docMk/>
            <pc:sldMk cId="3842228019" sldId="290"/>
            <ac:picMk id="12" creationId="{811383CE-CE86-4E1C-B289-798EB9E6E0E5}"/>
          </ac:picMkLst>
        </pc:picChg>
        <pc:picChg chg="add del">
          <ac:chgData name="Jordel Swann" userId="3e772d0299440377" providerId="LiveId" clId="{BDA557A1-391B-4B7B-9267-4A24CA03AE87}" dt="2024-02-11T23:29:37.240" v="1148" actId="26606"/>
          <ac:picMkLst>
            <pc:docMk/>
            <pc:sldMk cId="3842228019" sldId="290"/>
            <ac:picMk id="13" creationId="{811383CE-CE86-4E1C-B289-798EB9E6E0E5}"/>
          </ac:picMkLst>
        </pc:picChg>
        <pc:picChg chg="add del">
          <ac:chgData name="Jordel Swann" userId="3e772d0299440377" providerId="LiveId" clId="{BDA557A1-391B-4B7B-9267-4A24CA03AE87}" dt="2024-02-11T23:28:13.083" v="1143" actId="26606"/>
          <ac:picMkLst>
            <pc:docMk/>
            <pc:sldMk cId="3842228019" sldId="290"/>
            <ac:picMk id="98" creationId="{6AF6706C-CF07-43A1-BCC4-CBA5D33820DA}"/>
          </ac:picMkLst>
        </pc:picChg>
        <pc:picChg chg="add del">
          <ac:chgData name="Jordel Swann" userId="3e772d0299440377" providerId="LiveId" clId="{BDA557A1-391B-4B7B-9267-4A24CA03AE87}" dt="2024-02-11T23:28:13.083" v="1143" actId="26606"/>
          <ac:picMkLst>
            <pc:docMk/>
            <pc:sldMk cId="3842228019" sldId="290"/>
            <ac:picMk id="100" creationId="{811383CE-CE86-4E1C-B289-798EB9E6E0E5}"/>
          </ac:picMkLst>
        </pc:picChg>
        <pc:picChg chg="add del">
          <ac:chgData name="Jordel Swann" userId="3e772d0299440377" providerId="LiveId" clId="{BDA557A1-391B-4B7B-9267-4A24CA03AE87}" dt="2024-02-11T23:29:37.240" v="1148" actId="26606"/>
          <ac:picMkLst>
            <pc:docMk/>
            <pc:sldMk cId="3842228019" sldId="290"/>
            <ac:picMk id="104" creationId="{6AF6706C-CF07-43A1-BCC4-CBA5D33820DA}"/>
          </ac:picMkLst>
        </pc:picChg>
        <pc:picChg chg="add del">
          <ac:chgData name="Jordel Swann" userId="3e772d0299440377" providerId="LiveId" clId="{BDA557A1-391B-4B7B-9267-4A24CA03AE87}" dt="2024-02-11T23:33:41.744" v="1151" actId="26606"/>
          <ac:picMkLst>
            <pc:docMk/>
            <pc:sldMk cId="3842228019" sldId="290"/>
            <ac:picMk id="106" creationId="{811383CE-CE86-4E1C-B289-798EB9E6E0E5}"/>
          </ac:picMkLst>
        </pc:picChg>
        <pc:picChg chg="add">
          <ac:chgData name="Jordel Swann" userId="3e772d0299440377" providerId="LiveId" clId="{BDA557A1-391B-4B7B-9267-4A24CA03AE87}" dt="2024-02-11T23:33:49.087" v="1153" actId="26606"/>
          <ac:picMkLst>
            <pc:docMk/>
            <pc:sldMk cId="3842228019" sldId="290"/>
            <ac:picMk id="109" creationId="{6AF6706C-CF07-43A1-BCC4-CBA5D33820DA}"/>
          </ac:picMkLst>
        </pc:picChg>
        <pc:picChg chg="add">
          <ac:chgData name="Jordel Swann" userId="3e772d0299440377" providerId="LiveId" clId="{BDA557A1-391B-4B7B-9267-4A24CA03AE87}" dt="2024-02-11T23:33:49.087" v="1153" actId="26606"/>
          <ac:picMkLst>
            <pc:docMk/>
            <pc:sldMk cId="3842228019" sldId="290"/>
            <ac:picMk id="111" creationId="{811383CE-CE86-4E1C-B289-798EB9E6E0E5}"/>
          </ac:picMkLst>
        </pc:picChg>
        <pc:picChg chg="add del mod">
          <ac:chgData name="Jordel Swann" userId="3e772d0299440377" providerId="LiveId" clId="{BDA557A1-391B-4B7B-9267-4A24CA03AE87}" dt="2024-02-12T01:03:48.437" v="1857" actId="478"/>
          <ac:picMkLst>
            <pc:docMk/>
            <pc:sldMk cId="3842228019" sldId="290"/>
            <ac:picMk id="119" creationId="{1CA279CC-43B4-2182-F280-ADF26ED0AA87}"/>
          </ac:picMkLst>
        </pc:picChg>
        <pc:picChg chg="add del mod">
          <ac:chgData name="Jordel Swann" userId="3e772d0299440377" providerId="LiveId" clId="{BDA557A1-391B-4B7B-9267-4A24CA03AE87}" dt="2024-02-12T01:45:48.035" v="1888"/>
          <ac:picMkLst>
            <pc:docMk/>
            <pc:sldMk cId="3842228019" sldId="290"/>
            <ac:picMk id="122" creationId="{F4444062-74D7-EEA1-7108-039B02E5F110}"/>
          </ac:picMkLst>
        </pc:picChg>
        <pc:picChg chg="add del mod ord">
          <ac:chgData name="Jordel Swann" userId="3e772d0299440377" providerId="LiveId" clId="{BDA557A1-391B-4B7B-9267-4A24CA03AE87}" dt="2024-02-12T02:00:39.938" v="1892"/>
          <ac:picMkLst>
            <pc:docMk/>
            <pc:sldMk cId="3842228019" sldId="290"/>
            <ac:picMk id="123" creationId="{0F99B828-D5CF-3AC6-045F-F0459A32CF1F}"/>
          </ac:picMkLst>
        </pc:picChg>
        <pc:picChg chg="add del mod">
          <ac:chgData name="Jordel Swann" userId="3e772d0299440377" providerId="LiveId" clId="{BDA557A1-391B-4B7B-9267-4A24CA03AE87}" dt="2024-02-12T02:00:41.967" v="1904"/>
          <ac:picMkLst>
            <pc:docMk/>
            <pc:sldMk cId="3842228019" sldId="290"/>
            <ac:picMk id="124" creationId="{A3B5BA78-42C4-20DC-469D-B97EDEE9FA36}"/>
          </ac:picMkLst>
        </pc:picChg>
        <pc:picChg chg="add del mod ord">
          <ac:chgData name="Jordel Swann" userId="3e772d0299440377" providerId="LiveId" clId="{BDA557A1-391B-4B7B-9267-4A24CA03AE87}" dt="2024-02-12T02:19:00.425" v="1912"/>
          <ac:picMkLst>
            <pc:docMk/>
            <pc:sldMk cId="3842228019" sldId="290"/>
            <ac:picMk id="125" creationId="{45EF727A-CE31-76C9-7B49-C1AE2044ADDC}"/>
          </ac:picMkLst>
        </pc:picChg>
        <pc:picChg chg="add del mod">
          <ac:chgData name="Jordel Swann" userId="3e772d0299440377" providerId="LiveId" clId="{BDA557A1-391B-4B7B-9267-4A24CA03AE87}" dt="2024-02-12T02:27:04.856" v="1913"/>
          <ac:picMkLst>
            <pc:docMk/>
            <pc:sldMk cId="3842228019" sldId="290"/>
            <ac:picMk id="126" creationId="{631ABC12-A42A-F488-94A5-14B7388D7E24}"/>
          </ac:picMkLst>
        </pc:picChg>
      </pc:sldChg>
      <pc:sldChg chg="addSp delSp modSp new mod modTransition setBg delAnim modAnim setClrOvrMap">
        <pc:chgData name="Jordel Swann" userId="3e772d0299440377" providerId="LiveId" clId="{BDA557A1-391B-4B7B-9267-4A24CA03AE87}" dt="2024-02-12T02:27:04.856" v="1913"/>
        <pc:sldMkLst>
          <pc:docMk/>
          <pc:sldMk cId="2800871800" sldId="291"/>
        </pc:sldMkLst>
        <pc:spChg chg="mod">
          <ac:chgData name="Jordel Swann" userId="3e772d0299440377" providerId="LiveId" clId="{BDA557A1-391B-4B7B-9267-4A24CA03AE87}" dt="2024-02-11T23:40:20.019" v="1178" actId="20577"/>
          <ac:spMkLst>
            <pc:docMk/>
            <pc:sldMk cId="2800871800" sldId="291"/>
            <ac:spMk id="2" creationId="{4A2B8081-4C3C-A327-E3E4-292B3D64DBC9}"/>
          </ac:spMkLst>
        </pc:spChg>
        <pc:spChg chg="add">
          <ac:chgData name="Jordel Swann" userId="3e772d0299440377" providerId="LiveId" clId="{BDA557A1-391B-4B7B-9267-4A24CA03AE87}" dt="2024-02-11T23:39:53.270" v="1156" actId="26606"/>
          <ac:spMkLst>
            <pc:docMk/>
            <pc:sldMk cId="2800871800" sldId="291"/>
            <ac:spMk id="10" creationId="{1F94DC1C-47D1-41D7-8B1B-9A036D614027}"/>
          </ac:spMkLst>
        </pc:spChg>
        <pc:spChg chg="add">
          <ac:chgData name="Jordel Swann" userId="3e772d0299440377" providerId="LiveId" clId="{BDA557A1-391B-4B7B-9267-4A24CA03AE87}" dt="2024-02-11T23:39:53.270" v="1156" actId="26606"/>
          <ac:spMkLst>
            <pc:docMk/>
            <pc:sldMk cId="2800871800" sldId="291"/>
            <ac:spMk id="14" creationId="{AC12A592-C02D-46EF-8E1F-9335DB8D71DF}"/>
          </ac:spMkLst>
        </pc:spChg>
        <pc:spChg chg="add">
          <ac:chgData name="Jordel Swann" userId="3e772d0299440377" providerId="LiveId" clId="{BDA557A1-391B-4B7B-9267-4A24CA03AE87}" dt="2024-02-11T23:39:53.270" v="1156" actId="26606"/>
          <ac:spMkLst>
            <pc:docMk/>
            <pc:sldMk cId="2800871800" sldId="291"/>
            <ac:spMk id="16" creationId="{24005816-5BCA-4665-8A58-5580F8E9C84A}"/>
          </ac:spMkLst>
        </pc:spChg>
        <pc:grpChg chg="add">
          <ac:chgData name="Jordel Swann" userId="3e772d0299440377" providerId="LiveId" clId="{BDA557A1-391B-4B7B-9267-4A24CA03AE87}" dt="2024-02-11T23:39:53.270" v="1156" actId="26606"/>
          <ac:grpSpMkLst>
            <pc:docMk/>
            <pc:sldMk cId="2800871800" sldId="291"/>
            <ac:grpSpMk id="18" creationId="{BF07F359-8CA3-4854-91E7-EE6004020511}"/>
          </ac:grpSpMkLst>
        </pc:grpChg>
        <pc:graphicFrameChg chg="add mod modGraphic">
          <ac:chgData name="Jordel Swann" userId="3e772d0299440377" providerId="LiveId" clId="{BDA557A1-391B-4B7B-9267-4A24CA03AE87}" dt="2024-02-11T23:39:53.270" v="1156" actId="26606"/>
          <ac:graphicFrameMkLst>
            <pc:docMk/>
            <pc:sldMk cId="2800871800" sldId="291"/>
            <ac:graphicFrameMk id="3" creationId="{C1E3C9B4-9AE9-FE96-24C2-54635FA2A7D2}"/>
          </ac:graphicFrameMkLst>
        </pc:graphicFrameChg>
        <pc:picChg chg="add del mod">
          <ac:chgData name="Jordel Swann" userId="3e772d0299440377" providerId="LiveId" clId="{BDA557A1-391B-4B7B-9267-4A24CA03AE87}" dt="2024-02-12T01:03:16.502" v="1846" actId="21"/>
          <ac:picMkLst>
            <pc:docMk/>
            <pc:sldMk cId="2800871800" sldId="291"/>
            <ac:picMk id="4" creationId="{189C3D1D-688F-2E3E-58A5-2006F0AC69C3}"/>
          </ac:picMkLst>
        </pc:picChg>
        <pc:picChg chg="add del mod">
          <ac:chgData name="Jordel Swann" userId="3e772d0299440377" providerId="LiveId" clId="{BDA557A1-391B-4B7B-9267-4A24CA03AE87}" dt="2024-02-12T01:03:52.758" v="1860" actId="478"/>
          <ac:picMkLst>
            <pc:docMk/>
            <pc:sldMk cId="2800871800" sldId="291"/>
            <ac:picMk id="6" creationId="{F50FDEDA-4C9F-CBC9-7F29-561DEB20D28D}"/>
          </ac:picMkLst>
        </pc:picChg>
        <pc:picChg chg="add">
          <ac:chgData name="Jordel Swann" userId="3e772d0299440377" providerId="LiveId" clId="{BDA557A1-391B-4B7B-9267-4A24CA03AE87}" dt="2024-02-11T23:39:53.270" v="1156" actId="26606"/>
          <ac:picMkLst>
            <pc:docMk/>
            <pc:sldMk cId="2800871800" sldId="291"/>
            <ac:picMk id="8" creationId="{6AF6706C-CF07-43A1-BCC4-CBA5D33820DA}"/>
          </ac:picMkLst>
        </pc:picChg>
        <pc:picChg chg="add del mod">
          <ac:chgData name="Jordel Swann" userId="3e772d0299440377" providerId="LiveId" clId="{BDA557A1-391B-4B7B-9267-4A24CA03AE87}" dt="2024-02-12T01:45:48.035" v="1888"/>
          <ac:picMkLst>
            <pc:docMk/>
            <pc:sldMk cId="2800871800" sldId="291"/>
            <ac:picMk id="9" creationId="{40282AEF-11E9-B79A-5BF1-51047630073F}"/>
          </ac:picMkLst>
        </pc:picChg>
        <pc:picChg chg="add del mod ord">
          <ac:chgData name="Jordel Swann" userId="3e772d0299440377" providerId="LiveId" clId="{BDA557A1-391B-4B7B-9267-4A24CA03AE87}" dt="2024-02-12T02:00:39.938" v="1892"/>
          <ac:picMkLst>
            <pc:docMk/>
            <pc:sldMk cId="2800871800" sldId="291"/>
            <ac:picMk id="11" creationId="{29545603-697E-661E-F878-AFE7FF35D6CD}"/>
          </ac:picMkLst>
        </pc:picChg>
        <pc:picChg chg="add">
          <ac:chgData name="Jordel Swann" userId="3e772d0299440377" providerId="LiveId" clId="{BDA557A1-391B-4B7B-9267-4A24CA03AE87}" dt="2024-02-11T23:39:53.270" v="1156" actId="26606"/>
          <ac:picMkLst>
            <pc:docMk/>
            <pc:sldMk cId="2800871800" sldId="291"/>
            <ac:picMk id="12" creationId="{811383CE-CE86-4E1C-B289-798EB9E6E0E5}"/>
          </ac:picMkLst>
        </pc:picChg>
        <pc:picChg chg="add del mod">
          <ac:chgData name="Jordel Swann" userId="3e772d0299440377" providerId="LiveId" clId="{BDA557A1-391B-4B7B-9267-4A24CA03AE87}" dt="2024-02-12T02:00:41.967" v="1904"/>
          <ac:picMkLst>
            <pc:docMk/>
            <pc:sldMk cId="2800871800" sldId="291"/>
            <ac:picMk id="13" creationId="{7EA0D16B-27C8-B850-6AFB-2D7283B0A748}"/>
          </ac:picMkLst>
        </pc:picChg>
        <pc:picChg chg="add del mod ord">
          <ac:chgData name="Jordel Swann" userId="3e772d0299440377" providerId="LiveId" clId="{BDA557A1-391B-4B7B-9267-4A24CA03AE87}" dt="2024-02-12T02:19:00.425" v="1912"/>
          <ac:picMkLst>
            <pc:docMk/>
            <pc:sldMk cId="2800871800" sldId="291"/>
            <ac:picMk id="97" creationId="{DD06FD42-400B-4CF2-B76A-109CBCBEB8DF}"/>
          </ac:picMkLst>
        </pc:picChg>
        <pc:picChg chg="add del mod">
          <ac:chgData name="Jordel Swann" userId="3e772d0299440377" providerId="LiveId" clId="{BDA557A1-391B-4B7B-9267-4A24CA03AE87}" dt="2024-02-12T02:27:04.856" v="1913"/>
          <ac:picMkLst>
            <pc:docMk/>
            <pc:sldMk cId="2800871800" sldId="291"/>
            <ac:picMk id="98" creationId="{92D08D44-BABD-5E65-9B2D-2AA679E370FD}"/>
          </ac:picMkLst>
        </pc:picChg>
      </pc:sldChg>
      <pc:sldChg chg="addSp delSp modSp new mod modTransition setBg modAnim setClrOvrMap">
        <pc:chgData name="Jordel Swann" userId="3e772d0299440377" providerId="LiveId" clId="{BDA557A1-391B-4B7B-9267-4A24CA03AE87}" dt="2024-02-12T02:27:04.856" v="1913"/>
        <pc:sldMkLst>
          <pc:docMk/>
          <pc:sldMk cId="1959336121" sldId="292"/>
        </pc:sldMkLst>
        <pc:spChg chg="mod">
          <ac:chgData name="Jordel Swann" userId="3e772d0299440377" providerId="LiveId" clId="{BDA557A1-391B-4B7B-9267-4A24CA03AE87}" dt="2024-02-11T23:50:11.845" v="1673" actId="26606"/>
          <ac:spMkLst>
            <pc:docMk/>
            <pc:sldMk cId="1959336121" sldId="292"/>
            <ac:spMk id="2" creationId="{A45776C1-7493-CF67-05DF-BBC4C4854FEB}"/>
          </ac:spMkLst>
        </pc:spChg>
        <pc:spChg chg="del mod">
          <ac:chgData name="Jordel Swann" userId="3e772d0299440377" providerId="LiveId" clId="{BDA557A1-391B-4B7B-9267-4A24CA03AE87}" dt="2024-02-11T23:50:11.845" v="1673" actId="26606"/>
          <ac:spMkLst>
            <pc:docMk/>
            <pc:sldMk cId="1959336121" sldId="292"/>
            <ac:spMk id="3" creationId="{6E7D9075-B265-343A-2C14-3DF938D9C6FE}"/>
          </ac:spMkLst>
        </pc:spChg>
        <pc:spChg chg="add">
          <ac:chgData name="Jordel Swann" userId="3e772d0299440377" providerId="LiveId" clId="{BDA557A1-391B-4B7B-9267-4A24CA03AE87}" dt="2024-02-11T23:50:11.845" v="1673" actId="26606"/>
          <ac:spMkLst>
            <pc:docMk/>
            <pc:sldMk cId="1959336121" sldId="292"/>
            <ac:spMk id="10" creationId="{4117F0C1-BCBB-40C7-99D6-F703E7A4B5F3}"/>
          </ac:spMkLst>
        </pc:spChg>
        <pc:spChg chg="add">
          <ac:chgData name="Jordel Swann" userId="3e772d0299440377" providerId="LiveId" clId="{BDA557A1-391B-4B7B-9267-4A24CA03AE87}" dt="2024-02-11T23:50:11.845" v="1673" actId="26606"/>
          <ac:spMkLst>
            <pc:docMk/>
            <pc:sldMk cId="1959336121" sldId="292"/>
            <ac:spMk id="12" creationId="{D1A5D8BC-B41A-4E96-91C4-D60F5162257E}"/>
          </ac:spMkLst>
        </pc:spChg>
        <pc:spChg chg="add">
          <ac:chgData name="Jordel Swann" userId="3e772d0299440377" providerId="LiveId" clId="{BDA557A1-391B-4B7B-9267-4A24CA03AE87}" dt="2024-02-11T23:50:11.845" v="1673" actId="26606"/>
          <ac:spMkLst>
            <pc:docMk/>
            <pc:sldMk cId="1959336121" sldId="292"/>
            <ac:spMk id="16" creationId="{51287385-D3EA-47A8-A127-6061791ADBB6}"/>
          </ac:spMkLst>
        </pc:spChg>
        <pc:graphicFrameChg chg="add del mod">
          <ac:chgData name="Jordel Swann" userId="3e772d0299440377" providerId="LiveId" clId="{BDA557A1-391B-4B7B-9267-4A24CA03AE87}" dt="2024-02-11T23:50:11.845" v="1673" actId="26606"/>
          <ac:graphicFrameMkLst>
            <pc:docMk/>
            <pc:sldMk cId="1959336121" sldId="292"/>
            <ac:graphicFrameMk id="4" creationId="{5E2C8A1D-E305-1B2C-A021-E65122FD177A}"/>
          </ac:graphicFrameMkLst>
        </pc:graphicFrameChg>
        <pc:graphicFrameChg chg="add">
          <ac:chgData name="Jordel Swann" userId="3e772d0299440377" providerId="LiveId" clId="{BDA557A1-391B-4B7B-9267-4A24CA03AE87}" dt="2024-02-11T23:50:11.845" v="1673" actId="26606"/>
          <ac:graphicFrameMkLst>
            <pc:docMk/>
            <pc:sldMk cId="1959336121" sldId="292"/>
            <ac:graphicFrameMk id="7" creationId="{5E2C8A1D-E305-1B2C-A021-E65122FD177A}"/>
          </ac:graphicFrameMkLst>
        </pc:graphicFrameChg>
        <pc:picChg chg="add del mod">
          <ac:chgData name="Jordel Swann" userId="3e772d0299440377" providerId="LiveId" clId="{BDA557A1-391B-4B7B-9267-4A24CA03AE87}" dt="2024-02-12T01:06:08.587" v="1861"/>
          <ac:picMkLst>
            <pc:docMk/>
            <pc:sldMk cId="1959336121" sldId="292"/>
            <ac:picMk id="6" creationId="{C5E9FC12-E410-8E5C-C9E9-27BF837F1DA2}"/>
          </ac:picMkLst>
        </pc:picChg>
        <pc:picChg chg="add del mod">
          <ac:chgData name="Jordel Swann" userId="3e772d0299440377" providerId="LiveId" clId="{BDA557A1-391B-4B7B-9267-4A24CA03AE87}" dt="2024-02-12T01:45:48.035" v="1888"/>
          <ac:picMkLst>
            <pc:docMk/>
            <pc:sldMk cId="1959336121" sldId="292"/>
            <ac:picMk id="9" creationId="{748DC9B6-3702-26D2-068E-AFC29737C65E}"/>
          </ac:picMkLst>
        </pc:picChg>
        <pc:picChg chg="add del mod ord">
          <ac:chgData name="Jordel Swann" userId="3e772d0299440377" providerId="LiveId" clId="{BDA557A1-391B-4B7B-9267-4A24CA03AE87}" dt="2024-02-12T02:19:00.425" v="1912"/>
          <ac:picMkLst>
            <pc:docMk/>
            <pc:sldMk cId="1959336121" sldId="292"/>
            <ac:picMk id="11" creationId="{0EE9C517-750E-79DB-A670-6AB86CB11607}"/>
          </ac:picMkLst>
        </pc:picChg>
        <pc:picChg chg="add del mod">
          <ac:chgData name="Jordel Swann" userId="3e772d0299440377" providerId="LiveId" clId="{BDA557A1-391B-4B7B-9267-4A24CA03AE87}" dt="2024-02-12T02:27:04.856" v="1913"/>
          <ac:picMkLst>
            <pc:docMk/>
            <pc:sldMk cId="1959336121" sldId="292"/>
            <ac:picMk id="13" creationId="{708F561B-C073-CC0F-5250-E49EDBC73BC1}"/>
          </ac:picMkLst>
        </pc:picChg>
        <pc:picChg chg="add">
          <ac:chgData name="Jordel Swann" userId="3e772d0299440377" providerId="LiveId" clId="{BDA557A1-391B-4B7B-9267-4A24CA03AE87}" dt="2024-02-11T23:50:11.845" v="1673" actId="26606"/>
          <ac:picMkLst>
            <pc:docMk/>
            <pc:sldMk cId="1959336121" sldId="292"/>
            <ac:picMk id="14" creationId="{0D321D5F-FA18-4271-9EAA-0BEA14116BB5}"/>
          </ac:picMkLst>
        </pc:picChg>
      </pc:sldChg>
      <pc:sldChg chg="addSp delSp modSp new mod modTransition delAnim modAnim">
        <pc:chgData name="Jordel Swann" userId="3e772d0299440377" providerId="LiveId" clId="{BDA557A1-391B-4B7B-9267-4A24CA03AE87}" dt="2024-02-12T02:27:04.856" v="1913"/>
        <pc:sldMkLst>
          <pc:docMk/>
          <pc:sldMk cId="586546061" sldId="293"/>
        </pc:sldMkLst>
        <pc:spChg chg="mod">
          <ac:chgData name="Jordel Swann" userId="3e772d0299440377" providerId="LiveId" clId="{BDA557A1-391B-4B7B-9267-4A24CA03AE87}" dt="2024-02-11T23:50:46.980" v="1687" actId="20577"/>
          <ac:spMkLst>
            <pc:docMk/>
            <pc:sldMk cId="586546061" sldId="293"/>
            <ac:spMk id="2" creationId="{51BE4C79-65F1-DFE1-6433-FDAB8362B92F}"/>
          </ac:spMkLst>
        </pc:spChg>
        <pc:spChg chg="mod">
          <ac:chgData name="Jordel Swann" userId="3e772d0299440377" providerId="LiveId" clId="{BDA557A1-391B-4B7B-9267-4A24CA03AE87}" dt="2024-02-11T23:51:22.142" v="1756" actId="20577"/>
          <ac:spMkLst>
            <pc:docMk/>
            <pc:sldMk cId="586546061" sldId="293"/>
            <ac:spMk id="3" creationId="{9F1DE6A0-F8D8-0937-6582-0BBE9824259C}"/>
          </ac:spMkLst>
        </pc:spChg>
        <pc:graphicFrameChg chg="add del mod">
          <ac:chgData name="Jordel Swann" userId="3e772d0299440377" providerId="LiveId" clId="{BDA557A1-391B-4B7B-9267-4A24CA03AE87}" dt="2024-02-11T23:51:10.718" v="1749" actId="478"/>
          <ac:graphicFrameMkLst>
            <pc:docMk/>
            <pc:sldMk cId="586546061" sldId="293"/>
            <ac:graphicFrameMk id="4" creationId="{BF6EC80F-06DA-1950-A6CE-47728F0EFC3C}"/>
          </ac:graphicFrameMkLst>
        </pc:graphicFrameChg>
        <pc:picChg chg="add del mod">
          <ac:chgData name="Jordel Swann" userId="3e772d0299440377" providerId="LiveId" clId="{BDA557A1-391B-4B7B-9267-4A24CA03AE87}" dt="2024-02-12T01:03:05.679" v="1844" actId="478"/>
          <ac:picMkLst>
            <pc:docMk/>
            <pc:sldMk cId="586546061" sldId="293"/>
            <ac:picMk id="6" creationId="{0EBD9E4C-41E0-2E1A-B5FD-E16391AB9D25}"/>
          </ac:picMkLst>
        </pc:picChg>
        <pc:picChg chg="add del mod">
          <ac:chgData name="Jordel Swann" userId="3e772d0299440377" providerId="LiveId" clId="{BDA557A1-391B-4B7B-9267-4A24CA03AE87}" dt="2024-02-12T01:45:48.035" v="1888"/>
          <ac:picMkLst>
            <pc:docMk/>
            <pc:sldMk cId="586546061" sldId="293"/>
            <ac:picMk id="11" creationId="{04433C49-156B-A02F-636B-A16045109935}"/>
          </ac:picMkLst>
        </pc:picChg>
        <pc:picChg chg="add del mod ord">
          <ac:chgData name="Jordel Swann" userId="3e772d0299440377" providerId="LiveId" clId="{BDA557A1-391B-4B7B-9267-4A24CA03AE87}" dt="2024-02-12T02:19:00.425" v="1912"/>
          <ac:picMkLst>
            <pc:docMk/>
            <pc:sldMk cId="586546061" sldId="293"/>
            <ac:picMk id="13" creationId="{5BF9F382-ACC5-622F-1676-47A9CAA38E86}"/>
          </ac:picMkLst>
        </pc:picChg>
        <pc:picChg chg="add del mod">
          <ac:chgData name="Jordel Swann" userId="3e772d0299440377" providerId="LiveId" clId="{BDA557A1-391B-4B7B-9267-4A24CA03AE87}" dt="2024-02-12T02:27:04.856" v="1913"/>
          <ac:picMkLst>
            <pc:docMk/>
            <pc:sldMk cId="586546061" sldId="293"/>
            <ac:picMk id="14" creationId="{770B9561-51C9-EC7C-41DB-64A1CD3D82B0}"/>
          </ac:picMkLst>
        </pc:picChg>
      </pc:sldChg>
      <pc:sldChg chg="addSp delSp modSp new mod modTransition modAnim">
        <pc:chgData name="Jordel Swann" userId="3e772d0299440377" providerId="LiveId" clId="{BDA557A1-391B-4B7B-9267-4A24CA03AE87}" dt="2024-02-12T02:27:04.856" v="1913"/>
        <pc:sldMkLst>
          <pc:docMk/>
          <pc:sldMk cId="360826493" sldId="294"/>
        </pc:sldMkLst>
        <pc:spChg chg="mod">
          <ac:chgData name="Jordel Swann" userId="3e772d0299440377" providerId="LiveId" clId="{BDA557A1-391B-4B7B-9267-4A24CA03AE87}" dt="2024-02-11T23:51:42.710" v="1788" actId="20577"/>
          <ac:spMkLst>
            <pc:docMk/>
            <pc:sldMk cId="360826493" sldId="294"/>
            <ac:spMk id="2" creationId="{29DB2825-B479-4522-80BF-926C6733833E}"/>
          </ac:spMkLst>
        </pc:spChg>
        <pc:picChg chg="add del mod">
          <ac:chgData name="Jordel Swann" userId="3e772d0299440377" providerId="LiveId" clId="{BDA557A1-391B-4B7B-9267-4A24CA03AE87}" dt="2024-02-12T01:45:48.035" v="1888"/>
          <ac:picMkLst>
            <pc:docMk/>
            <pc:sldMk cId="360826493" sldId="294"/>
            <ac:picMk id="9" creationId="{C3DCDD57-4904-B6C0-B64C-1F0E386F6901}"/>
          </ac:picMkLst>
        </pc:picChg>
        <pc:picChg chg="add del mod ord">
          <ac:chgData name="Jordel Swann" userId="3e772d0299440377" providerId="LiveId" clId="{BDA557A1-391B-4B7B-9267-4A24CA03AE87}" dt="2024-02-12T02:19:00.425" v="1912"/>
          <ac:picMkLst>
            <pc:docMk/>
            <pc:sldMk cId="360826493" sldId="294"/>
            <ac:picMk id="13" creationId="{FD987129-1ECE-4A86-6330-A693EBEA589F}"/>
          </ac:picMkLst>
        </pc:picChg>
        <pc:picChg chg="add del mod">
          <ac:chgData name="Jordel Swann" userId="3e772d0299440377" providerId="LiveId" clId="{BDA557A1-391B-4B7B-9267-4A24CA03AE87}" dt="2024-02-12T02:27:04.856" v="1913"/>
          <ac:picMkLst>
            <pc:docMk/>
            <pc:sldMk cId="360826493" sldId="294"/>
            <ac:picMk id="14" creationId="{38908CD8-4267-E824-EF16-99F68E62D0E1}"/>
          </ac:picMkLst>
        </pc:picChg>
      </pc:sldChg>
      <pc:sldChg chg="addSp delSp modSp new mod modTransition setBg delAnim modAnim setClrOvrMap">
        <pc:chgData name="Jordel Swann" userId="3e772d0299440377" providerId="LiveId" clId="{BDA557A1-391B-4B7B-9267-4A24CA03AE87}" dt="2024-02-12T02:27:04.856" v="1913"/>
        <pc:sldMkLst>
          <pc:docMk/>
          <pc:sldMk cId="2428264976" sldId="295"/>
        </pc:sldMkLst>
        <pc:spChg chg="mod">
          <ac:chgData name="Jordel Swann" userId="3e772d0299440377" providerId="LiveId" clId="{BDA557A1-391B-4B7B-9267-4A24CA03AE87}" dt="2024-02-12T00:24:54.879" v="1809" actId="26606"/>
          <ac:spMkLst>
            <pc:docMk/>
            <pc:sldMk cId="2428264976" sldId="295"/>
            <ac:spMk id="2" creationId="{82024838-9283-7FA6-C59E-063679880698}"/>
          </ac:spMkLst>
        </pc:spChg>
        <pc:spChg chg="del">
          <ac:chgData name="Jordel Swann" userId="3e772d0299440377" providerId="LiveId" clId="{BDA557A1-391B-4B7B-9267-4A24CA03AE87}" dt="2024-02-12T00:24:51.390" v="1808"/>
          <ac:spMkLst>
            <pc:docMk/>
            <pc:sldMk cId="2428264976" sldId="295"/>
            <ac:spMk id="3" creationId="{DBED7E75-6946-054F-68D0-0F3E8DD6F5F4}"/>
          </ac:spMkLst>
        </pc:spChg>
        <pc:spChg chg="add">
          <ac:chgData name="Jordel Swann" userId="3e772d0299440377" providerId="LiveId" clId="{BDA557A1-391B-4B7B-9267-4A24CA03AE87}" dt="2024-02-12T00:24:54.879" v="1809" actId="26606"/>
          <ac:spMkLst>
            <pc:docMk/>
            <pc:sldMk cId="2428264976" sldId="295"/>
            <ac:spMk id="9" creationId="{75F65CD9-825D-44BD-8681-D42D260D4C63}"/>
          </ac:spMkLst>
        </pc:spChg>
        <pc:spChg chg="add">
          <ac:chgData name="Jordel Swann" userId="3e772d0299440377" providerId="LiveId" clId="{BDA557A1-391B-4B7B-9267-4A24CA03AE87}" dt="2024-02-12T00:24:54.879" v="1809" actId="26606"/>
          <ac:spMkLst>
            <pc:docMk/>
            <pc:sldMk cId="2428264976" sldId="295"/>
            <ac:spMk id="11" creationId="{B2F64C47-BE0B-4DA4-A62F-C6922DD2082F}"/>
          </ac:spMkLst>
        </pc:spChg>
        <pc:graphicFrameChg chg="add mod">
          <ac:chgData name="Jordel Swann" userId="3e772d0299440377" providerId="LiveId" clId="{BDA557A1-391B-4B7B-9267-4A24CA03AE87}" dt="2024-02-12T00:24:54.879" v="1809" actId="26606"/>
          <ac:graphicFrameMkLst>
            <pc:docMk/>
            <pc:sldMk cId="2428264976" sldId="295"/>
            <ac:graphicFrameMk id="4" creationId="{8607469C-CC9B-274C-CABE-AC08FFA9DF73}"/>
          </ac:graphicFrameMkLst>
        </pc:graphicFrameChg>
        <pc:picChg chg="add del mod">
          <ac:chgData name="Jordel Swann" userId="3e772d0299440377" providerId="LiveId" clId="{BDA557A1-391B-4B7B-9267-4A24CA03AE87}" dt="2024-02-12T01:03:37.430" v="1852" actId="478"/>
          <ac:picMkLst>
            <pc:docMk/>
            <pc:sldMk cId="2428264976" sldId="295"/>
            <ac:picMk id="7" creationId="{2775D926-1C88-7F42-6778-B0617488C9AC}"/>
          </ac:picMkLst>
        </pc:picChg>
        <pc:picChg chg="add del mod">
          <ac:chgData name="Jordel Swann" userId="3e772d0299440377" providerId="LiveId" clId="{BDA557A1-391B-4B7B-9267-4A24CA03AE87}" dt="2024-02-12T01:10:18.923" v="1863"/>
          <ac:picMkLst>
            <pc:docMk/>
            <pc:sldMk cId="2428264976" sldId="295"/>
            <ac:picMk id="10" creationId="{D2BCFF09-C753-871E-15DF-1FFCC377A0EF}"/>
          </ac:picMkLst>
        </pc:picChg>
        <pc:picChg chg="add del mod">
          <ac:chgData name="Jordel Swann" userId="3e772d0299440377" providerId="LiveId" clId="{BDA557A1-391B-4B7B-9267-4A24CA03AE87}" dt="2024-02-12T01:14:22.852" v="1869"/>
          <ac:picMkLst>
            <pc:docMk/>
            <pc:sldMk cId="2428264976" sldId="295"/>
            <ac:picMk id="13" creationId="{24270FA9-FA2D-4462-35AF-E29D64E828D8}"/>
          </ac:picMkLst>
        </pc:picChg>
        <pc:picChg chg="add del mod">
          <ac:chgData name="Jordel Swann" userId="3e772d0299440377" providerId="LiveId" clId="{BDA557A1-391B-4B7B-9267-4A24CA03AE87}" dt="2024-02-12T01:18:28.017" v="1871"/>
          <ac:picMkLst>
            <pc:docMk/>
            <pc:sldMk cId="2428264976" sldId="295"/>
            <ac:picMk id="16" creationId="{1E5DFD38-3660-EEA4-BFCD-68D118B45F03}"/>
          </ac:picMkLst>
        </pc:picChg>
        <pc:picChg chg="add del mod">
          <ac:chgData name="Jordel Swann" userId="3e772d0299440377" providerId="LiveId" clId="{BDA557A1-391B-4B7B-9267-4A24CA03AE87}" dt="2024-02-12T01:45:48.035" v="1888"/>
          <ac:picMkLst>
            <pc:docMk/>
            <pc:sldMk cId="2428264976" sldId="295"/>
            <ac:picMk id="18" creationId="{6590D692-9CE7-03BA-AF8E-EE201EA32E6F}"/>
          </ac:picMkLst>
        </pc:picChg>
        <pc:picChg chg="add del mod ord">
          <ac:chgData name="Jordel Swann" userId="3e772d0299440377" providerId="LiveId" clId="{BDA557A1-391B-4B7B-9267-4A24CA03AE87}" dt="2024-02-12T02:00:39.938" v="1892"/>
          <ac:picMkLst>
            <pc:docMk/>
            <pc:sldMk cId="2428264976" sldId="295"/>
            <ac:picMk id="19" creationId="{B7BF11EF-F311-C6B1-2536-9B39A93CE252}"/>
          </ac:picMkLst>
        </pc:picChg>
        <pc:picChg chg="add del mod">
          <ac:chgData name="Jordel Swann" userId="3e772d0299440377" providerId="LiveId" clId="{BDA557A1-391B-4B7B-9267-4A24CA03AE87}" dt="2024-02-12T02:00:41.967" v="1904"/>
          <ac:picMkLst>
            <pc:docMk/>
            <pc:sldMk cId="2428264976" sldId="295"/>
            <ac:picMk id="20" creationId="{F88B1A03-CFDD-7E51-A7AA-F7194C922596}"/>
          </ac:picMkLst>
        </pc:picChg>
        <pc:picChg chg="add del mod ord">
          <ac:chgData name="Jordel Swann" userId="3e772d0299440377" providerId="LiveId" clId="{BDA557A1-391B-4B7B-9267-4A24CA03AE87}" dt="2024-02-12T02:01:38.524" v="1905"/>
          <ac:picMkLst>
            <pc:docMk/>
            <pc:sldMk cId="2428264976" sldId="295"/>
            <ac:picMk id="21" creationId="{FFFF7426-589D-DCCE-19A7-F86426940C3F}"/>
          </ac:picMkLst>
        </pc:picChg>
        <pc:picChg chg="add del mod">
          <ac:chgData name="Jordel Swann" userId="3e772d0299440377" providerId="LiveId" clId="{BDA557A1-391B-4B7B-9267-4A24CA03AE87}" dt="2024-02-12T02:19:00.425" v="1912"/>
          <ac:picMkLst>
            <pc:docMk/>
            <pc:sldMk cId="2428264976" sldId="295"/>
            <ac:picMk id="22" creationId="{B5D32927-BE2A-FDC0-328B-FC581088F830}"/>
          </ac:picMkLst>
        </pc:picChg>
        <pc:picChg chg="add del mod">
          <ac:chgData name="Jordel Swann" userId="3e772d0299440377" providerId="LiveId" clId="{BDA557A1-391B-4B7B-9267-4A24CA03AE87}" dt="2024-02-12T02:27:04.856" v="1913"/>
          <ac:picMkLst>
            <pc:docMk/>
            <pc:sldMk cId="2428264976" sldId="295"/>
            <ac:picMk id="23" creationId="{431CC084-E86E-D04A-39B9-6971F0202293}"/>
          </ac:picMkLst>
        </pc:picChg>
      </pc:sldChg>
      <pc:sldMasterChg chg="modSp modSldLayout">
        <pc:chgData name="Jordel Swann" userId="3e772d0299440377" providerId="LiveId" clId="{BDA557A1-391B-4B7B-9267-4A24CA03AE87}" dt="2024-02-11T21:10:56.434" v="941"/>
        <pc:sldMasterMkLst>
          <pc:docMk/>
          <pc:sldMasterMk cId="0" sldId="2147483648"/>
        </pc:sldMasterMkLst>
        <pc:spChg chg="mod">
          <ac:chgData name="Jordel Swann" userId="3e772d0299440377" providerId="LiveId" clId="{BDA557A1-391B-4B7B-9267-4A24CA03AE87}" dt="2024-02-11T21:10:56.434" v="941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Jordel Swann" userId="3e772d0299440377" providerId="LiveId" clId="{BDA557A1-391B-4B7B-9267-4A24CA03AE87}" dt="2024-02-11T21:10:56.434" v="941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Jordel Swann" userId="3e772d0299440377" providerId="LiveId" clId="{BDA557A1-391B-4B7B-9267-4A24CA03AE87}" dt="2024-02-11T21:10:56.434" v="941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Jordel Swann" userId="3e772d0299440377" providerId="LiveId" clId="{BDA557A1-391B-4B7B-9267-4A24CA03AE87}" dt="2024-02-11T21:10:56.434" v="941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Jordel Swann" userId="3e772d0299440377" providerId="LiveId" clId="{BDA557A1-391B-4B7B-9267-4A24CA03AE87}" dt="2024-02-11T21:10:56.434" v="941"/>
          <ac:spMkLst>
            <pc:docMk/>
            <pc:sldMasterMk cId="0" sldId="2147483648"/>
            <ac:spMk id="6" creationId="{00000000-0000-0000-0000-000000000000}"/>
          </ac:spMkLst>
        </pc:spChg>
        <pc:sldLayoutChg chg="modSp">
          <pc:chgData name="Jordel Swann" userId="3e772d0299440377" providerId="LiveId" clId="{BDA557A1-391B-4B7B-9267-4A24CA03AE87}" dt="2024-02-11T21:10:56.434" v="941"/>
          <pc:sldLayoutMkLst>
            <pc:docMk/>
            <pc:sldMasterMk cId="0" sldId="2147483648"/>
            <pc:sldLayoutMk cId="0" sldId="2147483649"/>
          </pc:sldLayoutMkLst>
          <pc:spChg chg="mod">
            <ac:chgData name="Jordel Swann" userId="3e772d0299440377" providerId="LiveId" clId="{BDA557A1-391B-4B7B-9267-4A24CA03AE87}" dt="2024-02-11T21:10:56.434" v="941"/>
            <ac:spMkLst>
              <pc:docMk/>
              <pc:sldMasterMk cId="0" sldId="2147483648"/>
              <pc:sldLayoutMk cId="0" sldId="2147483649"/>
              <ac:spMk id="2" creationId="{00000000-0000-0000-0000-000000000000}"/>
            </ac:spMkLst>
          </pc:spChg>
          <pc:spChg chg="mod">
            <ac:chgData name="Jordel Swann" userId="3e772d0299440377" providerId="LiveId" clId="{BDA557A1-391B-4B7B-9267-4A24CA03AE87}" dt="2024-02-11T21:10:56.434" v="941"/>
            <ac:spMkLst>
              <pc:docMk/>
              <pc:sldMasterMk cId="0" sldId="2147483648"/>
              <pc:sldLayoutMk cId="0" sldId="2147483649"/>
              <ac:spMk id="3" creationId="{00000000-0000-0000-0000-000000000000}"/>
            </ac:spMkLst>
          </pc:spChg>
          <pc:spChg chg="mod">
            <ac:chgData name="Jordel Swann" userId="3e772d0299440377" providerId="LiveId" clId="{BDA557A1-391B-4B7B-9267-4A24CA03AE87}" dt="2024-02-11T21:10:56.434" v="941"/>
            <ac:spMkLst>
              <pc:docMk/>
              <pc:sldMasterMk cId="0" sldId="2147483648"/>
              <pc:sldLayoutMk cId="0" sldId="2147483649"/>
              <ac:spMk id="4" creationId="{00000000-0000-0000-0000-000000000000}"/>
            </ac:spMkLst>
          </pc:spChg>
          <pc:spChg chg="mod">
            <ac:chgData name="Jordel Swann" userId="3e772d0299440377" providerId="LiveId" clId="{BDA557A1-391B-4B7B-9267-4A24CA03AE87}" dt="2024-02-11T21:10:56.434" v="941"/>
            <ac:spMkLst>
              <pc:docMk/>
              <pc:sldMasterMk cId="0" sldId="2147483648"/>
              <pc:sldLayoutMk cId="0" sldId="2147483649"/>
              <ac:spMk id="5" creationId="{00000000-0000-0000-0000-000000000000}"/>
            </ac:spMkLst>
          </pc:spChg>
          <pc:spChg chg="mod">
            <ac:chgData name="Jordel Swann" userId="3e772d0299440377" providerId="LiveId" clId="{BDA557A1-391B-4B7B-9267-4A24CA03AE87}" dt="2024-02-11T21:10:56.434" v="941"/>
            <ac:spMkLst>
              <pc:docMk/>
              <pc:sldMasterMk cId="0" sldId="2147483648"/>
              <pc:sldLayoutMk cId="0" sldId="2147483649"/>
              <ac:spMk id="6" creationId="{00000000-0000-0000-0000-000000000000}"/>
            </ac:spMkLst>
          </pc:spChg>
          <pc:picChg chg="mod">
            <ac:chgData name="Jordel Swann" userId="3e772d0299440377" providerId="LiveId" clId="{BDA557A1-391B-4B7B-9267-4A24CA03AE87}" dt="2024-02-11T21:10:56.434" v="941"/>
            <ac:picMkLst>
              <pc:docMk/>
              <pc:sldMasterMk cId="0" sldId="2147483648"/>
              <pc:sldLayoutMk cId="0" sldId="2147483649"/>
              <ac:picMk id="7" creationId="{00000000-0000-0000-0000-000000000000}"/>
            </ac:picMkLst>
          </pc:picChg>
        </pc:sldLayoutChg>
        <pc:sldLayoutChg chg="modSp">
          <pc:chgData name="Jordel Swann" userId="3e772d0299440377" providerId="LiveId" clId="{BDA557A1-391B-4B7B-9267-4A24CA03AE87}" dt="2024-02-11T21:10:56.434" v="941"/>
          <pc:sldLayoutMkLst>
            <pc:docMk/>
            <pc:sldMasterMk cId="0" sldId="2147483648"/>
            <pc:sldLayoutMk cId="0" sldId="2147483650"/>
          </pc:sldLayoutMkLst>
          <pc:picChg chg="mod">
            <ac:chgData name="Jordel Swann" userId="3e772d0299440377" providerId="LiveId" clId="{BDA557A1-391B-4B7B-9267-4A24CA03AE87}" dt="2024-02-11T21:10:56.434" v="941"/>
            <ac:picMkLst>
              <pc:docMk/>
              <pc:sldMasterMk cId="0" sldId="2147483648"/>
              <pc:sldLayoutMk cId="0" sldId="2147483650"/>
              <ac:picMk id="7" creationId="{00000000-0000-0000-0000-000000000000}"/>
            </ac:picMkLst>
          </pc:picChg>
        </pc:sldLayoutChg>
        <pc:sldLayoutChg chg="modSp">
          <pc:chgData name="Jordel Swann" userId="3e772d0299440377" providerId="LiveId" clId="{BDA557A1-391B-4B7B-9267-4A24CA03AE87}" dt="2024-02-11T21:10:56.434" v="941"/>
          <pc:sldLayoutMkLst>
            <pc:docMk/>
            <pc:sldMasterMk cId="0" sldId="2147483648"/>
            <pc:sldLayoutMk cId="0" sldId="2147483651"/>
          </pc:sldLayoutMkLst>
          <pc:spChg chg="mod">
            <ac:chgData name="Jordel Swann" userId="3e772d0299440377" providerId="LiveId" clId="{BDA557A1-391B-4B7B-9267-4A24CA03AE87}" dt="2024-02-11T21:10:56.434" v="941"/>
            <ac:spMkLst>
              <pc:docMk/>
              <pc:sldMasterMk cId="0" sldId="2147483648"/>
              <pc:sldLayoutMk cId="0" sldId="2147483651"/>
              <ac:spMk id="2" creationId="{00000000-0000-0000-0000-000000000000}"/>
            </ac:spMkLst>
          </pc:spChg>
          <pc:spChg chg="mod">
            <ac:chgData name="Jordel Swann" userId="3e772d0299440377" providerId="LiveId" clId="{BDA557A1-391B-4B7B-9267-4A24CA03AE87}" dt="2024-02-11T21:10:56.434" v="941"/>
            <ac:spMkLst>
              <pc:docMk/>
              <pc:sldMasterMk cId="0" sldId="2147483648"/>
              <pc:sldLayoutMk cId="0" sldId="2147483651"/>
              <ac:spMk id="3" creationId="{00000000-0000-0000-0000-000000000000}"/>
            </ac:spMkLst>
          </pc:spChg>
          <pc:picChg chg="mod">
            <ac:chgData name="Jordel Swann" userId="3e772d0299440377" providerId="LiveId" clId="{BDA557A1-391B-4B7B-9267-4A24CA03AE87}" dt="2024-02-11T21:10:56.434" v="941"/>
            <ac:picMkLst>
              <pc:docMk/>
              <pc:sldMasterMk cId="0" sldId="2147483648"/>
              <pc:sldLayoutMk cId="0" sldId="2147483651"/>
              <ac:picMk id="7" creationId="{00000000-0000-0000-0000-000000000000}"/>
            </ac:picMkLst>
          </pc:picChg>
        </pc:sldLayoutChg>
        <pc:sldLayoutChg chg="modSp">
          <pc:chgData name="Jordel Swann" userId="3e772d0299440377" providerId="LiveId" clId="{BDA557A1-391B-4B7B-9267-4A24CA03AE87}" dt="2024-02-11T21:10:56.434" v="941"/>
          <pc:sldLayoutMkLst>
            <pc:docMk/>
            <pc:sldMasterMk cId="0" sldId="2147483648"/>
            <pc:sldLayoutMk cId="0" sldId="2147483652"/>
          </pc:sldLayoutMkLst>
          <pc:spChg chg="mod">
            <ac:chgData name="Jordel Swann" userId="3e772d0299440377" providerId="LiveId" clId="{BDA557A1-391B-4B7B-9267-4A24CA03AE87}" dt="2024-02-11T21:10:56.434" v="941"/>
            <ac:spMkLst>
              <pc:docMk/>
              <pc:sldMasterMk cId="0" sldId="2147483648"/>
              <pc:sldLayoutMk cId="0" sldId="2147483652"/>
              <ac:spMk id="3" creationId="{00000000-0000-0000-0000-000000000000}"/>
            </ac:spMkLst>
          </pc:spChg>
          <pc:spChg chg="mod">
            <ac:chgData name="Jordel Swann" userId="3e772d0299440377" providerId="LiveId" clId="{BDA557A1-391B-4B7B-9267-4A24CA03AE87}" dt="2024-02-11T21:10:56.434" v="941"/>
            <ac:spMkLst>
              <pc:docMk/>
              <pc:sldMasterMk cId="0" sldId="2147483648"/>
              <pc:sldLayoutMk cId="0" sldId="2147483652"/>
              <ac:spMk id="4" creationId="{00000000-0000-0000-0000-000000000000}"/>
            </ac:spMkLst>
          </pc:spChg>
          <pc:picChg chg="mod">
            <ac:chgData name="Jordel Swann" userId="3e772d0299440377" providerId="LiveId" clId="{BDA557A1-391B-4B7B-9267-4A24CA03AE87}" dt="2024-02-11T21:10:56.434" v="941"/>
            <ac:picMkLst>
              <pc:docMk/>
              <pc:sldMasterMk cId="0" sldId="2147483648"/>
              <pc:sldLayoutMk cId="0" sldId="2147483652"/>
              <ac:picMk id="8" creationId="{00000000-0000-0000-0000-000000000000}"/>
            </ac:picMkLst>
          </pc:picChg>
        </pc:sldLayoutChg>
        <pc:sldLayoutChg chg="modSp">
          <pc:chgData name="Jordel Swann" userId="3e772d0299440377" providerId="LiveId" clId="{BDA557A1-391B-4B7B-9267-4A24CA03AE87}" dt="2024-02-11T21:10:56.434" v="941"/>
          <pc:sldLayoutMkLst>
            <pc:docMk/>
            <pc:sldMasterMk cId="0" sldId="2147483648"/>
            <pc:sldLayoutMk cId="0" sldId="2147483653"/>
          </pc:sldLayoutMkLst>
          <pc:spChg chg="mod">
            <ac:chgData name="Jordel Swann" userId="3e772d0299440377" providerId="LiveId" clId="{BDA557A1-391B-4B7B-9267-4A24CA03AE87}" dt="2024-02-11T21:10:56.434" v="941"/>
            <ac:spMkLst>
              <pc:docMk/>
              <pc:sldMasterMk cId="0" sldId="2147483648"/>
              <pc:sldLayoutMk cId="0" sldId="2147483653"/>
              <ac:spMk id="3" creationId="{00000000-0000-0000-0000-000000000000}"/>
            </ac:spMkLst>
          </pc:spChg>
          <pc:spChg chg="mod">
            <ac:chgData name="Jordel Swann" userId="3e772d0299440377" providerId="LiveId" clId="{BDA557A1-391B-4B7B-9267-4A24CA03AE87}" dt="2024-02-11T21:10:56.434" v="941"/>
            <ac:spMkLst>
              <pc:docMk/>
              <pc:sldMasterMk cId="0" sldId="2147483648"/>
              <pc:sldLayoutMk cId="0" sldId="2147483653"/>
              <ac:spMk id="4" creationId="{00000000-0000-0000-0000-000000000000}"/>
            </ac:spMkLst>
          </pc:spChg>
          <pc:spChg chg="mod">
            <ac:chgData name="Jordel Swann" userId="3e772d0299440377" providerId="LiveId" clId="{BDA557A1-391B-4B7B-9267-4A24CA03AE87}" dt="2024-02-11T21:10:56.434" v="941"/>
            <ac:spMkLst>
              <pc:docMk/>
              <pc:sldMasterMk cId="0" sldId="2147483648"/>
              <pc:sldLayoutMk cId="0" sldId="2147483653"/>
              <ac:spMk id="5" creationId="{00000000-0000-0000-0000-000000000000}"/>
            </ac:spMkLst>
          </pc:spChg>
          <pc:spChg chg="mod">
            <ac:chgData name="Jordel Swann" userId="3e772d0299440377" providerId="LiveId" clId="{BDA557A1-391B-4B7B-9267-4A24CA03AE87}" dt="2024-02-11T21:10:56.434" v="941"/>
            <ac:spMkLst>
              <pc:docMk/>
              <pc:sldMasterMk cId="0" sldId="2147483648"/>
              <pc:sldLayoutMk cId="0" sldId="2147483653"/>
              <ac:spMk id="6" creationId="{00000000-0000-0000-0000-000000000000}"/>
            </ac:spMkLst>
          </pc:spChg>
        </pc:sldLayoutChg>
        <pc:sldLayoutChg chg="modSp">
          <pc:chgData name="Jordel Swann" userId="3e772d0299440377" providerId="LiveId" clId="{BDA557A1-391B-4B7B-9267-4A24CA03AE87}" dt="2024-02-11T21:10:56.434" v="941"/>
          <pc:sldLayoutMkLst>
            <pc:docMk/>
            <pc:sldMasterMk cId="0" sldId="2147483648"/>
            <pc:sldLayoutMk cId="0" sldId="2147483654"/>
          </pc:sldLayoutMkLst>
          <pc:picChg chg="mod">
            <ac:chgData name="Jordel Swann" userId="3e772d0299440377" providerId="LiveId" clId="{BDA557A1-391B-4B7B-9267-4A24CA03AE87}" dt="2024-02-11T21:10:56.434" v="941"/>
            <ac:picMkLst>
              <pc:docMk/>
              <pc:sldMasterMk cId="0" sldId="2147483648"/>
              <pc:sldLayoutMk cId="0" sldId="2147483654"/>
              <ac:picMk id="6" creationId="{00000000-0000-0000-0000-000000000000}"/>
            </ac:picMkLst>
          </pc:picChg>
        </pc:sldLayoutChg>
        <pc:sldLayoutChg chg="modSp">
          <pc:chgData name="Jordel Swann" userId="3e772d0299440377" providerId="LiveId" clId="{BDA557A1-391B-4B7B-9267-4A24CA03AE87}" dt="2024-02-11T21:10:56.434" v="941"/>
          <pc:sldLayoutMkLst>
            <pc:docMk/>
            <pc:sldMasterMk cId="0" sldId="2147483648"/>
            <pc:sldLayoutMk cId="0" sldId="2147483655"/>
          </pc:sldLayoutMkLst>
          <pc:picChg chg="mod">
            <ac:chgData name="Jordel Swann" userId="3e772d0299440377" providerId="LiveId" clId="{BDA557A1-391B-4B7B-9267-4A24CA03AE87}" dt="2024-02-11T21:10:56.434" v="941"/>
            <ac:picMkLst>
              <pc:docMk/>
              <pc:sldMasterMk cId="0" sldId="2147483648"/>
              <pc:sldLayoutMk cId="0" sldId="2147483655"/>
              <ac:picMk id="5" creationId="{00000000-0000-0000-0000-000000000000}"/>
            </ac:picMkLst>
          </pc:picChg>
        </pc:sldLayoutChg>
        <pc:sldLayoutChg chg="modSp">
          <pc:chgData name="Jordel Swann" userId="3e772d0299440377" providerId="LiveId" clId="{BDA557A1-391B-4B7B-9267-4A24CA03AE87}" dt="2024-02-11T21:10:56.434" v="941"/>
          <pc:sldLayoutMkLst>
            <pc:docMk/>
            <pc:sldMasterMk cId="0" sldId="2147483648"/>
            <pc:sldLayoutMk cId="0" sldId="2147483656"/>
          </pc:sldLayoutMkLst>
          <pc:spChg chg="mod">
            <ac:chgData name="Jordel Swann" userId="3e772d0299440377" providerId="LiveId" clId="{BDA557A1-391B-4B7B-9267-4A24CA03AE87}" dt="2024-02-11T21:10:56.434" v="941"/>
            <ac:spMkLst>
              <pc:docMk/>
              <pc:sldMasterMk cId="0" sldId="2147483648"/>
              <pc:sldLayoutMk cId="0" sldId="2147483656"/>
              <ac:spMk id="2" creationId="{00000000-0000-0000-0000-000000000000}"/>
            </ac:spMkLst>
          </pc:spChg>
          <pc:spChg chg="mod">
            <ac:chgData name="Jordel Swann" userId="3e772d0299440377" providerId="LiveId" clId="{BDA557A1-391B-4B7B-9267-4A24CA03AE87}" dt="2024-02-11T21:10:56.434" v="941"/>
            <ac:spMkLst>
              <pc:docMk/>
              <pc:sldMasterMk cId="0" sldId="2147483648"/>
              <pc:sldLayoutMk cId="0" sldId="2147483656"/>
              <ac:spMk id="3" creationId="{00000000-0000-0000-0000-000000000000}"/>
            </ac:spMkLst>
          </pc:spChg>
          <pc:spChg chg="mod">
            <ac:chgData name="Jordel Swann" userId="3e772d0299440377" providerId="LiveId" clId="{BDA557A1-391B-4B7B-9267-4A24CA03AE87}" dt="2024-02-11T21:10:56.434" v="941"/>
            <ac:spMkLst>
              <pc:docMk/>
              <pc:sldMasterMk cId="0" sldId="2147483648"/>
              <pc:sldLayoutMk cId="0" sldId="2147483656"/>
              <ac:spMk id="4" creationId="{00000000-0000-0000-0000-000000000000}"/>
            </ac:spMkLst>
          </pc:spChg>
          <pc:picChg chg="mod">
            <ac:chgData name="Jordel Swann" userId="3e772d0299440377" providerId="LiveId" clId="{BDA557A1-391B-4B7B-9267-4A24CA03AE87}" dt="2024-02-11T21:10:56.434" v="941"/>
            <ac:picMkLst>
              <pc:docMk/>
              <pc:sldMasterMk cId="0" sldId="2147483648"/>
              <pc:sldLayoutMk cId="0" sldId="2147483656"/>
              <ac:picMk id="8" creationId="{00000000-0000-0000-0000-000000000000}"/>
            </ac:picMkLst>
          </pc:picChg>
        </pc:sldLayoutChg>
        <pc:sldLayoutChg chg="modSp">
          <pc:chgData name="Jordel Swann" userId="3e772d0299440377" providerId="LiveId" clId="{BDA557A1-391B-4B7B-9267-4A24CA03AE87}" dt="2024-02-11T21:10:56.434" v="941"/>
          <pc:sldLayoutMkLst>
            <pc:docMk/>
            <pc:sldMasterMk cId="0" sldId="2147483648"/>
            <pc:sldLayoutMk cId="0" sldId="2147483657"/>
          </pc:sldLayoutMkLst>
          <pc:spChg chg="mod">
            <ac:chgData name="Jordel Swann" userId="3e772d0299440377" providerId="LiveId" clId="{BDA557A1-391B-4B7B-9267-4A24CA03AE87}" dt="2024-02-11T21:10:56.434" v="941"/>
            <ac:spMkLst>
              <pc:docMk/>
              <pc:sldMasterMk cId="0" sldId="2147483648"/>
              <pc:sldLayoutMk cId="0" sldId="2147483657"/>
              <ac:spMk id="2" creationId="{00000000-0000-0000-0000-000000000000}"/>
            </ac:spMkLst>
          </pc:spChg>
          <pc:spChg chg="mod">
            <ac:chgData name="Jordel Swann" userId="3e772d0299440377" providerId="LiveId" clId="{BDA557A1-391B-4B7B-9267-4A24CA03AE87}" dt="2024-02-11T21:10:56.434" v="941"/>
            <ac:spMkLst>
              <pc:docMk/>
              <pc:sldMasterMk cId="0" sldId="2147483648"/>
              <pc:sldLayoutMk cId="0" sldId="2147483657"/>
              <ac:spMk id="3" creationId="{00000000-0000-0000-0000-000000000000}"/>
            </ac:spMkLst>
          </pc:spChg>
          <pc:spChg chg="mod">
            <ac:chgData name="Jordel Swann" userId="3e772d0299440377" providerId="LiveId" clId="{BDA557A1-391B-4B7B-9267-4A24CA03AE87}" dt="2024-02-11T21:10:56.434" v="941"/>
            <ac:spMkLst>
              <pc:docMk/>
              <pc:sldMasterMk cId="0" sldId="2147483648"/>
              <pc:sldLayoutMk cId="0" sldId="2147483657"/>
              <ac:spMk id="4" creationId="{00000000-0000-0000-0000-000000000000}"/>
            </ac:spMkLst>
          </pc:spChg>
          <pc:picChg chg="mod">
            <ac:chgData name="Jordel Swann" userId="3e772d0299440377" providerId="LiveId" clId="{BDA557A1-391B-4B7B-9267-4A24CA03AE87}" dt="2024-02-11T21:10:56.434" v="941"/>
            <ac:picMkLst>
              <pc:docMk/>
              <pc:sldMasterMk cId="0" sldId="2147483648"/>
              <pc:sldLayoutMk cId="0" sldId="2147483657"/>
              <ac:picMk id="8" creationId="{00000000-0000-0000-0000-000000000000}"/>
            </ac:picMkLst>
          </pc:picChg>
        </pc:sldLayoutChg>
        <pc:sldLayoutChg chg="modSp">
          <pc:chgData name="Jordel Swann" userId="3e772d0299440377" providerId="LiveId" clId="{BDA557A1-391B-4B7B-9267-4A24CA03AE87}" dt="2024-02-11T21:10:56.434" v="941"/>
          <pc:sldLayoutMkLst>
            <pc:docMk/>
            <pc:sldMasterMk cId="0" sldId="2147483648"/>
            <pc:sldLayoutMk cId="0" sldId="2147483658"/>
          </pc:sldLayoutMkLst>
          <pc:spChg chg="mod">
            <ac:chgData name="Jordel Swann" userId="3e772d0299440377" providerId="LiveId" clId="{BDA557A1-391B-4B7B-9267-4A24CA03AE87}" dt="2024-02-11T21:10:56.434" v="941"/>
            <ac:spMkLst>
              <pc:docMk/>
              <pc:sldMasterMk cId="0" sldId="2147483648"/>
              <pc:sldLayoutMk cId="0" sldId="2147483658"/>
              <ac:spMk id="8" creationId="{00000000-0000-0000-0000-000000000000}"/>
            </ac:spMkLst>
          </pc:spChg>
          <pc:picChg chg="mod">
            <ac:chgData name="Jordel Swann" userId="3e772d0299440377" providerId="LiveId" clId="{BDA557A1-391B-4B7B-9267-4A24CA03AE87}" dt="2024-02-11T21:10:56.434" v="941"/>
            <ac:picMkLst>
              <pc:docMk/>
              <pc:sldMasterMk cId="0" sldId="2147483648"/>
              <pc:sldLayoutMk cId="0" sldId="2147483658"/>
              <ac:picMk id="7" creationId="{00000000-0000-0000-0000-000000000000}"/>
            </ac:picMkLst>
          </pc:picChg>
        </pc:sldLayoutChg>
        <pc:sldLayoutChg chg="modSp">
          <pc:chgData name="Jordel Swann" userId="3e772d0299440377" providerId="LiveId" clId="{BDA557A1-391B-4B7B-9267-4A24CA03AE87}" dt="2024-02-11T21:10:56.434" v="941"/>
          <pc:sldLayoutMkLst>
            <pc:docMk/>
            <pc:sldMasterMk cId="0" sldId="2147483648"/>
            <pc:sldLayoutMk cId="0" sldId="2147483659"/>
          </pc:sldLayoutMkLst>
          <pc:spChg chg="mod">
            <ac:chgData name="Jordel Swann" userId="3e772d0299440377" providerId="LiveId" clId="{BDA557A1-391B-4B7B-9267-4A24CA03AE87}" dt="2024-02-11T21:10:56.434" v="941"/>
            <ac:spMkLst>
              <pc:docMk/>
              <pc:sldMasterMk cId="0" sldId="2147483648"/>
              <pc:sldLayoutMk cId="0" sldId="2147483659"/>
              <ac:spMk id="2" creationId="{00000000-0000-0000-0000-000000000000}"/>
            </ac:spMkLst>
          </pc:spChg>
          <pc:spChg chg="mod">
            <ac:chgData name="Jordel Swann" userId="3e772d0299440377" providerId="LiveId" clId="{BDA557A1-391B-4B7B-9267-4A24CA03AE87}" dt="2024-02-11T21:10:56.434" v="941"/>
            <ac:spMkLst>
              <pc:docMk/>
              <pc:sldMasterMk cId="0" sldId="2147483648"/>
              <pc:sldLayoutMk cId="0" sldId="2147483659"/>
              <ac:spMk id="3" creationId="{00000000-0000-0000-0000-000000000000}"/>
            </ac:spMkLst>
          </pc:spChg>
          <pc:picChg chg="mod">
            <ac:chgData name="Jordel Swann" userId="3e772d0299440377" providerId="LiveId" clId="{BDA557A1-391B-4B7B-9267-4A24CA03AE87}" dt="2024-02-11T21:10:56.434" v="941"/>
            <ac:picMkLst>
              <pc:docMk/>
              <pc:sldMasterMk cId="0" sldId="2147483648"/>
              <pc:sldLayoutMk cId="0" sldId="2147483659"/>
              <ac:picMk id="7" creationId="{00000000-0000-0000-0000-000000000000}"/>
            </ac:picMkLst>
          </pc:picChg>
        </pc:sldLayoutChg>
        <pc:sldLayoutChg chg="modSp">
          <pc:chgData name="Jordel Swann" userId="3e772d0299440377" providerId="LiveId" clId="{BDA557A1-391B-4B7B-9267-4A24CA03AE87}" dt="2024-02-11T21:10:56.434" v="941"/>
          <pc:sldLayoutMkLst>
            <pc:docMk/>
            <pc:sldMasterMk cId="0" sldId="2147483648"/>
            <pc:sldLayoutMk cId="0" sldId="2147483660"/>
          </pc:sldLayoutMkLst>
          <pc:spChg chg="mod">
            <ac:chgData name="Jordel Swann" userId="3e772d0299440377" providerId="LiveId" clId="{BDA557A1-391B-4B7B-9267-4A24CA03AE87}" dt="2024-02-11T21:10:56.434" v="941"/>
            <ac:spMkLst>
              <pc:docMk/>
              <pc:sldMasterMk cId="0" sldId="2147483648"/>
              <pc:sldLayoutMk cId="0" sldId="2147483660"/>
              <ac:spMk id="2" creationId="{00000000-0000-0000-0000-000000000000}"/>
            </ac:spMkLst>
          </pc:spChg>
          <pc:spChg chg="mod">
            <ac:chgData name="Jordel Swann" userId="3e772d0299440377" providerId="LiveId" clId="{BDA557A1-391B-4B7B-9267-4A24CA03AE87}" dt="2024-02-11T21:10:56.434" v="941"/>
            <ac:spMkLst>
              <pc:docMk/>
              <pc:sldMasterMk cId="0" sldId="2147483648"/>
              <pc:sldLayoutMk cId="0" sldId="2147483660"/>
              <ac:spMk id="4" creationId="{00000000-0000-0000-0000-000000000000}"/>
            </ac:spMkLst>
          </pc:spChg>
          <pc:spChg chg="mod">
            <ac:chgData name="Jordel Swann" userId="3e772d0299440377" providerId="LiveId" clId="{BDA557A1-391B-4B7B-9267-4A24CA03AE87}" dt="2024-02-11T21:10:56.434" v="941"/>
            <ac:spMkLst>
              <pc:docMk/>
              <pc:sldMasterMk cId="0" sldId="2147483648"/>
              <pc:sldLayoutMk cId="0" sldId="2147483660"/>
              <ac:spMk id="14" creationId="{00000000-0000-0000-0000-000000000000}"/>
            </ac:spMkLst>
          </pc:spChg>
          <pc:picChg chg="mod">
            <ac:chgData name="Jordel Swann" userId="3e772d0299440377" providerId="LiveId" clId="{BDA557A1-391B-4B7B-9267-4A24CA03AE87}" dt="2024-02-11T21:10:56.434" v="941"/>
            <ac:picMkLst>
              <pc:docMk/>
              <pc:sldMasterMk cId="0" sldId="2147483648"/>
              <pc:sldLayoutMk cId="0" sldId="2147483660"/>
              <ac:picMk id="8" creationId="{00000000-0000-0000-0000-000000000000}"/>
            </ac:picMkLst>
          </pc:picChg>
        </pc:sldLayoutChg>
        <pc:sldLayoutChg chg="modSp">
          <pc:chgData name="Jordel Swann" userId="3e772d0299440377" providerId="LiveId" clId="{BDA557A1-391B-4B7B-9267-4A24CA03AE87}" dt="2024-02-11T21:10:56.434" v="941"/>
          <pc:sldLayoutMkLst>
            <pc:docMk/>
            <pc:sldMasterMk cId="0" sldId="2147483648"/>
            <pc:sldLayoutMk cId="0" sldId="2147483663"/>
          </pc:sldLayoutMkLst>
          <pc:spChg chg="mod">
            <ac:chgData name="Jordel Swann" userId="3e772d0299440377" providerId="LiveId" clId="{BDA557A1-391B-4B7B-9267-4A24CA03AE87}" dt="2024-02-11T21:10:56.434" v="941"/>
            <ac:spMkLst>
              <pc:docMk/>
              <pc:sldMasterMk cId="0" sldId="2147483648"/>
              <pc:sldLayoutMk cId="0" sldId="2147483663"/>
              <ac:spMk id="2" creationId="{00000000-0000-0000-0000-000000000000}"/>
            </ac:spMkLst>
          </pc:spChg>
          <pc:spChg chg="mod">
            <ac:chgData name="Jordel Swann" userId="3e772d0299440377" providerId="LiveId" clId="{BDA557A1-391B-4B7B-9267-4A24CA03AE87}" dt="2024-02-11T21:10:56.434" v="941"/>
            <ac:spMkLst>
              <pc:docMk/>
              <pc:sldMasterMk cId="0" sldId="2147483648"/>
              <pc:sldLayoutMk cId="0" sldId="2147483663"/>
              <ac:spMk id="3" creationId="{00000000-0000-0000-0000-000000000000}"/>
            </ac:spMkLst>
          </pc:spChg>
          <pc:picChg chg="mod">
            <ac:chgData name="Jordel Swann" userId="3e772d0299440377" providerId="LiveId" clId="{BDA557A1-391B-4B7B-9267-4A24CA03AE87}" dt="2024-02-11T21:10:56.434" v="941"/>
            <ac:picMkLst>
              <pc:docMk/>
              <pc:sldMasterMk cId="0" sldId="2147483648"/>
              <pc:sldLayoutMk cId="0" sldId="2147483663"/>
              <ac:picMk id="7" creationId="{00000000-0000-0000-0000-000000000000}"/>
            </ac:picMkLst>
          </pc:picChg>
        </pc:sldLayoutChg>
        <pc:sldLayoutChg chg="modSp">
          <pc:chgData name="Jordel Swann" userId="3e772d0299440377" providerId="LiveId" clId="{BDA557A1-391B-4B7B-9267-4A24CA03AE87}" dt="2024-02-11T21:10:56.434" v="941"/>
          <pc:sldLayoutMkLst>
            <pc:docMk/>
            <pc:sldMasterMk cId="0" sldId="2147483648"/>
            <pc:sldLayoutMk cId="0" sldId="2147483664"/>
          </pc:sldLayoutMkLst>
          <pc:spChg chg="mod">
            <ac:chgData name="Jordel Swann" userId="3e772d0299440377" providerId="LiveId" clId="{BDA557A1-391B-4B7B-9267-4A24CA03AE87}" dt="2024-02-11T21:10:56.434" v="941"/>
            <ac:spMkLst>
              <pc:docMk/>
              <pc:sldMasterMk cId="0" sldId="2147483648"/>
              <pc:sldLayoutMk cId="0" sldId="2147483664"/>
              <ac:spMk id="2" creationId="{00000000-0000-0000-0000-000000000000}"/>
            </ac:spMkLst>
          </pc:spChg>
          <pc:spChg chg="mod">
            <ac:chgData name="Jordel Swann" userId="3e772d0299440377" providerId="LiveId" clId="{BDA557A1-391B-4B7B-9267-4A24CA03AE87}" dt="2024-02-11T21:10:56.434" v="941"/>
            <ac:spMkLst>
              <pc:docMk/>
              <pc:sldMasterMk cId="0" sldId="2147483648"/>
              <pc:sldLayoutMk cId="0" sldId="2147483664"/>
              <ac:spMk id="3" creationId="{00000000-0000-0000-0000-000000000000}"/>
            </ac:spMkLst>
          </pc:spChg>
          <pc:spChg chg="mod">
            <ac:chgData name="Jordel Swann" userId="3e772d0299440377" providerId="LiveId" clId="{BDA557A1-391B-4B7B-9267-4A24CA03AE87}" dt="2024-02-11T21:10:56.434" v="941"/>
            <ac:spMkLst>
              <pc:docMk/>
              <pc:sldMasterMk cId="0" sldId="2147483648"/>
              <pc:sldLayoutMk cId="0" sldId="2147483664"/>
              <ac:spMk id="10" creationId="{00000000-0000-0000-0000-000000000000}"/>
            </ac:spMkLst>
          </pc:spChg>
          <pc:spChg chg="mod">
            <ac:chgData name="Jordel Swann" userId="3e772d0299440377" providerId="LiveId" clId="{BDA557A1-391B-4B7B-9267-4A24CA03AE87}" dt="2024-02-11T21:10:56.434" v="941"/>
            <ac:spMkLst>
              <pc:docMk/>
              <pc:sldMasterMk cId="0" sldId="2147483648"/>
              <pc:sldLayoutMk cId="0" sldId="2147483664"/>
              <ac:spMk id="11" creationId="{00000000-0000-0000-0000-000000000000}"/>
            </ac:spMkLst>
          </pc:spChg>
          <pc:spChg chg="mod">
            <ac:chgData name="Jordel Swann" userId="3e772d0299440377" providerId="LiveId" clId="{BDA557A1-391B-4B7B-9267-4A24CA03AE87}" dt="2024-02-11T21:10:56.434" v="941"/>
            <ac:spMkLst>
              <pc:docMk/>
              <pc:sldMasterMk cId="0" sldId="2147483648"/>
              <pc:sldLayoutMk cId="0" sldId="2147483664"/>
              <ac:spMk id="15" creationId="{00000000-0000-0000-0000-000000000000}"/>
            </ac:spMkLst>
          </pc:spChg>
          <pc:picChg chg="mod">
            <ac:chgData name="Jordel Swann" userId="3e772d0299440377" providerId="LiveId" clId="{BDA557A1-391B-4B7B-9267-4A24CA03AE87}" dt="2024-02-11T21:10:56.434" v="941"/>
            <ac:picMkLst>
              <pc:docMk/>
              <pc:sldMasterMk cId="0" sldId="2147483648"/>
              <pc:sldLayoutMk cId="0" sldId="2147483664"/>
              <ac:picMk id="16" creationId="{00000000-0000-0000-0000-000000000000}"/>
            </ac:picMkLst>
          </pc:picChg>
        </pc:sldLayoutChg>
        <pc:sldLayoutChg chg="modSp">
          <pc:chgData name="Jordel Swann" userId="3e772d0299440377" providerId="LiveId" clId="{BDA557A1-391B-4B7B-9267-4A24CA03AE87}" dt="2024-02-11T21:10:56.434" v="941"/>
          <pc:sldLayoutMkLst>
            <pc:docMk/>
            <pc:sldMasterMk cId="0" sldId="2147483648"/>
            <pc:sldLayoutMk cId="0" sldId="2147483665"/>
          </pc:sldLayoutMkLst>
          <pc:spChg chg="mod">
            <ac:chgData name="Jordel Swann" userId="3e772d0299440377" providerId="LiveId" clId="{BDA557A1-391B-4B7B-9267-4A24CA03AE87}" dt="2024-02-11T21:10:56.434" v="941"/>
            <ac:spMkLst>
              <pc:docMk/>
              <pc:sldMasterMk cId="0" sldId="2147483648"/>
              <pc:sldLayoutMk cId="0" sldId="2147483665"/>
              <ac:spMk id="2" creationId="{00000000-0000-0000-0000-000000000000}"/>
            </ac:spMkLst>
          </pc:spChg>
          <pc:spChg chg="mod">
            <ac:chgData name="Jordel Swann" userId="3e772d0299440377" providerId="LiveId" clId="{BDA557A1-391B-4B7B-9267-4A24CA03AE87}" dt="2024-02-11T21:10:56.434" v="941"/>
            <ac:spMkLst>
              <pc:docMk/>
              <pc:sldMasterMk cId="0" sldId="2147483648"/>
              <pc:sldLayoutMk cId="0" sldId="2147483665"/>
              <ac:spMk id="3" creationId="{00000000-0000-0000-0000-000000000000}"/>
            </ac:spMkLst>
          </pc:spChg>
          <pc:picChg chg="mod">
            <ac:chgData name="Jordel Swann" userId="3e772d0299440377" providerId="LiveId" clId="{BDA557A1-391B-4B7B-9267-4A24CA03AE87}" dt="2024-02-11T21:10:56.434" v="941"/>
            <ac:picMkLst>
              <pc:docMk/>
              <pc:sldMasterMk cId="0" sldId="2147483648"/>
              <pc:sldLayoutMk cId="0" sldId="2147483665"/>
              <ac:picMk id="8" creationId="{00000000-0000-0000-0000-000000000000}"/>
            </ac:picMkLst>
          </pc:picChg>
        </pc:sldLayoutChg>
        <pc:sldLayoutChg chg="modSp">
          <pc:chgData name="Jordel Swann" userId="3e772d0299440377" providerId="LiveId" clId="{BDA557A1-391B-4B7B-9267-4A24CA03AE87}" dt="2024-02-11T21:10:56.434" v="941"/>
          <pc:sldLayoutMkLst>
            <pc:docMk/>
            <pc:sldMasterMk cId="0" sldId="2147483648"/>
            <pc:sldLayoutMk cId="0" sldId="2147483667"/>
          </pc:sldLayoutMkLst>
          <pc:spChg chg="mod">
            <ac:chgData name="Jordel Swann" userId="3e772d0299440377" providerId="LiveId" clId="{BDA557A1-391B-4B7B-9267-4A24CA03AE87}" dt="2024-02-11T21:10:56.434" v="941"/>
            <ac:spMkLst>
              <pc:docMk/>
              <pc:sldMasterMk cId="0" sldId="2147483648"/>
              <pc:sldLayoutMk cId="0" sldId="2147483667"/>
              <ac:spMk id="2" creationId="{00000000-0000-0000-0000-000000000000}"/>
            </ac:spMkLst>
          </pc:spChg>
          <pc:spChg chg="mod">
            <ac:chgData name="Jordel Swann" userId="3e772d0299440377" providerId="LiveId" clId="{BDA557A1-391B-4B7B-9267-4A24CA03AE87}" dt="2024-02-11T21:10:56.434" v="941"/>
            <ac:spMkLst>
              <pc:docMk/>
              <pc:sldMasterMk cId="0" sldId="2147483648"/>
              <pc:sldLayoutMk cId="0" sldId="2147483667"/>
              <ac:spMk id="3" creationId="{00000000-0000-0000-0000-000000000000}"/>
            </ac:spMkLst>
          </pc:spChg>
          <pc:spChg chg="mod">
            <ac:chgData name="Jordel Swann" userId="3e772d0299440377" providerId="LiveId" clId="{BDA557A1-391B-4B7B-9267-4A24CA03AE87}" dt="2024-02-11T21:10:56.434" v="941"/>
            <ac:spMkLst>
              <pc:docMk/>
              <pc:sldMasterMk cId="0" sldId="2147483648"/>
              <pc:sldLayoutMk cId="0" sldId="2147483667"/>
              <ac:spMk id="10" creationId="{00000000-0000-0000-0000-000000000000}"/>
            </ac:spMkLst>
          </pc:spChg>
          <pc:picChg chg="mod">
            <ac:chgData name="Jordel Swann" userId="3e772d0299440377" providerId="LiveId" clId="{BDA557A1-391B-4B7B-9267-4A24CA03AE87}" dt="2024-02-11T21:10:56.434" v="941"/>
            <ac:picMkLst>
              <pc:docMk/>
              <pc:sldMasterMk cId="0" sldId="2147483648"/>
              <pc:sldLayoutMk cId="0" sldId="2147483667"/>
              <ac:picMk id="8" creationId="{00000000-0000-0000-0000-000000000000}"/>
            </ac:picMkLst>
          </pc:picChg>
        </pc:sldLayoutChg>
        <pc:sldLayoutChg chg="modSp">
          <pc:chgData name="Jordel Swann" userId="3e772d0299440377" providerId="LiveId" clId="{BDA557A1-391B-4B7B-9267-4A24CA03AE87}" dt="2024-02-11T21:10:56.434" v="941"/>
          <pc:sldLayoutMkLst>
            <pc:docMk/>
            <pc:sldMasterMk cId="0" sldId="2147483648"/>
            <pc:sldLayoutMk cId="0" sldId="2147483668"/>
          </pc:sldLayoutMkLst>
          <pc:spChg chg="mod">
            <ac:chgData name="Jordel Swann" userId="3e772d0299440377" providerId="LiveId" clId="{BDA557A1-391B-4B7B-9267-4A24CA03AE87}" dt="2024-02-11T21:10:56.434" v="941"/>
            <ac:spMkLst>
              <pc:docMk/>
              <pc:sldMasterMk cId="0" sldId="2147483648"/>
              <pc:sldLayoutMk cId="0" sldId="2147483668"/>
              <ac:spMk id="3" creationId="{00000000-0000-0000-0000-000000000000}"/>
            </ac:spMkLst>
          </pc:spChg>
          <pc:spChg chg="mod">
            <ac:chgData name="Jordel Swann" userId="3e772d0299440377" providerId="LiveId" clId="{BDA557A1-391B-4B7B-9267-4A24CA03AE87}" dt="2024-02-11T21:10:56.434" v="941"/>
            <ac:spMkLst>
              <pc:docMk/>
              <pc:sldMasterMk cId="0" sldId="2147483648"/>
              <pc:sldLayoutMk cId="0" sldId="2147483668"/>
              <ac:spMk id="10" creationId="{00000000-0000-0000-0000-000000000000}"/>
            </ac:spMkLst>
          </pc:spChg>
          <pc:spChg chg="mod">
            <ac:chgData name="Jordel Swann" userId="3e772d0299440377" providerId="LiveId" clId="{BDA557A1-391B-4B7B-9267-4A24CA03AE87}" dt="2024-02-11T21:10:56.434" v="941"/>
            <ac:spMkLst>
              <pc:docMk/>
              <pc:sldMasterMk cId="0" sldId="2147483648"/>
              <pc:sldLayoutMk cId="0" sldId="2147483668"/>
              <ac:spMk id="13" creationId="{00000000-0000-0000-0000-000000000000}"/>
            </ac:spMkLst>
          </pc:spChg>
          <pc:spChg chg="mod">
            <ac:chgData name="Jordel Swann" userId="3e772d0299440377" providerId="LiveId" clId="{BDA557A1-391B-4B7B-9267-4A24CA03AE87}" dt="2024-02-11T21:10:56.434" v="941"/>
            <ac:spMkLst>
              <pc:docMk/>
              <pc:sldMasterMk cId="0" sldId="2147483648"/>
              <pc:sldLayoutMk cId="0" sldId="2147483668"/>
              <ac:spMk id="14" creationId="{00000000-0000-0000-0000-000000000000}"/>
            </ac:spMkLst>
          </pc:spChg>
          <pc:spChg chg="mod">
            <ac:chgData name="Jordel Swann" userId="3e772d0299440377" providerId="LiveId" clId="{BDA557A1-391B-4B7B-9267-4A24CA03AE87}" dt="2024-02-11T21:10:56.434" v="941"/>
            <ac:spMkLst>
              <pc:docMk/>
              <pc:sldMasterMk cId="0" sldId="2147483648"/>
              <pc:sldLayoutMk cId="0" sldId="2147483668"/>
              <ac:spMk id="16" creationId="{00000000-0000-0000-0000-000000000000}"/>
            </ac:spMkLst>
          </pc:spChg>
          <pc:picChg chg="mod">
            <ac:chgData name="Jordel Swann" userId="3e772d0299440377" providerId="LiveId" clId="{BDA557A1-391B-4B7B-9267-4A24CA03AE87}" dt="2024-02-11T21:10:56.434" v="941"/>
            <ac:picMkLst>
              <pc:docMk/>
              <pc:sldMasterMk cId="0" sldId="2147483648"/>
              <pc:sldLayoutMk cId="0" sldId="2147483668"/>
              <ac:picMk id="11" creationId="{00000000-0000-0000-0000-000000000000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F1450-7931-443E-AA05-43BAC98685AC}" type="datetimeFigureOut">
              <a:rPr lang="en-US"/>
              <a:t>2/11/2024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FEEB06-3171-4309-A1FE-BDFE6305D54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10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EEB06-3171-4309-A1FE-BDFE6305D54A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91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EEB06-3171-4309-A1FE-BDFE6305D54A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09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EEB06-3171-4309-A1FE-BDFE6305D54A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73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EEB06-3171-4309-A1FE-BDFE6305D54A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4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FEEB06-3171-4309-A1FE-BDFE6305D54A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86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7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4"/>
            <a:ext cx="7197727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9" y="5870577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7"/>
            <a:ext cx="4893959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9" y="5870577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1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3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9" y="609603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6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4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7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9" y="609603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3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2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2" y="609602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601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1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5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9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5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4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5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7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4" y="914400"/>
            <a:ext cx="3280975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2" y="609602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2" y="2142069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7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870577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2" y="5870577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9863" y="1066801"/>
            <a:ext cx="7197726" cy="2421464"/>
          </a:xfrm>
        </p:spPr>
        <p:txBody>
          <a:bodyPr/>
          <a:lstStyle/>
          <a:p>
            <a:r>
              <a:rPr lang="en-US" dirty="0" err="1"/>
              <a:t>SyNFUL</a:t>
            </a:r>
            <a:r>
              <a:rPr lang="en-US" dirty="0"/>
              <a:t> Computing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9591" y="4498678"/>
            <a:ext cx="7197726" cy="1405467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/>
              <a:t>Project Update </a:t>
            </a:r>
          </a:p>
          <a:p>
            <a:pPr algn="ctr"/>
            <a:r>
              <a:rPr lang="en-US" dirty="0"/>
              <a:t>February 2024</a:t>
            </a:r>
          </a:p>
          <a:p>
            <a:pPr algn="ctr"/>
            <a:r>
              <a:rPr lang="en-US" dirty="0"/>
              <a:t>University of ESSEX</a:t>
            </a:r>
          </a:p>
          <a:p>
            <a:pPr algn="ctr"/>
            <a:r>
              <a:rPr lang="en-US" dirty="0"/>
              <a:t>Presenter: JORDEL DAVIDSON-SWANN</a:t>
            </a:r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F94DC1C-47D1-41D7-8B1B-9A036D61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1383CE-CE86-4E1C-B289-798EB9E6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2"/>
          <a:stretch/>
        </p:blipFill>
        <p:spPr>
          <a:xfrm>
            <a:off x="1" y="0"/>
            <a:ext cx="5896768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4F330A-1AD3-5525-7450-4DC1F048D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2032000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Cont’d</a:t>
            </a:r>
          </a:p>
        </p:txBody>
      </p:sp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AC12A592-C02D-46EF-8E1F-9335DB8D7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6" name="Freeform 14">
            <a:extLst>
              <a:ext uri="{FF2B5EF4-FFF2-40B4-BE49-F238E27FC236}">
                <a16:creationId xmlns:a16="http://schemas.microsoft.com/office/drawing/2014/main" id="{24005816-5BCA-4665-8A58-5580F8E9C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F07F359-8CA3-4854-91E7-EE600402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A7FCE86-4904-4337-8D0A-3ABA73F60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A32C234-504D-411A-A62B-C1CFD8CE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1593A9-FD94-454C-9225-478E9070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A3524A1-6DED-4D15-ADE5-F797DBCEC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A8491CF-856E-4A54-84A5-45C558D41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D63A388-BF18-4ABD-96E0-5946B1ABB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CF6D779-BD20-4058-AC29-AF4E2510C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189C0F2-FCB0-4636-9B05-F9FCBB202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74CB59A-0AC3-4235-A93D-73EE12466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B6E97A3-E95A-4D79-A8F8-1945EA26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F4ABF86-0905-4DE8-8F0B-D10D3D6F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FAAFEF7-DFA1-48C7-9E4E-FF7B1453C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D828735-DFD9-4894-8461-77A2FB0C9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A6C2585-E93E-489D-8819-FCEE3CFF1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57C1F25-FC5C-4082-B4F6-888F8E467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5DF4BDB-CA1D-4DA1-8D26-6BAEE0A21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315D2A0-DDA4-4A25-9CC7-7F90CCF0C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5312B72-7E7D-4B0B-960E-7D7C9540E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48B42BB-3C0E-4546-957B-AB593E30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37809D5-5F69-4BC6-A661-44B2A8A68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69CB4C-8BB5-4F63-8961-7EB8FE56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5E7B60C-3F52-49EA-99F5-BE42AF88D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5E885C-0F0D-4E11-8B78-4CE951E26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BFA6E20-F564-4CA4-9150-FDD50B02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3C02C6B-B913-486F-ACAE-432DE1F77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6B5EE64-D401-45A4-82D4-85D4BF5C8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F622D05-678C-405E-A74F-8D92A9C6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8E01EF1-6517-49CC-9891-1BD6D0F49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C93E79A-63A6-4782-9D2C-BC50CD3B9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6C4B4DB-9B57-4C69-96EB-3E1910CEF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BBDCDA7-4ECB-42B1-8524-3D30023D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7483057-DCDA-4BC6-8E99-7EAD94E8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5C35A56-0BFD-443F-8C2B-CA73A3BFE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14A0AE5-3A88-4D5D-845C-5E906888C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4D7BF13-EDB8-4740-A3C5-87E2E7C67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6DAB64F-4B49-434F-BFB6-0BEB41AFB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3B5AD9A-BDA6-42CE-A1C0-C07210307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FD67DCC-475F-4BED-A634-FCDD6317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D276E23-C86D-408D-821A-1E9A44CAE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879A029-D911-41C4-B218-E41871762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9C7C9F5-65FB-4EF9-9AAD-F7E1FC14B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115B885-5742-431C-BA48-96FC1F6D2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ACE37A6-0062-4B86-B4E6-18088040C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A8679B4-56BA-43AB-A0A2-E2DA3E205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0DE24D2-627B-4C47-A858-A572BCDBA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612A33E-5DE0-4E4D-9469-0BD0B3E0E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1673515-5E42-490F-85A0-45658D81C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B048C17-3768-4DAF-A7AE-B2E717497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AA4E6AA-9D65-4EED-91CB-87A5762ED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B48B9EB-BBF2-48D7-A1D7-720D94506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1492B79-7338-4309-8667-BB29A7BC7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352FD87-EC9C-4EB5-9ACC-A152F78FC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F2CEA1F-EFA8-4353-B5F8-CCE27955A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3E2723F-2530-4636-9A19-8F11B156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A9EE901-51C9-4292-BB45-5EDB8568A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55407C2-7321-48CD-811F-92C71F701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5298A8A-2787-4153-BDA2-E939BFD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45057B3-3FAB-42ED-AF52-F00BB07FA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A3F09E9-F476-4352-90E3-6A15C7426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28F7C5C-CECC-45A8-8A1F-D679534D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FFDFE9C-2017-4831-9F1B-6A03B58B1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1BC942F-09CF-4A51-85A5-E23E2D71C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456B520-137F-484D-A1B1-7DA5C3F8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ECA29F0-381E-4770-97BF-54C4E5220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43CCF9F-8F11-4676-82F3-DEE8A48C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FA620FD-6A45-4754-BF42-A9FA4496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C4D38F3-F3A2-42F4-8B57-DE978EC4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C26D30E-A91E-4A5B-A419-0B9D79D5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DAB3EBC-722A-462E-AAAE-506E50038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BAABC17-832F-48CF-B0D7-0F7DE5460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1FCA513-75D7-414B-BE8F-D780746A1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2EDEC73-B6F5-473F-934A-CEF57604A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B987884-C452-4492-A9F8-2770D337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D978AF2-B7BB-4E05-81F1-1A5DBD1C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7AD4D45-C3AB-458E-B826-0FACBD0DF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6E15555-6738-463C-B7DF-86429F2F9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E487172-B4C3-4D13-A562-EF0BA3DD9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E66297-1295-432A-AA84-7BB2341C1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FDEBA13-BDBA-E3E3-02CC-8C59070E0E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337203"/>
              </p:ext>
            </p:extLst>
          </p:nvPr>
        </p:nvGraphicFramePr>
        <p:xfrm>
          <a:off x="6664679" y="2538259"/>
          <a:ext cx="5124330" cy="3002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364">
                  <a:extLst>
                    <a:ext uri="{9D8B030D-6E8A-4147-A177-3AD203B41FA5}">
                      <a16:colId xmlns:a16="http://schemas.microsoft.com/office/drawing/2014/main" val="3728262055"/>
                    </a:ext>
                  </a:extLst>
                </a:gridCol>
                <a:gridCol w="750845">
                  <a:extLst>
                    <a:ext uri="{9D8B030D-6E8A-4147-A177-3AD203B41FA5}">
                      <a16:colId xmlns:a16="http://schemas.microsoft.com/office/drawing/2014/main" val="575503390"/>
                    </a:ext>
                  </a:extLst>
                </a:gridCol>
                <a:gridCol w="729364">
                  <a:extLst>
                    <a:ext uri="{9D8B030D-6E8A-4147-A177-3AD203B41FA5}">
                      <a16:colId xmlns:a16="http://schemas.microsoft.com/office/drawing/2014/main" val="4289124510"/>
                    </a:ext>
                  </a:extLst>
                </a:gridCol>
                <a:gridCol w="1024756">
                  <a:extLst>
                    <a:ext uri="{9D8B030D-6E8A-4147-A177-3AD203B41FA5}">
                      <a16:colId xmlns:a16="http://schemas.microsoft.com/office/drawing/2014/main" val="3443470442"/>
                    </a:ext>
                  </a:extLst>
                </a:gridCol>
                <a:gridCol w="1238919">
                  <a:extLst>
                    <a:ext uri="{9D8B030D-6E8A-4147-A177-3AD203B41FA5}">
                      <a16:colId xmlns:a16="http://schemas.microsoft.com/office/drawing/2014/main" val="3077308631"/>
                    </a:ext>
                  </a:extLst>
                </a:gridCol>
                <a:gridCol w="651082">
                  <a:extLst>
                    <a:ext uri="{9D8B030D-6E8A-4147-A177-3AD203B41FA5}">
                      <a16:colId xmlns:a16="http://schemas.microsoft.com/office/drawing/2014/main" val="3731143178"/>
                    </a:ext>
                  </a:extLst>
                </a:gridCol>
              </a:tblGrid>
              <a:tr h="18014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Component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Type 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Quantity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Unit Cost £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Manufacturing Cost £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Total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/>
                </a:tc>
                <a:extLst>
                  <a:ext uri="{0D108BD9-81ED-4DB2-BD59-A6C34878D82A}">
                    <a16:rowId xmlns:a16="http://schemas.microsoft.com/office/drawing/2014/main" val="2292504980"/>
                  </a:ext>
                </a:extLst>
              </a:tr>
              <a:tr h="1681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CPU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68K0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ctr"/>
                </a:tc>
                <a:extLst>
                  <a:ext uri="{0D108BD9-81ED-4DB2-BD59-A6C34878D82A}">
                    <a16:rowId xmlns:a16="http://schemas.microsoft.com/office/drawing/2014/main" val="3900494921"/>
                  </a:ext>
                </a:extLst>
              </a:tr>
              <a:tr h="1681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Board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A83-S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ctr"/>
                </a:tc>
                <a:extLst>
                  <a:ext uri="{0D108BD9-81ED-4DB2-BD59-A6C34878D82A}">
                    <a16:rowId xmlns:a16="http://schemas.microsoft.com/office/drawing/2014/main" val="1534239801"/>
                  </a:ext>
                </a:extLst>
              </a:tr>
              <a:tr h="168154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ULA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G1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ctr"/>
                </a:tc>
                <a:extLst>
                  <a:ext uri="{0D108BD9-81ED-4DB2-BD59-A6C34878D82A}">
                    <a16:rowId xmlns:a16="http://schemas.microsoft.com/office/drawing/2014/main" val="2173785118"/>
                  </a:ext>
                </a:extLst>
              </a:tr>
              <a:tr h="1681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G2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ctr"/>
                </a:tc>
                <a:extLst>
                  <a:ext uri="{0D108BD9-81ED-4DB2-BD59-A6C34878D82A}">
                    <a16:rowId xmlns:a16="http://schemas.microsoft.com/office/drawing/2014/main" val="1144745833"/>
                  </a:ext>
                </a:extLst>
              </a:tr>
              <a:tr h="1681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G3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ctr"/>
                </a:tc>
                <a:extLst>
                  <a:ext uri="{0D108BD9-81ED-4DB2-BD59-A6C34878D82A}">
                    <a16:rowId xmlns:a16="http://schemas.microsoft.com/office/drawing/2014/main" val="1885041928"/>
                  </a:ext>
                </a:extLst>
              </a:tr>
              <a:tr h="1681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G4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ctr"/>
                </a:tc>
                <a:extLst>
                  <a:ext uri="{0D108BD9-81ED-4DB2-BD59-A6C34878D82A}">
                    <a16:rowId xmlns:a16="http://schemas.microsoft.com/office/drawing/2014/main" val="2736771021"/>
                  </a:ext>
                </a:extLst>
              </a:tr>
              <a:tr h="1681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ROM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32K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ctr"/>
                </a:tc>
                <a:extLst>
                  <a:ext uri="{0D108BD9-81ED-4DB2-BD59-A6C34878D82A}">
                    <a16:rowId xmlns:a16="http://schemas.microsoft.com/office/drawing/2014/main" val="3743264507"/>
                  </a:ext>
                </a:extLst>
              </a:tr>
              <a:tr h="1681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RAM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512Kb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/>
                </a:tc>
                <a:extLst>
                  <a:ext uri="{0D108BD9-81ED-4DB2-BD59-A6C34878D82A}">
                    <a16:rowId xmlns:a16="http://schemas.microsoft.com/office/drawing/2014/main" val="1360233654"/>
                  </a:ext>
                </a:extLst>
              </a:tr>
              <a:tr h="1681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INTSND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i8042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/>
                </a:tc>
                <a:extLst>
                  <a:ext uri="{0D108BD9-81ED-4DB2-BD59-A6C34878D82A}">
                    <a16:rowId xmlns:a16="http://schemas.microsoft.com/office/drawing/2014/main" val="2927956502"/>
                  </a:ext>
                </a:extLst>
              </a:tr>
              <a:tr h="1681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STORAGE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cartridge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/>
                </a:tc>
                <a:extLst>
                  <a:ext uri="{0D108BD9-81ED-4DB2-BD59-A6C34878D82A}">
                    <a16:rowId xmlns:a16="http://schemas.microsoft.com/office/drawing/2014/main" val="1597011694"/>
                  </a:ext>
                </a:extLst>
              </a:tr>
              <a:tr h="16815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IOP-J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SC100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/>
                </a:tc>
                <a:extLst>
                  <a:ext uri="{0D108BD9-81ED-4DB2-BD59-A6C34878D82A}">
                    <a16:rowId xmlns:a16="http://schemas.microsoft.com/office/drawing/2014/main" val="240257685"/>
                  </a:ext>
                </a:extLst>
              </a:tr>
              <a:tr h="1681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SC150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/>
                </a:tc>
                <a:extLst>
                  <a:ext uri="{0D108BD9-81ED-4DB2-BD59-A6C34878D82A}">
                    <a16:rowId xmlns:a16="http://schemas.microsoft.com/office/drawing/2014/main" val="1624851976"/>
                  </a:ext>
                </a:extLst>
              </a:tr>
              <a:tr h="1681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CASE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DESKTOP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/>
                </a:tc>
                <a:extLst>
                  <a:ext uri="{0D108BD9-81ED-4DB2-BD59-A6C34878D82A}">
                    <a16:rowId xmlns:a16="http://schemas.microsoft.com/office/drawing/2014/main" val="4173688468"/>
                  </a:ext>
                </a:extLst>
              </a:tr>
              <a:tr h="3000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Misc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resistors, caps, etc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0.05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/>
                </a:tc>
                <a:extLst>
                  <a:ext uri="{0D108BD9-81ED-4DB2-BD59-A6C34878D82A}">
                    <a16:rowId xmlns:a16="http://schemas.microsoft.com/office/drawing/2014/main" val="2703141973"/>
                  </a:ext>
                </a:extLst>
              </a:tr>
              <a:tr h="1681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EZ-SYS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EZ-Suite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/>
                </a:tc>
                <a:extLst>
                  <a:ext uri="{0D108BD9-81ED-4DB2-BD59-A6C34878D82A}">
                    <a16:rowId xmlns:a16="http://schemas.microsoft.com/office/drawing/2014/main" val="262476968"/>
                  </a:ext>
                </a:extLst>
              </a:tr>
              <a:tr h="168154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Total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174.55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260.55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93" marR="7493" marT="7493" marB="0" anchor="b"/>
                </a:tc>
                <a:extLst>
                  <a:ext uri="{0D108BD9-81ED-4DB2-BD59-A6C34878D82A}">
                    <a16:rowId xmlns:a16="http://schemas.microsoft.com/office/drawing/2014/main" val="3635800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0563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F94DC1C-47D1-41D7-8B1B-9A036D61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1383CE-CE86-4E1C-B289-798EB9E6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2"/>
          <a:stretch/>
        </p:blipFill>
        <p:spPr>
          <a:xfrm>
            <a:off x="1" y="0"/>
            <a:ext cx="5896768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2B8081-4C3C-A327-E3E4-292B3D64D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2032000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Cont’d</a:t>
            </a:r>
          </a:p>
        </p:txBody>
      </p:sp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AC12A592-C02D-46EF-8E1F-9335DB8D7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6" name="Freeform 14">
            <a:extLst>
              <a:ext uri="{FF2B5EF4-FFF2-40B4-BE49-F238E27FC236}">
                <a16:creationId xmlns:a16="http://schemas.microsoft.com/office/drawing/2014/main" id="{24005816-5BCA-4665-8A58-5580F8E9C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F07F359-8CA3-4854-91E7-EE600402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A7FCE86-4904-4337-8D0A-3ABA73F60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A32C234-504D-411A-A62B-C1CFD8CE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1593A9-FD94-454C-9225-478E9070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A3524A1-6DED-4D15-ADE5-F797DBCEC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A8491CF-856E-4A54-84A5-45C558D41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D63A388-BF18-4ABD-96E0-5946B1ABB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CF6D779-BD20-4058-AC29-AF4E2510C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189C0F2-FCB0-4636-9B05-F9FCBB202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74CB59A-0AC3-4235-A93D-73EE12466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B6E97A3-E95A-4D79-A8F8-1945EA26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F4ABF86-0905-4DE8-8F0B-D10D3D6F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FAAFEF7-DFA1-48C7-9E4E-FF7B1453C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D828735-DFD9-4894-8461-77A2FB0C9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A6C2585-E93E-489D-8819-FCEE3CFF1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57C1F25-FC5C-4082-B4F6-888F8E467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5DF4BDB-CA1D-4DA1-8D26-6BAEE0A21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315D2A0-DDA4-4A25-9CC7-7F90CCF0C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5312B72-7E7D-4B0B-960E-7D7C9540E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48B42BB-3C0E-4546-957B-AB593E30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37809D5-5F69-4BC6-A661-44B2A8A68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69CB4C-8BB5-4F63-8961-7EB8FE56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5E7B60C-3F52-49EA-99F5-BE42AF88D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5E885C-0F0D-4E11-8B78-4CE951E26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BFA6E20-F564-4CA4-9150-FDD50B02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3C02C6B-B913-486F-ACAE-432DE1F77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6B5EE64-D401-45A4-82D4-85D4BF5C8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F622D05-678C-405E-A74F-8D92A9C6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8E01EF1-6517-49CC-9891-1BD6D0F49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C93E79A-63A6-4782-9D2C-BC50CD3B9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6C4B4DB-9B57-4C69-96EB-3E1910CEF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BBDCDA7-4ECB-42B1-8524-3D30023D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7483057-DCDA-4BC6-8E99-7EAD94E8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5C35A56-0BFD-443F-8C2B-CA73A3BFE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14A0AE5-3A88-4D5D-845C-5E906888C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4D7BF13-EDB8-4740-A3C5-87E2E7C67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6DAB64F-4B49-434F-BFB6-0BEB41AFB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3B5AD9A-BDA6-42CE-A1C0-C07210307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FD67DCC-475F-4BED-A634-FCDD6317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D276E23-C86D-408D-821A-1E9A44CAE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879A029-D911-41C4-B218-E41871762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9C7C9F5-65FB-4EF9-9AAD-F7E1FC14B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115B885-5742-431C-BA48-96FC1F6D2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ACE37A6-0062-4B86-B4E6-18088040C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A8679B4-56BA-43AB-A0A2-E2DA3E205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0DE24D2-627B-4C47-A858-A572BCDBA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612A33E-5DE0-4E4D-9469-0BD0B3E0E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1673515-5E42-490F-85A0-45658D81C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B048C17-3768-4DAF-A7AE-B2E717497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AA4E6AA-9D65-4EED-91CB-87A5762ED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B48B9EB-BBF2-48D7-A1D7-720D94506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1492B79-7338-4309-8667-BB29A7BC7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352FD87-EC9C-4EB5-9ACC-A152F78FC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F2CEA1F-EFA8-4353-B5F8-CCE27955A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3E2723F-2530-4636-9A19-8F11B156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A9EE901-51C9-4292-BB45-5EDB8568A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55407C2-7321-48CD-811F-92C71F701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5298A8A-2787-4153-BDA2-E939BFD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45057B3-3FAB-42ED-AF52-F00BB07FA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A3F09E9-F476-4352-90E3-6A15C7426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28F7C5C-CECC-45A8-8A1F-D679534D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FFDFE9C-2017-4831-9F1B-6A03B58B1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1BC942F-09CF-4A51-85A5-E23E2D71C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456B520-137F-484D-A1B1-7DA5C3F8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ECA29F0-381E-4770-97BF-54C4E5220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43CCF9F-8F11-4676-82F3-DEE8A48C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FA620FD-6A45-4754-BF42-A9FA4496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C4D38F3-F3A2-42F4-8B57-DE978EC4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C26D30E-A91E-4A5B-A419-0B9D79D5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DAB3EBC-722A-462E-AAAE-506E50038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BAABC17-832F-48CF-B0D7-0F7DE5460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1FCA513-75D7-414B-BE8F-D780746A1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2EDEC73-B6F5-473F-934A-CEF57604A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B987884-C452-4492-A9F8-2770D337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D978AF2-B7BB-4E05-81F1-1A5DBD1C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7AD4D45-C3AB-458E-B826-0FACBD0DF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6E15555-6738-463C-B7DF-86429F2F9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E487172-B4C3-4D13-A562-EF0BA3DD9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E66297-1295-432A-AA84-7BB2341C1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1E3C9B4-9AE9-FE96-24C2-54635FA2A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143984"/>
              </p:ext>
            </p:extLst>
          </p:nvPr>
        </p:nvGraphicFramePr>
        <p:xfrm>
          <a:off x="6664679" y="2439655"/>
          <a:ext cx="5124329" cy="31996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17607">
                  <a:extLst>
                    <a:ext uri="{9D8B030D-6E8A-4147-A177-3AD203B41FA5}">
                      <a16:colId xmlns:a16="http://schemas.microsoft.com/office/drawing/2014/main" val="1948666161"/>
                    </a:ext>
                  </a:extLst>
                </a:gridCol>
                <a:gridCol w="2506722">
                  <a:extLst>
                    <a:ext uri="{9D8B030D-6E8A-4147-A177-3AD203B41FA5}">
                      <a16:colId xmlns:a16="http://schemas.microsoft.com/office/drawing/2014/main" val="3161305992"/>
                    </a:ext>
                  </a:extLst>
                </a:gridCol>
              </a:tblGrid>
              <a:tr h="355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Total Hardware Labour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43" marR="15843" marT="158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103750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43" marR="15843" marT="15843" marB="0" anchor="b"/>
                </a:tc>
                <a:extLst>
                  <a:ext uri="{0D108BD9-81ED-4DB2-BD59-A6C34878D82A}">
                    <a16:rowId xmlns:a16="http://schemas.microsoft.com/office/drawing/2014/main" val="1707183798"/>
                  </a:ext>
                </a:extLst>
              </a:tr>
              <a:tr h="355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Total Software Labour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43" marR="15843" marT="158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117150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43" marR="15843" marT="15843" marB="0" anchor="b"/>
                </a:tc>
                <a:extLst>
                  <a:ext uri="{0D108BD9-81ED-4DB2-BD59-A6C34878D82A}">
                    <a16:rowId xmlns:a16="http://schemas.microsoft.com/office/drawing/2014/main" val="1874513709"/>
                  </a:ext>
                </a:extLst>
              </a:tr>
              <a:tr h="355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Total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43" marR="15843" marT="158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229150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43" marR="15843" marT="15843" marB="0" anchor="b"/>
                </a:tc>
                <a:extLst>
                  <a:ext uri="{0D108BD9-81ED-4DB2-BD59-A6C34878D82A}">
                    <a16:rowId xmlns:a16="http://schemas.microsoft.com/office/drawing/2014/main" val="4037225142"/>
                  </a:ext>
                </a:extLst>
              </a:tr>
              <a:tr h="355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Material Cost £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43" marR="15843" marT="158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260.55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43" marR="15843" marT="15843" marB="0" anchor="b"/>
                </a:tc>
                <a:extLst>
                  <a:ext uri="{0D108BD9-81ED-4DB2-BD59-A6C34878D82A}">
                    <a16:rowId xmlns:a16="http://schemas.microsoft.com/office/drawing/2014/main" val="1191745031"/>
                  </a:ext>
                </a:extLst>
              </a:tr>
              <a:tr h="355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Systems ordered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43" marR="15843" marT="158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43" marR="15843" marT="15843" marB="0" anchor="b"/>
                </a:tc>
                <a:extLst>
                  <a:ext uri="{0D108BD9-81ED-4DB2-BD59-A6C34878D82A}">
                    <a16:rowId xmlns:a16="http://schemas.microsoft.com/office/drawing/2014/main" val="1481026609"/>
                  </a:ext>
                </a:extLst>
              </a:tr>
              <a:tr h="355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Total Cost £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43" marR="15843" marT="158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521100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43" marR="15843" marT="15843" marB="0" anchor="b"/>
                </a:tc>
                <a:extLst>
                  <a:ext uri="{0D108BD9-81ED-4DB2-BD59-A6C34878D82A}">
                    <a16:rowId xmlns:a16="http://schemas.microsoft.com/office/drawing/2014/main" val="494903693"/>
                  </a:ext>
                </a:extLst>
              </a:tr>
              <a:tr h="355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Total Overall Cost £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43" marR="15843" marT="158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750250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43" marR="15843" marT="15843" marB="0" anchor="b"/>
                </a:tc>
                <a:extLst>
                  <a:ext uri="{0D108BD9-81ED-4DB2-BD59-A6C34878D82A}">
                    <a16:rowId xmlns:a16="http://schemas.microsoft.com/office/drawing/2014/main" val="1705406141"/>
                  </a:ext>
                </a:extLst>
              </a:tr>
              <a:tr h="355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Budgeted Amount £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43" marR="15843" marT="158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500000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43" marR="15843" marT="15843" marB="0" anchor="b"/>
                </a:tc>
                <a:extLst>
                  <a:ext uri="{0D108BD9-81ED-4DB2-BD59-A6C34878D82A}">
                    <a16:rowId xmlns:a16="http://schemas.microsoft.com/office/drawing/2014/main" val="529844427"/>
                  </a:ext>
                </a:extLst>
              </a:tr>
              <a:tr h="355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Profit/Loss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43" marR="15843" marT="158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-250250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43" marR="15843" marT="15843" marB="0" anchor="b"/>
                </a:tc>
                <a:extLst>
                  <a:ext uri="{0D108BD9-81ED-4DB2-BD59-A6C34878D82A}">
                    <a16:rowId xmlns:a16="http://schemas.microsoft.com/office/drawing/2014/main" val="111642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08718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04A32-6A28-5957-435A-BA6F65D03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BD68F-381D-44AF-344E-563C09937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Expert Judgement 46 weeks </a:t>
            </a:r>
          </a:p>
          <a:p>
            <a:pPr marL="457200" lvl="1" indent="0">
              <a:buNone/>
            </a:pPr>
            <a:r>
              <a:rPr lang="en-US" dirty="0"/>
              <a:t>Program Evaluation and Review Technique (PERT)</a:t>
            </a:r>
          </a:p>
          <a:p>
            <a:pPr lvl="1"/>
            <a:r>
              <a:rPr lang="en-US" dirty="0"/>
              <a:t>Optimistic Time – 46 weeks</a:t>
            </a:r>
          </a:p>
          <a:p>
            <a:pPr lvl="1"/>
            <a:r>
              <a:rPr lang="en-US" dirty="0"/>
              <a:t>Most Likely Time – 56 weeks</a:t>
            </a:r>
          </a:p>
          <a:p>
            <a:pPr lvl="1"/>
            <a:r>
              <a:rPr lang="en-US" dirty="0"/>
              <a:t>Pessimistic Time – 75 weeks</a:t>
            </a:r>
          </a:p>
          <a:p>
            <a:pPr lvl="1"/>
            <a:r>
              <a:rPr lang="en-US" dirty="0"/>
              <a:t>Expected Time – 57 Weeks</a:t>
            </a:r>
          </a:p>
        </p:txBody>
      </p:sp>
    </p:spTree>
    <p:extLst>
      <p:ext uri="{BB962C8B-B14F-4D97-AF65-F5344CB8AC3E}">
        <p14:creationId xmlns:p14="http://schemas.microsoft.com/office/powerpoint/2010/main" val="156820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5776C1-7493-CF67-05DF-BBC4C4854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Going Forward</a:t>
            </a: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5E2C8A1D-E305-1B2C-A021-E65122FD177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948431" y="883571"/>
          <a:ext cx="5078730" cy="49914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87054">
                  <a:extLst>
                    <a:ext uri="{9D8B030D-6E8A-4147-A177-3AD203B41FA5}">
                      <a16:colId xmlns:a16="http://schemas.microsoft.com/office/drawing/2014/main" val="1145416179"/>
                    </a:ext>
                  </a:extLst>
                </a:gridCol>
                <a:gridCol w="1991676">
                  <a:extLst>
                    <a:ext uri="{9D8B030D-6E8A-4147-A177-3AD203B41FA5}">
                      <a16:colId xmlns:a16="http://schemas.microsoft.com/office/drawing/2014/main" val="25431044"/>
                    </a:ext>
                  </a:extLst>
                </a:gridCol>
              </a:tblGrid>
              <a:tr h="1144143"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Cost of Materials £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300" u="none" strike="noStrike">
                          <a:effectLst/>
                        </a:rPr>
                        <a:t>208.55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extLst>
                  <a:ext uri="{0D108BD9-81ED-4DB2-BD59-A6C34878D82A}">
                    <a16:rowId xmlns:a16="http://schemas.microsoft.com/office/drawing/2014/main" val="703766251"/>
                  </a:ext>
                </a:extLst>
              </a:tr>
              <a:tr h="641223"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Pre-Ordered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300" u="none" strike="noStrike">
                          <a:effectLst/>
                        </a:rPr>
                        <a:t>3000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extLst>
                  <a:ext uri="{0D108BD9-81ED-4DB2-BD59-A6C34878D82A}">
                    <a16:rowId xmlns:a16="http://schemas.microsoft.com/office/drawing/2014/main" val="3593870876"/>
                  </a:ext>
                </a:extLst>
              </a:tr>
              <a:tr h="641223"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Labor £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300" u="none" strike="noStrike">
                          <a:effectLst/>
                        </a:rPr>
                        <a:t>229150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extLst>
                  <a:ext uri="{0D108BD9-81ED-4DB2-BD59-A6C34878D82A}">
                    <a16:rowId xmlns:a16="http://schemas.microsoft.com/office/drawing/2014/main" val="3158679390"/>
                  </a:ext>
                </a:extLst>
              </a:tr>
              <a:tr h="641223"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Total Cost £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300" u="none" strike="noStrike">
                          <a:effectLst/>
                        </a:rPr>
                        <a:t>854800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extLst>
                  <a:ext uri="{0D108BD9-81ED-4DB2-BD59-A6C34878D82A}">
                    <a16:rowId xmlns:a16="http://schemas.microsoft.com/office/drawing/2014/main" val="310580325"/>
                  </a:ext>
                </a:extLst>
              </a:tr>
              <a:tr h="641223"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Selling Price £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300" u="none" strike="noStrike">
                          <a:effectLst/>
                        </a:rPr>
                        <a:t>399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extLst>
                  <a:ext uri="{0D108BD9-81ED-4DB2-BD59-A6C34878D82A}">
                    <a16:rowId xmlns:a16="http://schemas.microsoft.com/office/drawing/2014/main" val="4273650560"/>
                  </a:ext>
                </a:extLst>
              </a:tr>
              <a:tr h="641223"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Total Revenue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300" u="none" strike="noStrike">
                          <a:effectLst/>
                        </a:rPr>
                        <a:t>1197000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extLst>
                  <a:ext uri="{0D108BD9-81ED-4DB2-BD59-A6C34878D82A}">
                    <a16:rowId xmlns:a16="http://schemas.microsoft.com/office/drawing/2014/main" val="3908494351"/>
                  </a:ext>
                </a:extLst>
              </a:tr>
              <a:tr h="641223">
                <a:tc>
                  <a:txBody>
                    <a:bodyPr/>
                    <a:lstStyle/>
                    <a:p>
                      <a:pPr algn="l" fontAlgn="b"/>
                      <a:r>
                        <a:rPr lang="en-US" sz="3300" u="none" strike="noStrike">
                          <a:effectLst/>
                        </a:rPr>
                        <a:t>Profit/Loss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300" u="none" strike="noStrike">
                          <a:effectLst/>
                        </a:rPr>
                        <a:t>342200</a:t>
                      </a:r>
                      <a:endParaRPr lang="en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extLst>
                  <a:ext uri="{0D108BD9-81ED-4DB2-BD59-A6C34878D82A}">
                    <a16:rowId xmlns:a16="http://schemas.microsoft.com/office/drawing/2014/main" val="3263910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3361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E4C79-65F1-DFE1-6433-FDAB8362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Premium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DE6A0-F8D8-0937-6582-0BBE98242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Sell the machine </a:t>
            </a:r>
            <a:r>
              <a:rPr lang="en-US" dirty="0" err="1"/>
              <a:t>requersted</a:t>
            </a:r>
            <a:r>
              <a:rPr lang="en-US" dirty="0"/>
              <a:t> by EDC to consumers for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£599.00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546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B2825-B479-4522-80BF-926C67338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E1329-77CA-F5B3-ADCE-4B1012CC7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26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charset="0"/>
              </a:rPr>
              <a:t>Thank you for taking the time to join me for this Project Update Presentation.</a:t>
            </a:r>
          </a:p>
          <a:p>
            <a:r>
              <a:rPr lang="en-US" sz="2400" dirty="0">
                <a:latin typeface="Times New Roman" charset="0"/>
              </a:rPr>
              <a:t>This update is meant to inform on what has been going on in the current Project inflight of the feedback that was received from EDC </a:t>
            </a:r>
          </a:p>
          <a:p>
            <a:endParaRPr lang="en-US" sz="24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380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85199"/>
            <a:ext cx="10131425" cy="364913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charset="0"/>
              </a:rPr>
              <a:t> Project Milestones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charset="0"/>
              </a:rPr>
              <a:t>Original Budget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charset="0"/>
              </a:rPr>
              <a:t>Previous Specifications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charset="0"/>
              </a:rPr>
              <a:t>Requirements Table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charset="0"/>
              </a:rPr>
              <a:t>Costed Project Plan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charset="0"/>
              </a:rPr>
              <a:t>Timeline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charset="0"/>
              </a:rPr>
              <a:t>Going Forward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Calibri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977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024838-9283-7FA6-C59E-063679880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2590799" cy="49953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Project Milestones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607469C-CC9B-274C-CABE-AC08FFA9DF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3242687"/>
              </p:ext>
            </p:extLst>
          </p:nvPr>
        </p:nvGraphicFramePr>
        <p:xfrm>
          <a:off x="4808601" y="1332715"/>
          <a:ext cx="6545199" cy="3958156"/>
        </p:xfrm>
        <a:graphic>
          <a:graphicData uri="http://schemas.openxmlformats.org/drawingml/2006/table">
            <a:tbl>
              <a:tblPr>
                <a:noFill/>
                <a:tableStyleId>{5C22544A-7EE6-4342-B048-85BDC9FD1C3A}</a:tableStyleId>
              </a:tblPr>
              <a:tblGrid>
                <a:gridCol w="6545199">
                  <a:extLst>
                    <a:ext uri="{9D8B030D-6E8A-4147-A177-3AD203B41FA5}">
                      <a16:colId xmlns:a16="http://schemas.microsoft.com/office/drawing/2014/main" val="1492553561"/>
                    </a:ext>
                  </a:extLst>
                </a:gridCol>
              </a:tblGrid>
              <a:tr h="583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Milestones</a:t>
                      </a:r>
                      <a:endParaRPr lang="en-US" sz="1500" b="1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7" marR="157347" marT="157347" marB="15734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9632511"/>
                  </a:ext>
                </a:extLst>
              </a:tr>
              <a:tr h="811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Synputer 1: This was the Original prototyped model with condierations to the requirements that were set forth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7" marR="157347" marT="157347" marB="15734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279266"/>
                  </a:ext>
                </a:extLst>
              </a:tr>
              <a:tr h="583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Project Report: This was sent to EDC and criticsms were highlighted 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7" marR="157347" marT="157347" marB="15734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3946898"/>
                  </a:ext>
                </a:extLst>
              </a:tr>
              <a:tr h="583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Synputer 2.0: We went back to the drawingf board.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7" marR="157347" marT="157347" marB="15734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0261381"/>
                  </a:ext>
                </a:extLst>
              </a:tr>
              <a:tr h="811212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EDC Requirements Fulfilled: The Team made every effort to meet the requirments set forth by EDC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7" marR="157347" marT="157347" marB="15734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053691"/>
                  </a:ext>
                </a:extLst>
              </a:tr>
              <a:tr h="583933"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Consumer and Beyond: We will now market both models to consumers</a:t>
                      </a:r>
                      <a:endParaRPr lang="en-US" sz="15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57347" marR="157347" marT="157347" marB="15734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0398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82649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43466"/>
            <a:ext cx="2590799" cy="49953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Original Budget</a:t>
            </a:r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FAA6538-C437-4EBC-D005-567EA69948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9951356"/>
              </p:ext>
            </p:extLst>
          </p:nvPr>
        </p:nvGraphicFramePr>
        <p:xfrm>
          <a:off x="4187781" y="239376"/>
          <a:ext cx="3878246" cy="5074497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798238">
                  <a:extLst>
                    <a:ext uri="{9D8B030D-6E8A-4147-A177-3AD203B41FA5}">
                      <a16:colId xmlns:a16="http://schemas.microsoft.com/office/drawing/2014/main" val="3550867625"/>
                    </a:ext>
                  </a:extLst>
                </a:gridCol>
                <a:gridCol w="770002">
                  <a:extLst>
                    <a:ext uri="{9D8B030D-6E8A-4147-A177-3AD203B41FA5}">
                      <a16:colId xmlns:a16="http://schemas.microsoft.com/office/drawing/2014/main" val="197460077"/>
                    </a:ext>
                  </a:extLst>
                </a:gridCol>
                <a:gridCol w="770002">
                  <a:extLst>
                    <a:ext uri="{9D8B030D-6E8A-4147-A177-3AD203B41FA5}">
                      <a16:colId xmlns:a16="http://schemas.microsoft.com/office/drawing/2014/main" val="1903643055"/>
                    </a:ext>
                  </a:extLst>
                </a:gridCol>
                <a:gridCol w="770002">
                  <a:extLst>
                    <a:ext uri="{9D8B030D-6E8A-4147-A177-3AD203B41FA5}">
                      <a16:colId xmlns:a16="http://schemas.microsoft.com/office/drawing/2014/main" val="1462319453"/>
                    </a:ext>
                  </a:extLst>
                </a:gridCol>
                <a:gridCol w="770002">
                  <a:extLst>
                    <a:ext uri="{9D8B030D-6E8A-4147-A177-3AD203B41FA5}">
                      <a16:colId xmlns:a16="http://schemas.microsoft.com/office/drawing/2014/main" val="274592147"/>
                    </a:ext>
                  </a:extLst>
                </a:gridCol>
              </a:tblGrid>
              <a:tr h="4758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Role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66" marR="28266" marT="28266" marB="28266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# of Employee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66" marR="28266" marT="28266" marB="28266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Cost/Day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66" marR="28266" marT="28266" marB="28266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Total Days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66" marR="28266" marT="28266" marB="28266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Total Cost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66" marR="28266" marT="28266" marB="28266" anchor="b"/>
                </a:tc>
                <a:extLst>
                  <a:ext uri="{0D108BD9-81ED-4DB2-BD59-A6C34878D82A}">
                    <a16:rowId xmlns:a16="http://schemas.microsoft.com/office/drawing/2014/main" val="3771543725"/>
                  </a:ext>
                </a:extLst>
              </a:tr>
              <a:tr h="4758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Project Manager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66" marR="28266" marT="28266" marB="28266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66" marR="28266" marT="28266" marB="28266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£275.00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66" marR="28266" marT="28266" marB="28266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66" marR="28266" marT="28266" marB="28266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£8,250.00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66" marR="28266" marT="28266" marB="28266" anchor="b"/>
                </a:tc>
                <a:extLst>
                  <a:ext uri="{0D108BD9-81ED-4DB2-BD59-A6C34878D82A}">
                    <a16:rowId xmlns:a16="http://schemas.microsoft.com/office/drawing/2014/main" val="1541192773"/>
                  </a:ext>
                </a:extLst>
              </a:tr>
              <a:tr h="6899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Hardware Architect (Inhouse)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66" marR="28266" marT="28266" marB="28266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66" marR="28266" marT="28266" marB="28266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£250.00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66" marR="28266" marT="28266" marB="28266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66" marR="28266" marT="28266" marB="28266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£15,000.00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66" marR="28266" marT="28266" marB="28266" anchor="b"/>
                </a:tc>
                <a:extLst>
                  <a:ext uri="{0D108BD9-81ED-4DB2-BD59-A6C34878D82A}">
                    <a16:rowId xmlns:a16="http://schemas.microsoft.com/office/drawing/2014/main" val="3811077542"/>
                  </a:ext>
                </a:extLst>
              </a:tr>
              <a:tr h="6899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Hardware Architect (Agency)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66" marR="28266" marT="28266" marB="28266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66" marR="28266" marT="28266" marB="28266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£400.00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66" marR="28266" marT="28266" marB="28266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66" marR="28266" marT="28266" marB="28266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£24,000.00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66" marR="28266" marT="28266" marB="28266" anchor="b"/>
                </a:tc>
                <a:extLst>
                  <a:ext uri="{0D108BD9-81ED-4DB2-BD59-A6C34878D82A}">
                    <a16:rowId xmlns:a16="http://schemas.microsoft.com/office/drawing/2014/main" val="946926132"/>
                  </a:ext>
                </a:extLst>
              </a:tr>
              <a:tr h="6899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HW Engineer (inhouse)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66" marR="28266" marT="28266" marB="28266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66" marR="28266" marT="28266" marB="28266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£175.00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66" marR="28266" marT="28266" marB="28266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66" marR="28266" marT="28266" marB="28266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£64,750.00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66" marR="28266" marT="28266" marB="28266" anchor="b"/>
                </a:tc>
                <a:extLst>
                  <a:ext uri="{0D108BD9-81ED-4DB2-BD59-A6C34878D82A}">
                    <a16:rowId xmlns:a16="http://schemas.microsoft.com/office/drawing/2014/main" val="597128870"/>
                  </a:ext>
                </a:extLst>
              </a:tr>
              <a:tr h="4758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Software Architect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66" marR="28266" marT="28266" marB="28266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66" marR="28266" marT="28266" marB="28266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£300.00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66" marR="28266" marT="28266" marB="28266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66" marR="28266" marT="28266" marB="28266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£18,000.00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66" marR="28266" marT="28266" marB="28266" anchor="b"/>
                </a:tc>
                <a:extLst>
                  <a:ext uri="{0D108BD9-81ED-4DB2-BD59-A6C34878D82A}">
                    <a16:rowId xmlns:a16="http://schemas.microsoft.com/office/drawing/2014/main" val="1011075553"/>
                  </a:ext>
                </a:extLst>
              </a:tr>
              <a:tr h="4758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SW Engineer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66" marR="28266" marT="28266" marB="28266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£195.00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66" marR="28266" marT="28266" marB="28266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185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66" marR="28266" marT="28266" marB="28266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£72,150.00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66" marR="28266" marT="28266" marB="28266" anchor="b"/>
                </a:tc>
                <a:extLst>
                  <a:ext uri="{0D108BD9-81ED-4DB2-BD59-A6C34878D82A}">
                    <a16:rowId xmlns:a16="http://schemas.microsoft.com/office/drawing/2014/main" val="2980428828"/>
                  </a:ext>
                </a:extLst>
              </a:tr>
              <a:tr h="6899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Software Architect (Agency)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66" marR="28266" marT="28266" marB="28266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Payment Received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£450.00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66" marR="28266" marT="28266" marB="28266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66" marR="28266" marT="28266" marB="28266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£27,000.00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66" marR="28266" marT="28266" marB="28266" anchor="b"/>
                </a:tc>
                <a:extLst>
                  <a:ext uri="{0D108BD9-81ED-4DB2-BD59-A6C34878D82A}">
                    <a16:rowId xmlns:a16="http://schemas.microsoft.com/office/drawing/2014/main" val="4130703082"/>
                  </a:ext>
                </a:extLst>
              </a:tr>
              <a:tr h="411489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TOTAL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66" marR="28266" marT="28266" marB="28266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£229,150.00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266" marR="28266" marT="28266" marB="28266" anchor="b"/>
                </a:tc>
                <a:extLst>
                  <a:ext uri="{0D108BD9-81ED-4DB2-BD59-A6C34878D82A}">
                    <a16:rowId xmlns:a16="http://schemas.microsoft.com/office/drawing/2014/main" val="245464430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F49D882-FC60-7140-B074-73EC5612A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075157"/>
              </p:ext>
            </p:extLst>
          </p:nvPr>
        </p:nvGraphicFramePr>
        <p:xfrm>
          <a:off x="8133716" y="254461"/>
          <a:ext cx="4058284" cy="17851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4571">
                  <a:extLst>
                    <a:ext uri="{9D8B030D-6E8A-4147-A177-3AD203B41FA5}">
                      <a16:colId xmlns:a16="http://schemas.microsoft.com/office/drawing/2014/main" val="34682531"/>
                    </a:ext>
                  </a:extLst>
                </a:gridCol>
                <a:gridCol w="1014571">
                  <a:extLst>
                    <a:ext uri="{9D8B030D-6E8A-4147-A177-3AD203B41FA5}">
                      <a16:colId xmlns:a16="http://schemas.microsoft.com/office/drawing/2014/main" val="2966927051"/>
                    </a:ext>
                  </a:extLst>
                </a:gridCol>
                <a:gridCol w="1014571">
                  <a:extLst>
                    <a:ext uri="{9D8B030D-6E8A-4147-A177-3AD203B41FA5}">
                      <a16:colId xmlns:a16="http://schemas.microsoft.com/office/drawing/2014/main" val="707979616"/>
                    </a:ext>
                  </a:extLst>
                </a:gridCol>
                <a:gridCol w="1014571">
                  <a:extLst>
                    <a:ext uri="{9D8B030D-6E8A-4147-A177-3AD203B41FA5}">
                      <a16:colId xmlns:a16="http://schemas.microsoft.com/office/drawing/2014/main" val="687219215"/>
                    </a:ext>
                  </a:extLst>
                </a:gridCol>
              </a:tblGrid>
              <a:tr h="2305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Amount £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Amount £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3898188869"/>
                  </a:ext>
                </a:extLst>
              </a:tr>
              <a:tr h="2305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Payment Received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500,000.00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2655241228"/>
                  </a:ext>
                </a:extLst>
              </a:tr>
              <a:tr h="241300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Expenses: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Labour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229,150.00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2464290430"/>
                  </a:ext>
                </a:extLst>
              </a:tr>
              <a:tr h="241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Materials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220,850.00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1335621607"/>
                  </a:ext>
                </a:extLst>
              </a:tr>
              <a:tr h="241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Overhead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50,000.00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2957027521"/>
                  </a:ext>
                </a:extLst>
              </a:tr>
              <a:tr h="2305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Total Expenses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500,000.00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(500,000.00)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447550901"/>
                  </a:ext>
                </a:extLst>
              </a:tr>
              <a:tr h="2305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0.00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25400" marB="25400" anchor="b"/>
                </a:tc>
                <a:extLst>
                  <a:ext uri="{0D108BD9-81ED-4DB2-BD59-A6C34878D82A}">
                    <a16:rowId xmlns:a16="http://schemas.microsoft.com/office/drawing/2014/main" val="812289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2928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Original System Specifications</a:t>
            </a: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20" name="Content Placeholder 14">
            <a:extLst>
              <a:ext uri="{FF2B5EF4-FFF2-40B4-BE49-F238E27FC236}">
                <a16:creationId xmlns:a16="http://schemas.microsoft.com/office/drawing/2014/main" id="{D23A8CDC-D61A-2E95-7825-194F29F7CE0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617029" y="1159600"/>
          <a:ext cx="5741537" cy="4439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557">
                  <a:extLst>
                    <a:ext uri="{9D8B030D-6E8A-4147-A177-3AD203B41FA5}">
                      <a16:colId xmlns:a16="http://schemas.microsoft.com/office/drawing/2014/main" val="849235041"/>
                    </a:ext>
                  </a:extLst>
                </a:gridCol>
                <a:gridCol w="1179251">
                  <a:extLst>
                    <a:ext uri="{9D8B030D-6E8A-4147-A177-3AD203B41FA5}">
                      <a16:colId xmlns:a16="http://schemas.microsoft.com/office/drawing/2014/main" val="1156556322"/>
                    </a:ext>
                  </a:extLst>
                </a:gridCol>
                <a:gridCol w="765139">
                  <a:extLst>
                    <a:ext uri="{9D8B030D-6E8A-4147-A177-3AD203B41FA5}">
                      <a16:colId xmlns:a16="http://schemas.microsoft.com/office/drawing/2014/main" val="3645934305"/>
                    </a:ext>
                  </a:extLst>
                </a:gridCol>
                <a:gridCol w="971314">
                  <a:extLst>
                    <a:ext uri="{9D8B030D-6E8A-4147-A177-3AD203B41FA5}">
                      <a16:colId xmlns:a16="http://schemas.microsoft.com/office/drawing/2014/main" val="2052111929"/>
                    </a:ext>
                  </a:extLst>
                </a:gridCol>
                <a:gridCol w="1212733">
                  <a:extLst>
                    <a:ext uri="{9D8B030D-6E8A-4147-A177-3AD203B41FA5}">
                      <a16:colId xmlns:a16="http://schemas.microsoft.com/office/drawing/2014/main" val="3918787982"/>
                    </a:ext>
                  </a:extLst>
                </a:gridCol>
                <a:gridCol w="606543">
                  <a:extLst>
                    <a:ext uri="{9D8B030D-6E8A-4147-A177-3AD203B41FA5}">
                      <a16:colId xmlns:a16="http://schemas.microsoft.com/office/drawing/2014/main" val="308201868"/>
                    </a:ext>
                  </a:extLst>
                </a:gridCol>
              </a:tblGrid>
              <a:tr h="457180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Component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3" marR="10573" marT="105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Type 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3" marR="10573" marT="105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Quantity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3" marR="10573" marT="105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Unit Cost £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3" marR="10573" marT="105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Manufacturing Cost £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3" marR="10573" marT="1057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u="none" strike="noStrike">
                          <a:effectLst/>
                        </a:rPr>
                        <a:t>Total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3" marR="10573" marT="10573" marB="0" anchor="b"/>
                </a:tc>
                <a:extLst>
                  <a:ext uri="{0D108BD9-81ED-4DB2-BD59-A6C34878D82A}">
                    <a16:rowId xmlns:a16="http://schemas.microsoft.com/office/drawing/2014/main" val="315674744"/>
                  </a:ext>
                </a:extLst>
              </a:tr>
              <a:tr h="237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CPU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3" marR="10573" marT="10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68K8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3" marR="10573" marT="10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3" marR="10573" marT="10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3" marR="10573" marT="10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3" marR="10573" marT="10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3" marR="10573" marT="10573" marB="0" anchor="ctr"/>
                </a:tc>
                <a:extLst>
                  <a:ext uri="{0D108BD9-81ED-4DB2-BD59-A6C34878D82A}">
                    <a16:rowId xmlns:a16="http://schemas.microsoft.com/office/drawing/2014/main" val="3429743966"/>
                  </a:ext>
                </a:extLst>
              </a:tr>
              <a:tr h="237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Board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3" marR="10573" marT="10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A83-S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3" marR="10573" marT="10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3" marR="10573" marT="10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3" marR="10573" marT="10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3" marR="10573" marT="10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3" marR="10573" marT="10573" marB="0" anchor="ctr"/>
                </a:tc>
                <a:extLst>
                  <a:ext uri="{0D108BD9-81ED-4DB2-BD59-A6C34878D82A}">
                    <a16:rowId xmlns:a16="http://schemas.microsoft.com/office/drawing/2014/main" val="1600635560"/>
                  </a:ext>
                </a:extLst>
              </a:tr>
              <a:tr h="23726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ULA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3" marR="10573" marT="10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G1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3" marR="10573" marT="10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3" marR="10573" marT="10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3" marR="10573" marT="10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3" marR="10573" marT="10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3" marR="10573" marT="10573" marB="0" anchor="ctr"/>
                </a:tc>
                <a:extLst>
                  <a:ext uri="{0D108BD9-81ED-4DB2-BD59-A6C34878D82A}">
                    <a16:rowId xmlns:a16="http://schemas.microsoft.com/office/drawing/2014/main" val="564890070"/>
                  </a:ext>
                </a:extLst>
              </a:tr>
              <a:tr h="2372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G2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3" marR="10573" marT="10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3" marR="10573" marT="10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3" marR="10573" marT="10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3" marR="10573" marT="105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3" marR="10573" marT="10573" marB="0" anchor="ctr"/>
                </a:tc>
                <a:extLst>
                  <a:ext uri="{0D108BD9-81ED-4DB2-BD59-A6C34878D82A}">
                    <a16:rowId xmlns:a16="http://schemas.microsoft.com/office/drawing/2014/main" val="3342238785"/>
                  </a:ext>
                </a:extLst>
              </a:tr>
              <a:tr h="2372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G3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3" marR="10573" marT="105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3" marR="10573" marT="105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3" marR="10573" marT="105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3" marR="10573" marT="1057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3" marR="10573" marT="10573" marB="0" anchor="ctr"/>
                </a:tc>
                <a:extLst>
                  <a:ext uri="{0D108BD9-81ED-4DB2-BD59-A6C34878D82A}">
                    <a16:rowId xmlns:a16="http://schemas.microsoft.com/office/drawing/2014/main" val="1837329906"/>
                  </a:ext>
                </a:extLst>
              </a:tr>
              <a:tr h="2372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G4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3" marR="10573" marT="105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3" marR="10573" marT="105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3" marR="10573" marT="105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3" marR="10573" marT="1057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3" marR="10573" marT="10573" marB="0" anchor="ctr"/>
                </a:tc>
                <a:extLst>
                  <a:ext uri="{0D108BD9-81ED-4DB2-BD59-A6C34878D82A}">
                    <a16:rowId xmlns:a16="http://schemas.microsoft.com/office/drawing/2014/main" val="2039766170"/>
                  </a:ext>
                </a:extLst>
              </a:tr>
              <a:tr h="2372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ROM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3" marR="10573" marT="1057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32K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3" marR="10573" marT="105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3" marR="10573" marT="105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3" marR="10573" marT="105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3" marR="10573" marT="10573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3" marR="10573" marT="10573" marB="0" anchor="ctr"/>
                </a:tc>
                <a:extLst>
                  <a:ext uri="{0D108BD9-81ED-4DB2-BD59-A6C34878D82A}">
                    <a16:rowId xmlns:a16="http://schemas.microsoft.com/office/drawing/2014/main" val="1052758246"/>
                  </a:ext>
                </a:extLst>
              </a:tr>
              <a:tr h="237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RAM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3" marR="10573" marT="105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32Kb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3" marR="10573" marT="105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3" marR="10573" marT="105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3" marR="10573" marT="105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3" marR="10573" marT="105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3" marR="10573" marT="10573" marB="0" anchor="b"/>
                </a:tc>
                <a:extLst>
                  <a:ext uri="{0D108BD9-81ED-4DB2-BD59-A6C34878D82A}">
                    <a16:rowId xmlns:a16="http://schemas.microsoft.com/office/drawing/2014/main" val="3470373396"/>
                  </a:ext>
                </a:extLst>
              </a:tr>
              <a:tr h="237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INTSND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3" marR="10573" marT="105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i8042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3" marR="10573" marT="105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3" marR="10573" marT="105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3" marR="10573" marT="105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3" marR="10573" marT="105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3" marR="10573" marT="10573" marB="0" anchor="b"/>
                </a:tc>
                <a:extLst>
                  <a:ext uri="{0D108BD9-81ED-4DB2-BD59-A6C34878D82A}">
                    <a16:rowId xmlns:a16="http://schemas.microsoft.com/office/drawing/2014/main" val="3072161617"/>
                  </a:ext>
                </a:extLst>
              </a:tr>
              <a:tr h="237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STORAGE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3" marR="10573" marT="105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cartridge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3" marR="10573" marT="105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3" marR="10573" marT="105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3" marR="10573" marT="105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3" marR="10573" marT="105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3" marR="10573" marT="10573" marB="0" anchor="b"/>
                </a:tc>
                <a:extLst>
                  <a:ext uri="{0D108BD9-81ED-4DB2-BD59-A6C34878D82A}">
                    <a16:rowId xmlns:a16="http://schemas.microsoft.com/office/drawing/2014/main" val="2529688798"/>
                  </a:ext>
                </a:extLst>
              </a:tr>
              <a:tr h="23726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IOP-J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3" marR="10573" marT="1057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SC100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3" marR="10573" marT="105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3" marR="10573" marT="105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3" marR="10573" marT="105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3" marR="10573" marT="105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3" marR="10573" marT="10573" marB="0" anchor="b"/>
                </a:tc>
                <a:extLst>
                  <a:ext uri="{0D108BD9-81ED-4DB2-BD59-A6C34878D82A}">
                    <a16:rowId xmlns:a16="http://schemas.microsoft.com/office/drawing/2014/main" val="4212599703"/>
                  </a:ext>
                </a:extLst>
              </a:tr>
              <a:tr h="2372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SC150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3" marR="10573" marT="105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3" marR="10573" marT="105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3" marR="10573" marT="105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3" marR="10573" marT="105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3" marR="10573" marT="10573" marB="0" anchor="b"/>
                </a:tc>
                <a:extLst>
                  <a:ext uri="{0D108BD9-81ED-4DB2-BD59-A6C34878D82A}">
                    <a16:rowId xmlns:a16="http://schemas.microsoft.com/office/drawing/2014/main" val="2071424593"/>
                  </a:ext>
                </a:extLst>
              </a:tr>
              <a:tr h="237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CASE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3" marR="10573" marT="105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DESKTOP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3" marR="10573" marT="105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3" marR="10573" marT="105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3" marR="10573" marT="105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3" marR="10573" marT="105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3" marR="10573" marT="10573" marB="0" anchor="b"/>
                </a:tc>
                <a:extLst>
                  <a:ext uri="{0D108BD9-81ED-4DB2-BD59-A6C34878D82A}">
                    <a16:rowId xmlns:a16="http://schemas.microsoft.com/office/drawing/2014/main" val="2110302508"/>
                  </a:ext>
                </a:extLst>
              </a:tr>
              <a:tr h="4233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Misc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3" marR="10573" marT="105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resistors, caps, etc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3" marR="10573" marT="105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3" marR="10573" marT="105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3" marR="10573" marT="105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3" marR="10573" marT="105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3" marR="10573" marT="10573" marB="0" anchor="b"/>
                </a:tc>
                <a:extLst>
                  <a:ext uri="{0D108BD9-81ED-4DB2-BD59-A6C34878D82A}">
                    <a16:rowId xmlns:a16="http://schemas.microsoft.com/office/drawing/2014/main" val="4272815123"/>
                  </a:ext>
                </a:extLst>
              </a:tr>
              <a:tr h="2372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EZ-SYS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3" marR="10573" marT="105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EZ-Suite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3" marR="10573" marT="105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3" marR="10573" marT="105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3" marR="10573" marT="105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3" marR="10573" marT="105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3" marR="10573" marT="10573" marB="0" anchor="b"/>
                </a:tc>
                <a:extLst>
                  <a:ext uri="{0D108BD9-81ED-4DB2-BD59-A6C34878D82A}">
                    <a16:rowId xmlns:a16="http://schemas.microsoft.com/office/drawing/2014/main" val="2167586170"/>
                  </a:ext>
                </a:extLst>
              </a:tr>
              <a:tr h="23726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Total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3" marR="10573" marT="1057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144.55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3" marR="10573" marT="105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3" marR="10573" marT="1057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208.55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573" marR="10573" marT="10573" marB="0" anchor="b"/>
                </a:tc>
                <a:extLst>
                  <a:ext uri="{0D108BD9-81ED-4DB2-BD59-A6C34878D82A}">
                    <a16:rowId xmlns:a16="http://schemas.microsoft.com/office/drawing/2014/main" val="2033178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5777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8F64A-B631-79A3-D059-21E906217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6" y="-123825"/>
            <a:ext cx="10131425" cy="1456267"/>
          </a:xfrm>
        </p:spPr>
        <p:txBody>
          <a:bodyPr/>
          <a:lstStyle/>
          <a:p>
            <a:r>
              <a:rPr lang="en-US" dirty="0"/>
              <a:t>Table OF REQUIREMENTS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808FB82-9A88-4946-FE12-FFFA229E2C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019206"/>
              </p:ext>
            </p:extLst>
          </p:nvPr>
        </p:nvGraphicFramePr>
        <p:xfrm>
          <a:off x="657226" y="1332442"/>
          <a:ext cx="10671048" cy="563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7016">
                  <a:extLst>
                    <a:ext uri="{9D8B030D-6E8A-4147-A177-3AD203B41FA5}">
                      <a16:colId xmlns:a16="http://schemas.microsoft.com/office/drawing/2014/main" val="1051442613"/>
                    </a:ext>
                  </a:extLst>
                </a:gridCol>
                <a:gridCol w="3557016">
                  <a:extLst>
                    <a:ext uri="{9D8B030D-6E8A-4147-A177-3AD203B41FA5}">
                      <a16:colId xmlns:a16="http://schemas.microsoft.com/office/drawing/2014/main" val="3391981085"/>
                    </a:ext>
                  </a:extLst>
                </a:gridCol>
                <a:gridCol w="3557016">
                  <a:extLst>
                    <a:ext uri="{9D8B030D-6E8A-4147-A177-3AD203B41FA5}">
                      <a16:colId xmlns:a16="http://schemas.microsoft.com/office/drawing/2014/main" val="2163382659"/>
                    </a:ext>
                  </a:extLst>
                </a:gridCol>
              </a:tblGrid>
              <a:tr h="331655">
                <a:tc>
                  <a:txBody>
                    <a:bodyPr/>
                    <a:lstStyle/>
                    <a:p>
                      <a:r>
                        <a:rPr lang="en-CA" sz="1600">
                          <a:solidFill>
                            <a:schemeClr val="tx1"/>
                          </a:solidFill>
                          <a:latin typeface="+mj-lt"/>
                          <a:cs typeface="Arial" panose="020B0604020202020204" pitchFamily="34" charset="0"/>
                        </a:rPr>
                        <a:t>REQUIREMENT</a:t>
                      </a:r>
                      <a:endParaRPr lang="en-CA" sz="1600" dirty="0">
                        <a:solidFill>
                          <a:schemeClr val="tx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>
                          <a:solidFill>
                            <a:schemeClr val="tx1"/>
                          </a:solidFill>
                          <a:latin typeface="+mj-lt"/>
                          <a:cs typeface="Arial" panose="020B0604020202020204" pitchFamily="34" charset="0"/>
                        </a:rPr>
                        <a:t>WAS IT MET?</a:t>
                      </a:r>
                      <a:endParaRPr lang="en-CA" sz="1600" dirty="0">
                        <a:solidFill>
                          <a:schemeClr val="tx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>
                          <a:solidFill>
                            <a:schemeClr val="tx1"/>
                          </a:solidFill>
                          <a:latin typeface="+mj-lt"/>
                          <a:cs typeface="Arial" panose="020B0604020202020204" pitchFamily="34" charset="0"/>
                        </a:rPr>
                        <a:t>JUSTIFICATION</a:t>
                      </a:r>
                      <a:endParaRPr lang="en-CA" sz="1600" dirty="0">
                        <a:solidFill>
                          <a:schemeClr val="tx1"/>
                        </a:solidFill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178465"/>
                  </a:ext>
                </a:extLst>
              </a:tr>
              <a:tr h="814063">
                <a:tc>
                  <a:txBody>
                    <a:bodyPr/>
                    <a:lstStyle/>
                    <a:p>
                      <a:r>
                        <a:rPr lang="en-CA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Industry Standard 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b="1" u="sng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r>
                        <a:rPr lang="en-CA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HyperBasic/OS definitely meets the standard of industry</a:t>
                      </a:r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HyperBasic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is the OS designed by our team and is what is most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appropritate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especially when one looks at the specifications of the other Operating Systems </a:t>
                      </a:r>
                      <a:endParaRPr lang="en-CA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213366"/>
                  </a:ext>
                </a:extLst>
              </a:tr>
              <a:tr h="452257">
                <a:tc>
                  <a:txBody>
                    <a:bodyPr/>
                    <a:lstStyle/>
                    <a:p>
                      <a:r>
                        <a:rPr lang="en-CA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External Keyboard/Connector</a:t>
                      </a:r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b="1" u="sng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r>
                        <a:rPr lang="en-CA" sz="1200" b="0" u="non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-US" sz="1200" b="0" u="non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Comes with two(2) IOP-J SC150 2ch that supports keyboard,mouse and joystick</a:t>
                      </a:r>
                      <a:endParaRPr lang="en-CA" sz="1200" b="1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u="none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Having 2 IOP-J will allow for dual use of keyboard,mouse and joystick or a combination.</a:t>
                      </a:r>
                      <a:endParaRPr lang="en-CA" sz="1200" b="0" u="none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108201"/>
                  </a:ext>
                </a:extLst>
              </a:tr>
              <a:tr h="633160">
                <a:tc>
                  <a:txBody>
                    <a:bodyPr/>
                    <a:lstStyle/>
                    <a:p>
                      <a:r>
                        <a:rPr lang="en-CA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 least 512KB of RAM</a:t>
                      </a:r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b="1" u="sng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r>
                        <a:rPr lang="en-CA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System now allows for 4 512KB of Ram for a maximum RAM of 2MB</a:t>
                      </a:r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CA" sz="1200" b="0" u="none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Having an abundance of RAM will assist in multitasking in HB/OS GUI, accelerating productivity and usability of the system</a:t>
                      </a:r>
                      <a:endParaRPr lang="en-CA" sz="1200" b="0" u="none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736275"/>
                  </a:ext>
                </a:extLst>
              </a:tr>
              <a:tr h="452257">
                <a:tc>
                  <a:txBody>
                    <a:bodyPr/>
                    <a:lstStyle/>
                    <a:p>
                      <a:r>
                        <a:rPr lang="en-CA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Removable Media Drive</a:t>
                      </a:r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b="1" u="sng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r>
                        <a:rPr lang="en-CA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System supports 2 removable cartridge drives</a:t>
                      </a:r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CA" sz="1200" b="0" u="none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Two cartridges will allow for easy emulation and storage control</a:t>
                      </a:r>
                      <a:endParaRPr lang="en-CA" sz="1200" b="0" u="none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289954"/>
                  </a:ext>
                </a:extLst>
              </a:tr>
              <a:tr h="633160">
                <a:tc>
                  <a:txBody>
                    <a:bodyPr/>
                    <a:lstStyle/>
                    <a:p>
                      <a:r>
                        <a:rPr lang="en-CA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SCSI Expansion Capability</a:t>
                      </a:r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CA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b="0" u="none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When evaluating everything the system required, this expansion slot was found to be inadequate. It does not provide the 4 slots for ULA.</a:t>
                      </a:r>
                      <a:endParaRPr lang="en-CA" sz="1200" b="0" u="none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23427"/>
                  </a:ext>
                </a:extLst>
              </a:tr>
              <a:tr h="814063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20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68000 CPU or Upgradable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1" u="sng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r>
                        <a:rPr lang="en-CA" sz="1200" b="0" u="non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en-US" sz="1200" b="0" u="none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CPU is a 68k series that offers 8MHz, 16/32, 16MB max RAM</a:t>
                      </a:r>
                      <a:endParaRPr lang="en-CA" sz="1200" b="0" u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u="none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This is a CPU that is better than many others and because of the choice to use a socketed board, if users are not satisfied then they can simply swap this for an upgraded CPU.</a:t>
                      </a:r>
                      <a:endParaRPr lang="en-CA" sz="1200" b="0" u="none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649812"/>
                  </a:ext>
                </a:extLst>
              </a:tr>
              <a:tr h="633160">
                <a:tc>
                  <a:txBody>
                    <a:bodyPr/>
                    <a:lstStyle/>
                    <a:p>
                      <a:pPr algn="just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Serial Ports (RS422/RS485)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1" u="sng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r>
                        <a:rPr lang="en-CA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system comes with two (2) IOP-J SC100 2ch MPX serial ports </a:t>
                      </a:r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u="none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Users may require serial ports for connecting to legacy hardware or industrial equipment using RS422/RS485 protocols</a:t>
                      </a:r>
                      <a:r>
                        <a:rPr lang="en-CA" sz="1200" b="0" u="none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endParaRPr lang="en-CA" sz="1200" b="0" u="none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197848"/>
                  </a:ext>
                </a:extLst>
              </a:tr>
              <a:tr h="814063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GUI Support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1" u="sng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  <a:r>
                        <a:rPr lang="en-CA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system has been outfitted to do so with connection ports and software included.</a:t>
                      </a:r>
                      <a:endParaRPr lang="en-CA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u="none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This was a requirement that was asked to be </a:t>
                      </a:r>
                      <a:r>
                        <a:rPr lang="en-US" sz="1200" b="0" u="none" kern="120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inplemented</a:t>
                      </a:r>
                      <a:r>
                        <a:rPr lang="en-US" sz="1200" b="0" u="none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and it was seen by our team that the potential market to outside users would also want this </a:t>
                      </a:r>
                      <a:endParaRPr lang="en-CA" sz="1200" b="0" u="none" kern="12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092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2192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F94DC1C-47D1-41D7-8B1B-9A036D61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1383CE-CE86-4E1C-B289-798EB9E6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2"/>
          <a:stretch/>
        </p:blipFill>
        <p:spPr>
          <a:xfrm>
            <a:off x="1" y="0"/>
            <a:ext cx="5896768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3F2399-0374-3506-B424-39A56328B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2032000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Cost Project Plan</a:t>
            </a:r>
            <a:endParaRPr lang="en-US" sz="4800" dirty="0">
              <a:solidFill>
                <a:srgbClr val="FFFFFF"/>
              </a:solidFill>
            </a:endParaRPr>
          </a:p>
        </p:txBody>
      </p:sp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AC12A592-C02D-46EF-8E1F-9335DB8D7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6" name="Freeform 14">
            <a:extLst>
              <a:ext uri="{FF2B5EF4-FFF2-40B4-BE49-F238E27FC236}">
                <a16:creationId xmlns:a16="http://schemas.microsoft.com/office/drawing/2014/main" id="{24005816-5BCA-4665-8A58-5580F8E9C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F07F359-8CA3-4854-91E7-EE600402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A7FCE86-4904-4337-8D0A-3ABA73F60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A32C234-504D-411A-A62B-C1CFD8CE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1593A9-FD94-454C-9225-478E9070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A3524A1-6DED-4D15-ADE5-F797DBCEC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A8491CF-856E-4A54-84A5-45C558D41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D63A388-BF18-4ABD-96E0-5946B1ABB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CF6D779-BD20-4058-AC29-AF4E2510C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189C0F2-FCB0-4636-9B05-F9FCBB202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74CB59A-0AC3-4235-A93D-73EE12466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B6E97A3-E95A-4D79-A8F8-1945EA26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F4ABF86-0905-4DE8-8F0B-D10D3D6F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FAAFEF7-DFA1-48C7-9E4E-FF7B1453C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D828735-DFD9-4894-8461-77A2FB0C9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A6C2585-E93E-489D-8819-FCEE3CFF1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57C1F25-FC5C-4082-B4F6-888F8E467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5DF4BDB-CA1D-4DA1-8D26-6BAEE0A21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315D2A0-DDA4-4A25-9CC7-7F90CCF0C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5312B72-7E7D-4B0B-960E-7D7C9540E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48B42BB-3C0E-4546-957B-AB593E30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37809D5-5F69-4BC6-A661-44B2A8A68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69CB4C-8BB5-4F63-8961-7EB8FE56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5E7B60C-3F52-49EA-99F5-BE42AF88D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5E885C-0F0D-4E11-8B78-4CE951E26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BFA6E20-F564-4CA4-9150-FDD50B02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3C02C6B-B913-486F-ACAE-432DE1F77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6B5EE64-D401-45A4-82D4-85D4BF5C8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F622D05-678C-405E-A74F-8D92A9C6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8E01EF1-6517-49CC-9891-1BD6D0F49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C93E79A-63A6-4782-9D2C-BC50CD3B9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6C4B4DB-9B57-4C69-96EB-3E1910CEF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BBDCDA7-4ECB-42B1-8524-3D30023D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7483057-DCDA-4BC6-8E99-7EAD94E8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5C35A56-0BFD-443F-8C2B-CA73A3BFE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14A0AE5-3A88-4D5D-845C-5E906888C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4D7BF13-EDB8-4740-A3C5-87E2E7C67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6DAB64F-4B49-434F-BFB6-0BEB41AFB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3B5AD9A-BDA6-42CE-A1C0-C07210307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FD67DCC-475F-4BED-A634-FCDD6317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D276E23-C86D-408D-821A-1E9A44CAE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879A029-D911-41C4-B218-E41871762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9C7C9F5-65FB-4EF9-9AAD-F7E1FC14B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115B885-5742-431C-BA48-96FC1F6D2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ACE37A6-0062-4B86-B4E6-18088040C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A8679B4-56BA-43AB-A0A2-E2DA3E205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0DE24D2-627B-4C47-A858-A572BCDBA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612A33E-5DE0-4E4D-9469-0BD0B3E0E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1673515-5E42-490F-85A0-45658D81C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B048C17-3768-4DAF-A7AE-B2E717497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AA4E6AA-9D65-4EED-91CB-87A5762ED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B48B9EB-BBF2-48D7-A1D7-720D94506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1492B79-7338-4309-8667-BB29A7BC7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352FD87-EC9C-4EB5-9ACC-A152F78FC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F2CEA1F-EFA8-4353-B5F8-CCE27955A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3E2723F-2530-4636-9A19-8F11B156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A9EE901-51C9-4292-BB45-5EDB8568A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55407C2-7321-48CD-811F-92C71F701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5298A8A-2787-4153-BDA2-E939BFD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45057B3-3FAB-42ED-AF52-F00BB07FA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A3F09E9-F476-4352-90E3-6A15C7426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28F7C5C-CECC-45A8-8A1F-D679534D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FFDFE9C-2017-4831-9F1B-6A03B58B1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1BC942F-09CF-4A51-85A5-E23E2D71C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456B520-137F-484D-A1B1-7DA5C3F8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ECA29F0-381E-4770-97BF-54C4E5220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43CCF9F-8F11-4676-82F3-DEE8A48C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FA620FD-6A45-4754-BF42-A9FA4496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C4D38F3-F3A2-42F4-8B57-DE978EC4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C26D30E-A91E-4A5B-A419-0B9D79D5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DAB3EBC-722A-462E-AAAE-506E50038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BAABC17-832F-48CF-B0D7-0F7DE5460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1FCA513-75D7-414B-BE8F-D780746A1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2EDEC73-B6F5-473F-934A-CEF57604A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B987884-C452-4492-A9F8-2770D337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D978AF2-B7BB-4E05-81F1-1A5DBD1C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7AD4D45-C3AB-458E-B826-0FACBD0DF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6E15555-6738-463C-B7DF-86429F2F9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E487172-B4C3-4D13-A562-EF0BA3DD9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E66297-1295-432A-AA84-7BB2341C1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52FEBC0-D501-EBB1-147C-8DBDA63CDA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758602"/>
              </p:ext>
            </p:extLst>
          </p:nvPr>
        </p:nvGraphicFramePr>
        <p:xfrm>
          <a:off x="6664679" y="2516249"/>
          <a:ext cx="5124331" cy="3046510"/>
        </p:xfrm>
        <a:graphic>
          <a:graphicData uri="http://schemas.openxmlformats.org/drawingml/2006/table">
            <a:tbl>
              <a:tblPr/>
              <a:tblGrid>
                <a:gridCol w="724507">
                  <a:extLst>
                    <a:ext uri="{9D8B030D-6E8A-4147-A177-3AD203B41FA5}">
                      <a16:colId xmlns:a16="http://schemas.microsoft.com/office/drawing/2014/main" val="175762458"/>
                    </a:ext>
                  </a:extLst>
                </a:gridCol>
                <a:gridCol w="745845">
                  <a:extLst>
                    <a:ext uri="{9D8B030D-6E8A-4147-A177-3AD203B41FA5}">
                      <a16:colId xmlns:a16="http://schemas.microsoft.com/office/drawing/2014/main" val="995282316"/>
                    </a:ext>
                  </a:extLst>
                </a:gridCol>
                <a:gridCol w="724507">
                  <a:extLst>
                    <a:ext uri="{9D8B030D-6E8A-4147-A177-3AD203B41FA5}">
                      <a16:colId xmlns:a16="http://schemas.microsoft.com/office/drawing/2014/main" val="942696152"/>
                    </a:ext>
                  </a:extLst>
                </a:gridCol>
                <a:gridCol w="1044027">
                  <a:extLst>
                    <a:ext uri="{9D8B030D-6E8A-4147-A177-3AD203B41FA5}">
                      <a16:colId xmlns:a16="http://schemas.microsoft.com/office/drawing/2014/main" val="847342530"/>
                    </a:ext>
                  </a:extLst>
                </a:gridCol>
                <a:gridCol w="1230669">
                  <a:extLst>
                    <a:ext uri="{9D8B030D-6E8A-4147-A177-3AD203B41FA5}">
                      <a16:colId xmlns:a16="http://schemas.microsoft.com/office/drawing/2014/main" val="1475474659"/>
                    </a:ext>
                  </a:extLst>
                </a:gridCol>
                <a:gridCol w="654776">
                  <a:extLst>
                    <a:ext uri="{9D8B030D-6E8A-4147-A177-3AD203B41FA5}">
                      <a16:colId xmlns:a16="http://schemas.microsoft.com/office/drawing/2014/main" val="836592251"/>
                    </a:ext>
                  </a:extLst>
                </a:gridCol>
              </a:tblGrid>
              <a:tr h="178944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Component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44" marR="7444" marT="74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 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44" marR="7444" marT="74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Quantity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44" marR="7444" marT="74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 Cost £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44" marR="7444" marT="74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Manufacturing Cost £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44" marR="7444" marT="74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44" marR="7444" marT="74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994178"/>
                  </a:ext>
                </a:extLst>
              </a:tr>
              <a:tr h="167034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CPU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44" marR="7444" marT="7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68K8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44" marR="7444" marT="7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44" marR="7444" marT="7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44" marR="7444" marT="7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44" marR="7444" marT="7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44" marR="7444" marT="7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396467"/>
                  </a:ext>
                </a:extLst>
              </a:tr>
              <a:tr h="167034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Board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44" marR="7444" marT="7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A83-S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44" marR="7444" marT="7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44" marR="7444" marT="7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44" marR="7444" marT="7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44" marR="7444" marT="7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44" marR="7444" marT="7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5968845"/>
                  </a:ext>
                </a:extLst>
              </a:tr>
              <a:tr h="167034">
                <a:tc rowSpan="4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ULA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58" marR="71458" marT="35729" marB="35729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G1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44" marR="7444" marT="7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44" marR="7444" marT="7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44" marR="7444" marT="7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44" marR="7444" marT="7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44" marR="7444" marT="7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186334"/>
                  </a:ext>
                </a:extLst>
              </a:tr>
              <a:tr h="1670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G2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44" marR="7444" marT="7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44" marR="7444" marT="7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44" marR="7444" marT="7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44" marR="7444" marT="7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44" marR="7444" marT="7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497322"/>
                  </a:ext>
                </a:extLst>
              </a:tr>
              <a:tr h="1670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G3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44" marR="7444" marT="74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44" marR="7444" marT="74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44" marR="7444" marT="74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44" marR="7444" marT="74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44" marR="7444" marT="7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69326"/>
                  </a:ext>
                </a:extLst>
              </a:tr>
              <a:tr h="1670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G4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44" marR="7444" marT="74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44" marR="7444" marT="74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44" marR="7444" marT="74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44" marR="7444" marT="74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44" marR="7444" marT="7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87326"/>
                  </a:ext>
                </a:extLst>
              </a:tr>
              <a:tr h="167034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ROM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44" marR="7444" marT="7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32K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44" marR="7444" marT="74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44" marR="7444" marT="74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44" marR="7444" marT="74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44" marR="7444" marT="74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44" marR="7444" marT="74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7764047"/>
                  </a:ext>
                </a:extLst>
              </a:tr>
              <a:tr h="16703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RAM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44" marR="7444" marT="74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32Kb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44" marR="7444" marT="74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44" marR="7444" marT="74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44" marR="7444" marT="74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44" marR="7444" marT="74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44" marR="7444" marT="74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7289840"/>
                  </a:ext>
                </a:extLst>
              </a:tr>
              <a:tr h="16703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INTSND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44" marR="7444" marT="74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i8042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44" marR="7444" marT="74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44" marR="7444" marT="74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44" marR="7444" marT="74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44" marR="7444" marT="74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44" marR="7444" marT="74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4746"/>
                  </a:ext>
                </a:extLst>
              </a:tr>
              <a:tr h="16703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STORAGE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44" marR="7444" marT="74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cartridge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44" marR="7444" marT="74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44" marR="7444" marT="74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44" marR="7444" marT="74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44" marR="7444" marT="74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44" marR="7444" marT="74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506132"/>
                  </a:ext>
                </a:extLst>
              </a:tr>
              <a:tr h="167034">
                <a:tc rowSpan="2"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IOP-J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58" marR="71458" marT="35729" marB="35729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SC100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44" marR="7444" marT="74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44" marR="7444" marT="74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44" marR="7444" marT="74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44" marR="7444" marT="74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44" marR="7444" marT="74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119316"/>
                  </a:ext>
                </a:extLst>
              </a:tr>
              <a:tr h="1670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SC150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44" marR="7444" marT="74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44" marR="7444" marT="74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44" marR="7444" marT="74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44" marR="7444" marT="74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44" marR="7444" marT="74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949433"/>
                  </a:ext>
                </a:extLst>
              </a:tr>
              <a:tr h="16703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44" marR="7444" marT="74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DESKTOP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44" marR="7444" marT="74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44" marR="7444" marT="74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44" marR="7444" marT="74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44" marR="7444" marT="74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44" marR="7444" marT="74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281694"/>
                  </a:ext>
                </a:extLst>
              </a:tr>
              <a:tr h="298041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Misc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44" marR="7444" marT="74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resistors, caps, etc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44" marR="7444" marT="74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44" marR="7444" marT="74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44" marR="7444" marT="74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44" marR="7444" marT="74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44" marR="7444" marT="74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417165"/>
                  </a:ext>
                </a:extLst>
              </a:tr>
              <a:tr h="167034"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EZ-SYS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44" marR="7444" marT="74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EZ-Suite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44" marR="7444" marT="744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44" marR="7444" marT="744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44" marR="7444" marT="74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44" marR="7444" marT="74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44" marR="7444" marT="74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6249960"/>
                  </a:ext>
                </a:extLst>
              </a:tr>
              <a:tr h="231049">
                <a:tc gridSpan="3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58" marR="71458" marT="35729" marB="35729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144.55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44" marR="7444" marT="74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  <a:endParaRPr lang="en-US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44" marR="7444" marT="74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208.55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444" marR="7444" marT="744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0089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58759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108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1F94DC1C-47D1-41D7-8B1B-9A036D61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811383CE-CE86-4E1C-B289-798EB9E6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2"/>
          <a:stretch/>
        </p:blipFill>
        <p:spPr>
          <a:xfrm>
            <a:off x="1" y="0"/>
            <a:ext cx="5896768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C31510-8D1B-2E59-A5AE-FEDE506CC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76" y="2032000"/>
            <a:ext cx="4513792" cy="28193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Cont’d</a:t>
            </a:r>
          </a:p>
        </p:txBody>
      </p:sp>
      <p:sp useBgFill="1">
        <p:nvSpPr>
          <p:cNvPr id="112" name="Freeform 5">
            <a:extLst>
              <a:ext uri="{FF2B5EF4-FFF2-40B4-BE49-F238E27FC236}">
                <a16:creationId xmlns:a16="http://schemas.microsoft.com/office/drawing/2014/main" id="{AC12A592-C02D-46EF-8E1F-9335DB8D7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113" name="Freeform 14">
            <a:extLst>
              <a:ext uri="{FF2B5EF4-FFF2-40B4-BE49-F238E27FC236}">
                <a16:creationId xmlns:a16="http://schemas.microsoft.com/office/drawing/2014/main" id="{24005816-5BCA-4665-8A58-5580F8E9C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F07F359-8CA3-4854-91E7-EE600402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A7FCE86-4904-4337-8D0A-3ABA73F60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A32C234-504D-411A-A62B-C1CFD8CE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81593A9-FD94-454C-9225-478E9070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A3524A1-6DED-4D15-ADE5-F797DBCEC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A8491CF-856E-4A54-84A5-45C558D41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D63A388-BF18-4ABD-96E0-5946B1ABB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CF6D779-BD20-4058-AC29-AF4E2510C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189C0F2-FCB0-4636-9B05-F9FCBB202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74CB59A-0AC3-4235-A93D-73EE12466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B6E97A3-E95A-4D79-A8F8-1945EA26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F4ABF86-0905-4DE8-8F0B-D10D3D6F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FAAFEF7-DFA1-48C7-9E4E-FF7B1453C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D828735-DFD9-4894-8461-77A2FB0C9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A6C2585-E93E-489D-8819-FCEE3CFF1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57C1F25-FC5C-4082-B4F6-888F8E467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5DF4BDB-CA1D-4DA1-8D26-6BAEE0A21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315D2A0-DDA4-4A25-9CC7-7F90CCF0C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5312B72-7E7D-4B0B-960E-7D7C9540E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48B42BB-3C0E-4546-957B-AB593E30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37809D5-5F69-4BC6-A661-44B2A8A68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269CB4C-8BB5-4F63-8961-7EB8FE56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5E7B60C-3F52-49EA-99F5-BE42AF88D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C5E885C-0F0D-4E11-8B78-4CE951E26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BFA6E20-F564-4CA4-9150-FDD50B02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3C02C6B-B913-486F-ACAE-432DE1F77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6B5EE64-D401-45A4-82D4-85D4BF5C8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F622D05-678C-405E-A74F-8D92A9C6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8E01EF1-6517-49CC-9891-1BD6D0F49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C93E79A-63A6-4782-9D2C-BC50CD3B9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6C4B4DB-9B57-4C69-96EB-3E1910CEF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BBDCDA7-4ECB-42B1-8524-3D30023D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7483057-DCDA-4BC6-8E99-7EAD94E8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5C35A56-0BFD-443F-8C2B-CA73A3BFE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14A0AE5-3A88-4D5D-845C-5E906888C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4D7BF13-EDB8-4740-A3C5-87E2E7C67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6DAB64F-4B49-434F-BFB6-0BEB41AFB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3B5AD9A-BDA6-42CE-A1C0-C07210307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FD67DCC-475F-4BED-A634-FCDD6317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D276E23-C86D-408D-821A-1E9A44CAE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879A029-D911-41C4-B218-E41871762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9C7C9F5-65FB-4EF9-9AAD-F7E1FC14B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115B885-5742-431C-BA48-96FC1F6D2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ACE37A6-0062-4B86-B4E6-18088040C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A8679B4-56BA-43AB-A0A2-E2DA3E205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0DE24D2-627B-4C47-A858-A572BCDBA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612A33E-5DE0-4E4D-9469-0BD0B3E0E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1673515-5E42-490F-85A0-45658D81C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B048C17-3768-4DAF-A7AE-B2E717497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AA4E6AA-9D65-4EED-91CB-87A5762ED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B48B9EB-BBF2-48D7-A1D7-720D94506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1492B79-7338-4309-8667-BB29A7BC7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352FD87-EC9C-4EB5-9ACC-A152F78FC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F2CEA1F-EFA8-4353-B5F8-CCE27955A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3E2723F-2530-4636-9A19-8F11B156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A9EE901-51C9-4292-BB45-5EDB8568A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55407C2-7321-48CD-811F-92C71F701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5298A8A-2787-4153-BDA2-E939BFD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45057B3-3FAB-42ED-AF52-F00BB07FA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A3F09E9-F476-4352-90E3-6A15C7426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28F7C5C-CECC-45A8-8A1F-D679534D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FFDFE9C-2017-4831-9F1B-6A03B58B1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1BC942F-09CF-4A51-85A5-E23E2D71C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456B520-137F-484D-A1B1-7DA5C3F8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ECA29F0-381E-4770-97BF-54C4E5220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43CCF9F-8F11-4676-82F3-DEE8A48C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FA620FD-6A45-4754-BF42-A9FA4496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C4D38F3-F3A2-42F4-8B57-DE978EC4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C26D30E-A91E-4A5B-A419-0B9D79D5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DAB3EBC-722A-462E-AAAE-506E50038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BAABC17-832F-48CF-B0D7-0F7DE5460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1FCA513-75D7-414B-BE8F-D780746A1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2EDEC73-B6F5-473F-934A-CEF57604A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B987884-C452-4492-A9F8-2770D337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9D978AF2-B7BB-4E05-81F1-1A5DBD1C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7AD4D45-C3AB-458E-B826-0FACBD0DF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6E15555-6738-463C-B7DF-86429F2F9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E487172-B4C3-4D13-A562-EF0BA3DD9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8E66297-1295-432A-AA84-7BB2341C1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E573402-8C43-A521-29B0-ECAEC88D8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660503"/>
              </p:ext>
            </p:extLst>
          </p:nvPr>
        </p:nvGraphicFramePr>
        <p:xfrm>
          <a:off x="6664679" y="2439655"/>
          <a:ext cx="5124329" cy="31996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17607">
                  <a:extLst>
                    <a:ext uri="{9D8B030D-6E8A-4147-A177-3AD203B41FA5}">
                      <a16:colId xmlns:a16="http://schemas.microsoft.com/office/drawing/2014/main" val="1358025019"/>
                    </a:ext>
                  </a:extLst>
                </a:gridCol>
                <a:gridCol w="2506722">
                  <a:extLst>
                    <a:ext uri="{9D8B030D-6E8A-4147-A177-3AD203B41FA5}">
                      <a16:colId xmlns:a16="http://schemas.microsoft.com/office/drawing/2014/main" val="2881825764"/>
                    </a:ext>
                  </a:extLst>
                </a:gridCol>
              </a:tblGrid>
              <a:tr h="355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Total Hardware Labour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43" marR="15843" marT="158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103750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43" marR="15843" marT="15843" marB="0" anchor="b"/>
                </a:tc>
                <a:extLst>
                  <a:ext uri="{0D108BD9-81ED-4DB2-BD59-A6C34878D82A}">
                    <a16:rowId xmlns:a16="http://schemas.microsoft.com/office/drawing/2014/main" val="3238783185"/>
                  </a:ext>
                </a:extLst>
              </a:tr>
              <a:tr h="355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Total Software Labour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43" marR="15843" marT="158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117150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43" marR="15843" marT="15843" marB="0" anchor="b"/>
                </a:tc>
                <a:extLst>
                  <a:ext uri="{0D108BD9-81ED-4DB2-BD59-A6C34878D82A}">
                    <a16:rowId xmlns:a16="http://schemas.microsoft.com/office/drawing/2014/main" val="2556671734"/>
                  </a:ext>
                </a:extLst>
              </a:tr>
              <a:tr h="355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Total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43" marR="15843" marT="158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229150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43" marR="15843" marT="15843" marB="0" anchor="b"/>
                </a:tc>
                <a:extLst>
                  <a:ext uri="{0D108BD9-81ED-4DB2-BD59-A6C34878D82A}">
                    <a16:rowId xmlns:a16="http://schemas.microsoft.com/office/drawing/2014/main" val="3766115579"/>
                  </a:ext>
                </a:extLst>
              </a:tr>
              <a:tr h="355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Material Cost £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43" marR="15843" marT="158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208.55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43" marR="15843" marT="15843" marB="0" anchor="b"/>
                </a:tc>
                <a:extLst>
                  <a:ext uri="{0D108BD9-81ED-4DB2-BD59-A6C34878D82A}">
                    <a16:rowId xmlns:a16="http://schemas.microsoft.com/office/drawing/2014/main" val="2127799091"/>
                  </a:ext>
                </a:extLst>
              </a:tr>
              <a:tr h="355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Systems ordered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43" marR="15843" marT="158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43" marR="15843" marT="15843" marB="0" anchor="b"/>
                </a:tc>
                <a:extLst>
                  <a:ext uri="{0D108BD9-81ED-4DB2-BD59-A6C34878D82A}">
                    <a16:rowId xmlns:a16="http://schemas.microsoft.com/office/drawing/2014/main" val="333385926"/>
                  </a:ext>
                </a:extLst>
              </a:tr>
              <a:tr h="355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Total Cost £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43" marR="15843" marT="158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417100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43" marR="15843" marT="15843" marB="0" anchor="b"/>
                </a:tc>
                <a:extLst>
                  <a:ext uri="{0D108BD9-81ED-4DB2-BD59-A6C34878D82A}">
                    <a16:rowId xmlns:a16="http://schemas.microsoft.com/office/drawing/2014/main" val="2023914936"/>
                  </a:ext>
                </a:extLst>
              </a:tr>
              <a:tr h="355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Total Overall Cost £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43" marR="15843" marT="158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646250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43" marR="15843" marT="15843" marB="0" anchor="b"/>
                </a:tc>
                <a:extLst>
                  <a:ext uri="{0D108BD9-81ED-4DB2-BD59-A6C34878D82A}">
                    <a16:rowId xmlns:a16="http://schemas.microsoft.com/office/drawing/2014/main" val="3830371511"/>
                  </a:ext>
                </a:extLst>
              </a:tr>
              <a:tr h="355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Budgeted Amount £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43" marR="15843" marT="158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500000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43" marR="15843" marT="15843" marB="0" anchor="b"/>
                </a:tc>
                <a:extLst>
                  <a:ext uri="{0D108BD9-81ED-4DB2-BD59-A6C34878D82A}">
                    <a16:rowId xmlns:a16="http://schemas.microsoft.com/office/drawing/2014/main" val="874215162"/>
                  </a:ext>
                </a:extLst>
              </a:tr>
              <a:tr h="35552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Profit/Loss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43" marR="15843" marT="1584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-146250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43" marR="15843" marT="15843" marB="0" anchor="b"/>
                </a:tc>
                <a:extLst>
                  <a:ext uri="{0D108BD9-81ED-4DB2-BD59-A6C34878D82A}">
                    <a16:rowId xmlns:a16="http://schemas.microsoft.com/office/drawing/2014/main" val="479013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22280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403</TotalTime>
  <Words>1057</Words>
  <Application>Microsoft Office PowerPoint</Application>
  <PresentationFormat>Widescreen</PresentationFormat>
  <Paragraphs>467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Celestial</vt:lpstr>
      <vt:lpstr>SyNFUL Computing </vt:lpstr>
      <vt:lpstr>introduction</vt:lpstr>
      <vt:lpstr>Agenda  </vt:lpstr>
      <vt:lpstr>Project Milestones</vt:lpstr>
      <vt:lpstr>Original Budget </vt:lpstr>
      <vt:lpstr>Original System Specifications</vt:lpstr>
      <vt:lpstr>Table OF REQUIREMENTS</vt:lpstr>
      <vt:lpstr>Cost Project Plan</vt:lpstr>
      <vt:lpstr>Cont’d</vt:lpstr>
      <vt:lpstr>Cont’d</vt:lpstr>
      <vt:lpstr>Cont’d</vt:lpstr>
      <vt:lpstr>TimeLine</vt:lpstr>
      <vt:lpstr>Going Forward</vt:lpstr>
      <vt:lpstr>Premium Model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Jordel Swann</dc:creator>
  <cp:lastModifiedBy>Jordel Swann</cp:lastModifiedBy>
  <cp:revision>6</cp:revision>
  <dcterms:created xsi:type="dcterms:W3CDTF">2014-09-12T02:08:24Z</dcterms:created>
  <dcterms:modified xsi:type="dcterms:W3CDTF">2024-02-12T02:27:13Z</dcterms:modified>
</cp:coreProperties>
</file>