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00ADD0B-12D8-44B0-BD70-B0A4DBC98880}" type="datetimeFigureOut">
              <a:rPr lang="es-CR" smtClean="0"/>
              <a:t>4/8/2022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7A1ED6A-EBC4-4F9E-8404-AABB91FFA69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3971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DD0B-12D8-44B0-BD70-B0A4DBC98880}" type="datetimeFigureOut">
              <a:rPr lang="es-CR" smtClean="0"/>
              <a:t>4/8/2022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ED6A-EBC4-4F9E-8404-AABB91FFA69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2988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0ADD0B-12D8-44B0-BD70-B0A4DBC98880}" type="datetimeFigureOut">
              <a:rPr lang="es-CR" smtClean="0"/>
              <a:t>4/8/2022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A1ED6A-EBC4-4F9E-8404-AABB91FFA69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85371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0ADD0B-12D8-44B0-BD70-B0A4DBC98880}" type="datetimeFigureOut">
              <a:rPr lang="es-CR" smtClean="0"/>
              <a:t>4/8/2022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A1ED6A-EBC4-4F9E-8404-AABB91FFA690}" type="slidenum">
              <a:rPr lang="es-CR" smtClean="0"/>
              <a:t>‹Nº›</a:t>
            </a:fld>
            <a:endParaRPr lang="es-C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1282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0ADD0B-12D8-44B0-BD70-B0A4DBC98880}" type="datetimeFigureOut">
              <a:rPr lang="es-CR" smtClean="0"/>
              <a:t>4/8/2022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A1ED6A-EBC4-4F9E-8404-AABB91FFA69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02466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DD0B-12D8-44B0-BD70-B0A4DBC98880}" type="datetimeFigureOut">
              <a:rPr lang="es-CR" smtClean="0"/>
              <a:t>4/8/2022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ED6A-EBC4-4F9E-8404-AABB91FFA69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11084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DD0B-12D8-44B0-BD70-B0A4DBC98880}" type="datetimeFigureOut">
              <a:rPr lang="es-CR" smtClean="0"/>
              <a:t>4/8/2022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ED6A-EBC4-4F9E-8404-AABB91FFA69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28649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DD0B-12D8-44B0-BD70-B0A4DBC98880}" type="datetimeFigureOut">
              <a:rPr lang="es-CR" smtClean="0"/>
              <a:t>4/8/2022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ED6A-EBC4-4F9E-8404-AABB91FFA69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21583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0ADD0B-12D8-44B0-BD70-B0A4DBC98880}" type="datetimeFigureOut">
              <a:rPr lang="es-CR" smtClean="0"/>
              <a:t>4/8/2022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A1ED6A-EBC4-4F9E-8404-AABB91FFA69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0971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DD0B-12D8-44B0-BD70-B0A4DBC98880}" type="datetimeFigureOut">
              <a:rPr lang="es-CR" smtClean="0"/>
              <a:t>4/8/2022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ED6A-EBC4-4F9E-8404-AABB91FFA69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0049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0ADD0B-12D8-44B0-BD70-B0A4DBC98880}" type="datetimeFigureOut">
              <a:rPr lang="es-CR" smtClean="0"/>
              <a:t>4/8/2022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A1ED6A-EBC4-4F9E-8404-AABB91FFA69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160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DD0B-12D8-44B0-BD70-B0A4DBC98880}" type="datetimeFigureOut">
              <a:rPr lang="es-CR" smtClean="0"/>
              <a:t>4/8/2022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ED6A-EBC4-4F9E-8404-AABB91FFA69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2503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DD0B-12D8-44B0-BD70-B0A4DBC98880}" type="datetimeFigureOut">
              <a:rPr lang="es-CR" smtClean="0"/>
              <a:t>4/8/2022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ED6A-EBC4-4F9E-8404-AABB91FFA69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863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DD0B-12D8-44B0-BD70-B0A4DBC98880}" type="datetimeFigureOut">
              <a:rPr lang="es-CR" smtClean="0"/>
              <a:t>4/8/2022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ED6A-EBC4-4F9E-8404-AABB91FFA69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8349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DD0B-12D8-44B0-BD70-B0A4DBC98880}" type="datetimeFigureOut">
              <a:rPr lang="es-CR" smtClean="0"/>
              <a:t>4/8/2022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ED6A-EBC4-4F9E-8404-AABB91FFA69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4835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DD0B-12D8-44B0-BD70-B0A4DBC98880}" type="datetimeFigureOut">
              <a:rPr lang="es-CR" smtClean="0"/>
              <a:t>4/8/2022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ED6A-EBC4-4F9E-8404-AABB91FFA69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8702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DD0B-12D8-44B0-BD70-B0A4DBC98880}" type="datetimeFigureOut">
              <a:rPr lang="es-CR" smtClean="0"/>
              <a:t>4/8/2022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ED6A-EBC4-4F9E-8404-AABB91FFA69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946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ADD0B-12D8-44B0-BD70-B0A4DBC98880}" type="datetimeFigureOut">
              <a:rPr lang="es-CR" smtClean="0"/>
              <a:t>4/8/2022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1ED6A-EBC4-4F9E-8404-AABB91FFA69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10885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f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fif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f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EF652-A75C-15BC-F6F8-48ACF434A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Tipos de fotografías</a:t>
            </a:r>
            <a:endParaRPr lang="es-C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8431C-9CB6-7817-98D0-14B7A39F8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Por Jordy Bonilla Ureña</a:t>
            </a:r>
          </a:p>
          <a:p>
            <a:r>
              <a:rPr lang="es-MX" dirty="0"/>
              <a:t>Sección 2-4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762385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38160-F4F9-6AF4-03E7-3ACA5CE0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•Fotografía de Moda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C3E0385-B9AD-D006-369D-D361D9EEA15C}"/>
              </a:ext>
            </a:extLst>
          </p:cNvPr>
          <p:cNvSpPr txBox="1"/>
          <p:nvPr/>
        </p:nvSpPr>
        <p:spPr>
          <a:xfrm>
            <a:off x="8246165" y="2654654"/>
            <a:ext cx="36476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Tipo de fotografía utilizada para la difusión de la nueva colección de ropa y accesorios.</a:t>
            </a:r>
            <a:endParaRPr lang="es-CR" sz="2000" b="1" dirty="0"/>
          </a:p>
        </p:txBody>
      </p:sp>
      <p:sp>
        <p:nvSpPr>
          <p:cNvPr id="10" name="Marco 9">
            <a:extLst>
              <a:ext uri="{FF2B5EF4-FFF2-40B4-BE49-F238E27FC236}">
                <a16:creationId xmlns:a16="http://schemas.microsoft.com/office/drawing/2014/main" id="{EAC78BE4-9C3B-D1EE-FE01-8BD64187CDC3}"/>
              </a:ext>
            </a:extLst>
          </p:cNvPr>
          <p:cNvSpPr/>
          <p:nvPr/>
        </p:nvSpPr>
        <p:spPr>
          <a:xfrm>
            <a:off x="8242852" y="2716696"/>
            <a:ext cx="3829878" cy="1323440"/>
          </a:xfrm>
          <a:prstGeom prst="frame">
            <a:avLst>
              <a:gd name="adj1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4F43CCA0-D527-48B4-A7DE-26BA6BC6E7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82" y="2318672"/>
            <a:ext cx="3692192" cy="2953754"/>
          </a:xfr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F08E311-19F8-46E8-96BB-225104B83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10" y="2654654"/>
            <a:ext cx="3595779" cy="238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6865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38160-F4F9-6AF4-03E7-3ACA5CE0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Fotografía de Arquitectura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C3E0385-B9AD-D006-369D-D361D9EEA15C}"/>
              </a:ext>
            </a:extLst>
          </p:cNvPr>
          <p:cNvSpPr txBox="1"/>
          <p:nvPr/>
        </p:nvSpPr>
        <p:spPr>
          <a:xfrm>
            <a:off x="8246165" y="2654654"/>
            <a:ext cx="3647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Tipo de fotografía utilizada para ilustración de edificios y construcciones.</a:t>
            </a:r>
            <a:endParaRPr lang="es-CR" sz="2000" b="1" dirty="0"/>
          </a:p>
        </p:txBody>
      </p:sp>
      <p:sp>
        <p:nvSpPr>
          <p:cNvPr id="10" name="Marco 9">
            <a:extLst>
              <a:ext uri="{FF2B5EF4-FFF2-40B4-BE49-F238E27FC236}">
                <a16:creationId xmlns:a16="http://schemas.microsoft.com/office/drawing/2014/main" id="{EAC78BE4-9C3B-D1EE-FE01-8BD64187CDC3}"/>
              </a:ext>
            </a:extLst>
          </p:cNvPr>
          <p:cNvSpPr/>
          <p:nvPr/>
        </p:nvSpPr>
        <p:spPr>
          <a:xfrm>
            <a:off x="8242852" y="2716696"/>
            <a:ext cx="3829878" cy="1015663"/>
          </a:xfrm>
          <a:prstGeom prst="frame">
            <a:avLst>
              <a:gd name="adj1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51A7FA4-FEEB-4712-9F46-344D161682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9" y="2901475"/>
            <a:ext cx="3844998" cy="2277322"/>
          </a:xfr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429DAD4-B8BC-4150-8F8C-50DC9D3C6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306" y="2901475"/>
            <a:ext cx="3915997" cy="261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6359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38160-F4F9-6AF4-03E7-3ACA5CE0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Fotografía de Deportes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C3E0385-B9AD-D006-369D-D361D9EEA15C}"/>
              </a:ext>
            </a:extLst>
          </p:cNvPr>
          <p:cNvSpPr txBox="1"/>
          <p:nvPr/>
        </p:nvSpPr>
        <p:spPr>
          <a:xfrm>
            <a:off x="8246165" y="2654654"/>
            <a:ext cx="3647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Tipo de fotografía que plasma la esencia de un deporte. Se divide en 3 categorías: Deportes al aire libre, deportes de salón y deportes de motor.</a:t>
            </a:r>
            <a:endParaRPr lang="es-CR" sz="2000" b="1" dirty="0"/>
          </a:p>
        </p:txBody>
      </p:sp>
      <p:sp>
        <p:nvSpPr>
          <p:cNvPr id="10" name="Marco 9">
            <a:extLst>
              <a:ext uri="{FF2B5EF4-FFF2-40B4-BE49-F238E27FC236}">
                <a16:creationId xmlns:a16="http://schemas.microsoft.com/office/drawing/2014/main" id="{EAC78BE4-9C3B-D1EE-FE01-8BD64187CDC3}"/>
              </a:ext>
            </a:extLst>
          </p:cNvPr>
          <p:cNvSpPr/>
          <p:nvPr/>
        </p:nvSpPr>
        <p:spPr>
          <a:xfrm>
            <a:off x="8242852" y="2716696"/>
            <a:ext cx="3829878" cy="1836450"/>
          </a:xfrm>
          <a:prstGeom prst="frame">
            <a:avLst>
              <a:gd name="adj1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B788FD1-9D81-40C5-A123-07D74B9157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59" y="2256247"/>
            <a:ext cx="3432865" cy="2296899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C75C9D5-B0C2-48A5-B4C6-3380C60CB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522" y="2374663"/>
            <a:ext cx="4003809" cy="210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1277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38160-F4F9-6AF4-03E7-3ACA5CE0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•	Fotografía de naturaleza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C3E0385-B9AD-D006-369D-D361D9EEA15C}"/>
              </a:ext>
            </a:extLst>
          </p:cNvPr>
          <p:cNvSpPr txBox="1"/>
          <p:nvPr/>
        </p:nvSpPr>
        <p:spPr>
          <a:xfrm>
            <a:off x="8246165" y="2654654"/>
            <a:ext cx="36476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Tipo de fotografía que plasma la esencia de la naturaleza: paisajes, elementos naturales individuales, momentos de interacción en la naturaleza, etc.</a:t>
            </a:r>
            <a:endParaRPr lang="es-CR" sz="2000" b="1" dirty="0"/>
          </a:p>
        </p:txBody>
      </p:sp>
      <p:sp>
        <p:nvSpPr>
          <p:cNvPr id="10" name="Marco 9">
            <a:extLst>
              <a:ext uri="{FF2B5EF4-FFF2-40B4-BE49-F238E27FC236}">
                <a16:creationId xmlns:a16="http://schemas.microsoft.com/office/drawing/2014/main" id="{EAC78BE4-9C3B-D1EE-FE01-8BD64187CDC3}"/>
              </a:ext>
            </a:extLst>
          </p:cNvPr>
          <p:cNvSpPr/>
          <p:nvPr/>
        </p:nvSpPr>
        <p:spPr>
          <a:xfrm>
            <a:off x="8242852" y="2716696"/>
            <a:ext cx="3829878" cy="2246768"/>
          </a:xfrm>
          <a:prstGeom prst="frame">
            <a:avLst>
              <a:gd name="adj1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ADFAA71-DA46-45F1-BF9B-07304242D9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09" y="2212779"/>
            <a:ext cx="3597997" cy="2877695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D4F92E9-6052-458C-93EA-C55B224F8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381" y="2556581"/>
            <a:ext cx="3122676" cy="208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8972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38160-F4F9-6AF4-03E7-3ACA5CE0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•	Fotografía de Retratos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C3E0385-B9AD-D006-369D-D361D9EEA15C}"/>
              </a:ext>
            </a:extLst>
          </p:cNvPr>
          <p:cNvSpPr txBox="1"/>
          <p:nvPr/>
        </p:nvSpPr>
        <p:spPr>
          <a:xfrm>
            <a:off x="8246165" y="2654654"/>
            <a:ext cx="3647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Este tipo de fotografía se refiere a la imagen tomada a una persona.</a:t>
            </a:r>
            <a:endParaRPr lang="es-CR" sz="2000" b="1" dirty="0"/>
          </a:p>
        </p:txBody>
      </p:sp>
      <p:sp>
        <p:nvSpPr>
          <p:cNvPr id="10" name="Marco 9">
            <a:extLst>
              <a:ext uri="{FF2B5EF4-FFF2-40B4-BE49-F238E27FC236}">
                <a16:creationId xmlns:a16="http://schemas.microsoft.com/office/drawing/2014/main" id="{EAC78BE4-9C3B-D1EE-FE01-8BD64187CDC3}"/>
              </a:ext>
            </a:extLst>
          </p:cNvPr>
          <p:cNvSpPr/>
          <p:nvPr/>
        </p:nvSpPr>
        <p:spPr>
          <a:xfrm>
            <a:off x="8242852" y="2716696"/>
            <a:ext cx="3829878" cy="1015663"/>
          </a:xfrm>
          <a:prstGeom prst="frame">
            <a:avLst>
              <a:gd name="adj1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90A0CD1-DA11-4105-A677-11BD5FBFB9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0" y="1658160"/>
            <a:ext cx="2682875" cy="4024313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E610ABF-5456-4696-BD7F-653BB2F77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203" y="2136921"/>
            <a:ext cx="47625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9639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38160-F4F9-6AF4-03E7-3ACA5CE0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•Fotografías Familiares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C3E0385-B9AD-D006-369D-D361D9EEA15C}"/>
              </a:ext>
            </a:extLst>
          </p:cNvPr>
          <p:cNvSpPr txBox="1"/>
          <p:nvPr/>
        </p:nvSpPr>
        <p:spPr>
          <a:xfrm>
            <a:off x="8246165" y="2654654"/>
            <a:ext cx="3647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Tipos de fotografías tomadas a los integrantes de una familia.</a:t>
            </a:r>
            <a:endParaRPr lang="es-CR" sz="2000" b="1" dirty="0"/>
          </a:p>
        </p:txBody>
      </p:sp>
      <p:sp>
        <p:nvSpPr>
          <p:cNvPr id="10" name="Marco 9">
            <a:extLst>
              <a:ext uri="{FF2B5EF4-FFF2-40B4-BE49-F238E27FC236}">
                <a16:creationId xmlns:a16="http://schemas.microsoft.com/office/drawing/2014/main" id="{EAC78BE4-9C3B-D1EE-FE01-8BD64187CDC3}"/>
              </a:ext>
            </a:extLst>
          </p:cNvPr>
          <p:cNvSpPr/>
          <p:nvPr/>
        </p:nvSpPr>
        <p:spPr>
          <a:xfrm>
            <a:off x="8242852" y="2716696"/>
            <a:ext cx="3829878" cy="1015663"/>
          </a:xfrm>
          <a:prstGeom prst="frame">
            <a:avLst>
              <a:gd name="adj1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CD27695-E5ED-4D07-ACCD-7C1E6E0426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99" y="2189048"/>
            <a:ext cx="2962537" cy="2962537"/>
          </a:xfr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12D9559-75BE-4E5F-ACB1-DCEA89E75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79" y="2769374"/>
            <a:ext cx="3536721" cy="203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4320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38160-F4F9-6AF4-03E7-3ACA5CE0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Fotografía Nocturna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C3E0385-B9AD-D006-369D-D361D9EEA15C}"/>
              </a:ext>
            </a:extLst>
          </p:cNvPr>
          <p:cNvSpPr txBox="1"/>
          <p:nvPr/>
        </p:nvSpPr>
        <p:spPr>
          <a:xfrm>
            <a:off x="8246165" y="2654654"/>
            <a:ext cx="3647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Las fotografías nocturnas deben realizarse en lugares donde la contaminación luminosa sea escasa. El amanecer y el anochecer son momentos claves.</a:t>
            </a:r>
            <a:endParaRPr lang="es-CR" sz="2000" b="1" dirty="0"/>
          </a:p>
        </p:txBody>
      </p:sp>
      <p:sp>
        <p:nvSpPr>
          <p:cNvPr id="10" name="Marco 9">
            <a:extLst>
              <a:ext uri="{FF2B5EF4-FFF2-40B4-BE49-F238E27FC236}">
                <a16:creationId xmlns:a16="http://schemas.microsoft.com/office/drawing/2014/main" id="{EAC78BE4-9C3B-D1EE-FE01-8BD64187CDC3}"/>
              </a:ext>
            </a:extLst>
          </p:cNvPr>
          <p:cNvSpPr/>
          <p:nvPr/>
        </p:nvSpPr>
        <p:spPr>
          <a:xfrm>
            <a:off x="8242852" y="2716696"/>
            <a:ext cx="3829878" cy="1938992"/>
          </a:xfrm>
          <a:prstGeom prst="frame">
            <a:avLst>
              <a:gd name="adj1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584D4167-EAF8-4DDE-8994-68A10ACEA4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8721"/>
            <a:ext cx="4169539" cy="2334942"/>
          </a:xfr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04A45E7-1B11-4C33-8A88-38BFD9D66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98" y="2591423"/>
            <a:ext cx="4063854" cy="228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9771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C072E-3585-20E7-5F39-A0CC67EF7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Gracias por ver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5387317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6380E-6127-14E7-730D-3074F8E1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	Fotografía Comercial y Publicitaria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793CBFE-6391-77DF-CBD9-8678EFB76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6" y="2950446"/>
            <a:ext cx="4641850" cy="261104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2F3B730-1C7A-88FC-155D-0309CD2A6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372" y="2950446"/>
            <a:ext cx="2703444" cy="356814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0F37CE1-CD70-2A79-D942-212EC119E984}"/>
              </a:ext>
            </a:extLst>
          </p:cNvPr>
          <p:cNvSpPr txBox="1"/>
          <p:nvPr/>
        </p:nvSpPr>
        <p:spPr>
          <a:xfrm>
            <a:off x="8242852" y="2835964"/>
            <a:ext cx="3647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En este tipo de fotografía, el producto es el que tiene que ser destacado. La foto tiene que expresar la idea o el concepto de lo que se desea publicitar.</a:t>
            </a:r>
            <a:endParaRPr lang="es-CR" sz="2000" b="1" dirty="0"/>
          </a:p>
        </p:txBody>
      </p:sp>
      <p:sp>
        <p:nvSpPr>
          <p:cNvPr id="9" name="Marco 8">
            <a:extLst>
              <a:ext uri="{FF2B5EF4-FFF2-40B4-BE49-F238E27FC236}">
                <a16:creationId xmlns:a16="http://schemas.microsoft.com/office/drawing/2014/main" id="{4CAFECC8-E91A-B074-433A-BEA0C5B04180}"/>
              </a:ext>
            </a:extLst>
          </p:cNvPr>
          <p:cNvSpPr/>
          <p:nvPr/>
        </p:nvSpPr>
        <p:spPr>
          <a:xfrm>
            <a:off x="8242852" y="2716696"/>
            <a:ext cx="3829878" cy="2083904"/>
          </a:xfrm>
          <a:prstGeom prst="frame">
            <a:avLst>
              <a:gd name="adj1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6969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112FE-522C-C089-C0FC-B58E2A00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	Fotografía Artística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C7FA2E2-680F-AE26-5F52-15663BF1B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6" y="2057401"/>
            <a:ext cx="2873611" cy="402431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D09E99F-54C9-F552-D0AB-C021E217E00A}"/>
              </a:ext>
            </a:extLst>
          </p:cNvPr>
          <p:cNvSpPr txBox="1"/>
          <p:nvPr/>
        </p:nvSpPr>
        <p:spPr>
          <a:xfrm>
            <a:off x="8242852" y="2835964"/>
            <a:ext cx="36476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Representan imágenes insólitas, registro de situaciones extrañas, situaciones de iluminación muy agradables, fotomontajes que despierten interés, denotan una visión muy subjetiva del autor, definiéndolo como artista.</a:t>
            </a:r>
            <a:endParaRPr lang="es-CR" sz="2000" b="1" dirty="0"/>
          </a:p>
        </p:txBody>
      </p:sp>
      <p:sp>
        <p:nvSpPr>
          <p:cNvPr id="7" name="Marco 6">
            <a:extLst>
              <a:ext uri="{FF2B5EF4-FFF2-40B4-BE49-F238E27FC236}">
                <a16:creationId xmlns:a16="http://schemas.microsoft.com/office/drawing/2014/main" id="{F99F2AD1-94BF-4AEF-B777-1B3A5DFCD023}"/>
              </a:ext>
            </a:extLst>
          </p:cNvPr>
          <p:cNvSpPr/>
          <p:nvPr/>
        </p:nvSpPr>
        <p:spPr>
          <a:xfrm>
            <a:off x="8242852" y="2716695"/>
            <a:ext cx="3829878" cy="3289367"/>
          </a:xfrm>
          <a:prstGeom prst="frame">
            <a:avLst>
              <a:gd name="adj1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63E9877-F483-A997-CEF8-CD309CFDF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057401"/>
            <a:ext cx="4440707" cy="295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194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38160-F4F9-6AF4-03E7-3ACA5CE0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Fotografías Sociales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7EDB8D9-013A-0142-AE5D-ECA8ECC6A5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7" y="2400632"/>
            <a:ext cx="3568148" cy="3557891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3696C43F-A704-8F73-75B5-32E4811FF9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70" y="2400632"/>
            <a:ext cx="3568148" cy="3554067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C3E0385-B9AD-D006-369D-D361D9EEA15C}"/>
              </a:ext>
            </a:extLst>
          </p:cNvPr>
          <p:cNvSpPr txBox="1"/>
          <p:nvPr/>
        </p:nvSpPr>
        <p:spPr>
          <a:xfrm>
            <a:off x="8246165" y="2654654"/>
            <a:ext cx="36476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Las Fotografías Sociales documentan casamientos, cumpleaños y eventos varios.</a:t>
            </a:r>
            <a:endParaRPr lang="es-CR" sz="2000" b="1" dirty="0"/>
          </a:p>
        </p:txBody>
      </p:sp>
      <p:sp>
        <p:nvSpPr>
          <p:cNvPr id="10" name="Marco 9">
            <a:extLst>
              <a:ext uri="{FF2B5EF4-FFF2-40B4-BE49-F238E27FC236}">
                <a16:creationId xmlns:a16="http://schemas.microsoft.com/office/drawing/2014/main" id="{EAC78BE4-9C3B-D1EE-FE01-8BD64187CDC3}"/>
              </a:ext>
            </a:extLst>
          </p:cNvPr>
          <p:cNvSpPr/>
          <p:nvPr/>
        </p:nvSpPr>
        <p:spPr>
          <a:xfrm>
            <a:off x="8242852" y="2716695"/>
            <a:ext cx="3829878" cy="1199359"/>
          </a:xfrm>
          <a:prstGeom prst="frame">
            <a:avLst>
              <a:gd name="adj1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8198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38160-F4F9-6AF4-03E7-3ACA5CE0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Fotografías Periodísticas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C3E0385-B9AD-D006-369D-D361D9EEA15C}"/>
              </a:ext>
            </a:extLst>
          </p:cNvPr>
          <p:cNvSpPr txBox="1"/>
          <p:nvPr/>
        </p:nvSpPr>
        <p:spPr>
          <a:xfrm>
            <a:off x="8246165" y="2654654"/>
            <a:ext cx="36476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R" dirty="0"/>
              <a:t>Tipo de fotografía tomadas por las agencias noticiosas que se encargan de distribuir las imágenes a los diarios de todo el mundo. Este tipo de fotografía se refiere a la imagen  de un hecho o suceso que es de interés público.</a:t>
            </a:r>
          </a:p>
        </p:txBody>
      </p:sp>
      <p:sp>
        <p:nvSpPr>
          <p:cNvPr id="10" name="Marco 9">
            <a:extLst>
              <a:ext uri="{FF2B5EF4-FFF2-40B4-BE49-F238E27FC236}">
                <a16:creationId xmlns:a16="http://schemas.microsoft.com/office/drawing/2014/main" id="{EAC78BE4-9C3B-D1EE-FE01-8BD64187CDC3}"/>
              </a:ext>
            </a:extLst>
          </p:cNvPr>
          <p:cNvSpPr/>
          <p:nvPr/>
        </p:nvSpPr>
        <p:spPr>
          <a:xfrm>
            <a:off x="8242852" y="2716695"/>
            <a:ext cx="3829878" cy="2246283"/>
          </a:xfrm>
          <a:prstGeom prst="frame">
            <a:avLst>
              <a:gd name="adj1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C95E787E-4F0D-4153-9BA3-014DC6AF6F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4" y="2672803"/>
            <a:ext cx="3179190" cy="2547943"/>
          </a:xfr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8C803CD-4D82-487D-B19E-201E1A1A8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2" y="2714722"/>
            <a:ext cx="4118112" cy="266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8587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38160-F4F9-6AF4-03E7-3ACA5CE0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Fotografía Policial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C3E0385-B9AD-D006-369D-D361D9EEA15C}"/>
              </a:ext>
            </a:extLst>
          </p:cNvPr>
          <p:cNvSpPr txBox="1"/>
          <p:nvPr/>
        </p:nvSpPr>
        <p:spPr>
          <a:xfrm>
            <a:off x="8246165" y="2654654"/>
            <a:ext cx="3647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Registra y documenta elementos probatorios de crímenes y otros delitos.</a:t>
            </a:r>
            <a:endParaRPr lang="es-CR" sz="2000" b="1" dirty="0"/>
          </a:p>
        </p:txBody>
      </p:sp>
      <p:sp>
        <p:nvSpPr>
          <p:cNvPr id="10" name="Marco 9">
            <a:extLst>
              <a:ext uri="{FF2B5EF4-FFF2-40B4-BE49-F238E27FC236}">
                <a16:creationId xmlns:a16="http://schemas.microsoft.com/office/drawing/2014/main" id="{EAC78BE4-9C3B-D1EE-FE01-8BD64187CDC3}"/>
              </a:ext>
            </a:extLst>
          </p:cNvPr>
          <p:cNvSpPr/>
          <p:nvPr/>
        </p:nvSpPr>
        <p:spPr>
          <a:xfrm>
            <a:off x="8246165" y="2562805"/>
            <a:ext cx="3829878" cy="1199359"/>
          </a:xfrm>
          <a:prstGeom prst="frame">
            <a:avLst>
              <a:gd name="adj1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98005D53-1C17-4391-8C10-4844EB6746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6" y="2380757"/>
            <a:ext cx="3121589" cy="2096486"/>
          </a:xfr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942624C-DCEA-4519-B734-4FBDEF40D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722" y="2271520"/>
            <a:ext cx="4199931" cy="236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6515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38160-F4F9-6AF4-03E7-3ACA5CE0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•	Fotografía Forense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C3E0385-B9AD-D006-369D-D361D9EEA15C}"/>
              </a:ext>
            </a:extLst>
          </p:cNvPr>
          <p:cNvSpPr txBox="1"/>
          <p:nvPr/>
        </p:nvSpPr>
        <p:spPr>
          <a:xfrm>
            <a:off x="8246165" y="2654654"/>
            <a:ext cx="36476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Recoge pruebas para posibles juicios, especialmente antes de remover las pruebas. De esa forma registra las posiciones exactas de los objetos incriminatorios.</a:t>
            </a:r>
            <a:endParaRPr lang="es-CR" sz="2000" b="1" dirty="0"/>
          </a:p>
        </p:txBody>
      </p:sp>
      <p:sp>
        <p:nvSpPr>
          <p:cNvPr id="10" name="Marco 9">
            <a:extLst>
              <a:ext uri="{FF2B5EF4-FFF2-40B4-BE49-F238E27FC236}">
                <a16:creationId xmlns:a16="http://schemas.microsoft.com/office/drawing/2014/main" id="{EAC78BE4-9C3B-D1EE-FE01-8BD64187CDC3}"/>
              </a:ext>
            </a:extLst>
          </p:cNvPr>
          <p:cNvSpPr/>
          <p:nvPr/>
        </p:nvSpPr>
        <p:spPr>
          <a:xfrm>
            <a:off x="8242852" y="2716695"/>
            <a:ext cx="3829878" cy="2246769"/>
          </a:xfrm>
          <a:prstGeom prst="frame">
            <a:avLst>
              <a:gd name="adj1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E2E5BA42-5814-4AD4-8D54-B0D53478D3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3" y="2654654"/>
            <a:ext cx="3471421" cy="1952674"/>
          </a:xfr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A4B7953-9757-4693-B0CE-0F3D93EB7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49" y="2857581"/>
            <a:ext cx="3980968" cy="174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659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38160-F4F9-6AF4-03E7-3ACA5CE0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•	Fotografía Medica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C3E0385-B9AD-D006-369D-D361D9EEA15C}"/>
              </a:ext>
            </a:extLst>
          </p:cNvPr>
          <p:cNvSpPr txBox="1"/>
          <p:nvPr/>
        </p:nvSpPr>
        <p:spPr>
          <a:xfrm>
            <a:off x="8246165" y="2654654"/>
            <a:ext cx="36476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/>
              <a:t>Recoge pruebas para posibles juicios, especialmente antes de remover las pruebas. De esa forma registra las posiciones exactas de los objetos incriminatorios.</a:t>
            </a:r>
            <a:endParaRPr lang="es-CR" sz="2000" b="1" dirty="0"/>
          </a:p>
        </p:txBody>
      </p:sp>
      <p:sp>
        <p:nvSpPr>
          <p:cNvPr id="10" name="Marco 9">
            <a:extLst>
              <a:ext uri="{FF2B5EF4-FFF2-40B4-BE49-F238E27FC236}">
                <a16:creationId xmlns:a16="http://schemas.microsoft.com/office/drawing/2014/main" id="{EAC78BE4-9C3B-D1EE-FE01-8BD64187CDC3}"/>
              </a:ext>
            </a:extLst>
          </p:cNvPr>
          <p:cNvSpPr/>
          <p:nvPr/>
        </p:nvSpPr>
        <p:spPr>
          <a:xfrm>
            <a:off x="8242852" y="2716695"/>
            <a:ext cx="3829878" cy="2246769"/>
          </a:xfrm>
          <a:prstGeom prst="frame">
            <a:avLst>
              <a:gd name="adj1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F6D5495-6BE9-4263-A9D3-11940547DD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46" y="2878080"/>
            <a:ext cx="2857500" cy="1600200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96F7E26-D3E7-4049-827B-B4F9C553D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81" y="2735205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1837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38160-F4F9-6AF4-03E7-3ACA5CE0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fotografía de Estudio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C3E0385-B9AD-D006-369D-D361D9EEA15C}"/>
              </a:ext>
            </a:extLst>
          </p:cNvPr>
          <p:cNvSpPr txBox="1"/>
          <p:nvPr/>
        </p:nvSpPr>
        <p:spPr>
          <a:xfrm>
            <a:off x="8246165" y="2654654"/>
            <a:ext cx="36476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Cubre el campo de fotografías de bodas, familias, retratos, etc. Casi todas las fotos se planifican perfectamente y se toman en condiciones de iluminación  controladas, es decir, en un estudio fotográfico.</a:t>
            </a:r>
            <a:endParaRPr lang="es-CR" sz="2000" b="1" dirty="0"/>
          </a:p>
        </p:txBody>
      </p:sp>
      <p:sp>
        <p:nvSpPr>
          <p:cNvPr id="10" name="Marco 9">
            <a:extLst>
              <a:ext uri="{FF2B5EF4-FFF2-40B4-BE49-F238E27FC236}">
                <a16:creationId xmlns:a16="http://schemas.microsoft.com/office/drawing/2014/main" id="{EAC78BE4-9C3B-D1EE-FE01-8BD64187CDC3}"/>
              </a:ext>
            </a:extLst>
          </p:cNvPr>
          <p:cNvSpPr/>
          <p:nvPr/>
        </p:nvSpPr>
        <p:spPr>
          <a:xfrm>
            <a:off x="8242852" y="2716695"/>
            <a:ext cx="3861164" cy="2862322"/>
          </a:xfrm>
          <a:prstGeom prst="frame">
            <a:avLst>
              <a:gd name="adj1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65BC39AF-6B4B-43D0-BAD6-BEC9DF300A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2667"/>
            <a:ext cx="4431936" cy="2954624"/>
          </a:xfr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E4442C1-9375-4BFC-8526-6C8600009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00" y="2911327"/>
            <a:ext cx="3597075" cy="22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261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95</TotalTime>
  <Words>411</Words>
  <Application>Microsoft Office PowerPoint</Application>
  <PresentationFormat>Panorámica</PresentationFormat>
  <Paragraphs>34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Estela de condensación</vt:lpstr>
      <vt:lpstr>Tipos de fotografías</vt:lpstr>
      <vt:lpstr> Fotografía Comercial y Publicitaria</vt:lpstr>
      <vt:lpstr> Fotografía Artística</vt:lpstr>
      <vt:lpstr>Fotografías Sociales</vt:lpstr>
      <vt:lpstr>Fotografías Periodísticas</vt:lpstr>
      <vt:lpstr>Fotografía Policial</vt:lpstr>
      <vt:lpstr>• Fotografía Forense</vt:lpstr>
      <vt:lpstr>• Fotografía Medica</vt:lpstr>
      <vt:lpstr>fotografía de Estudio</vt:lpstr>
      <vt:lpstr>•Fotografía de Moda</vt:lpstr>
      <vt:lpstr>Fotografía de Arquitectura</vt:lpstr>
      <vt:lpstr>Fotografía de Deportes</vt:lpstr>
      <vt:lpstr>• Fotografía de naturaleza</vt:lpstr>
      <vt:lpstr>• Fotografía de Retratos</vt:lpstr>
      <vt:lpstr>•Fotografías Familiares</vt:lpstr>
      <vt:lpstr>Fotografía Nocturna</vt:lpstr>
      <vt:lpstr>Gracias por 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fotografías</dc:title>
  <dc:creator>Jordy Bonilla</dc:creator>
  <cp:lastModifiedBy>SECCION_NOCTURNA</cp:lastModifiedBy>
  <cp:revision>4</cp:revision>
  <dcterms:created xsi:type="dcterms:W3CDTF">2022-08-04T20:00:04Z</dcterms:created>
  <dcterms:modified xsi:type="dcterms:W3CDTF">2022-08-05T01:33:15Z</dcterms:modified>
</cp:coreProperties>
</file>