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6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889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BC88-FBC9-496A-9C3C-616DCB47754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6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3451-B128-35A2-7EC0-63EF85FE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101" y="-62416"/>
            <a:ext cx="9144000" cy="983839"/>
          </a:xfrm>
        </p:spPr>
        <p:txBody>
          <a:bodyPr/>
          <a:lstStyle/>
          <a:p>
            <a:r>
              <a:rPr lang="en-US" dirty="0"/>
              <a:t>AFT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D4E2C-F23C-BA4D-7AC5-5ACE9F5DAA4D}"/>
              </a:ext>
            </a:extLst>
          </p:cNvPr>
          <p:cNvSpPr txBox="1"/>
          <p:nvPr/>
        </p:nvSpPr>
        <p:spPr>
          <a:xfrm>
            <a:off x="657546" y="1079322"/>
            <a:ext cx="1921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Declaration of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6AC18-2D4B-B675-974E-659685E60871}"/>
              </a:ext>
            </a:extLst>
          </p:cNvPr>
          <p:cNvCxnSpPr>
            <a:cxnSpLocks/>
          </p:cNvCxnSpPr>
          <p:nvPr/>
        </p:nvCxnSpPr>
        <p:spPr>
          <a:xfrm>
            <a:off x="2723309" y="1437975"/>
            <a:ext cx="68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A86EDD-E707-0E13-37CE-18BFA3A4CC61}"/>
              </a:ext>
            </a:extLst>
          </p:cNvPr>
          <p:cNvSpPr txBox="1"/>
          <p:nvPr/>
        </p:nvSpPr>
        <p:spPr>
          <a:xfrm>
            <a:off x="3556174" y="1079322"/>
            <a:ext cx="14948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CIF and Transfer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D8234F-9223-C6E1-259F-54AADB741511}"/>
              </a:ext>
            </a:extLst>
          </p:cNvPr>
          <p:cNvCxnSpPr>
            <a:cxnSpLocks/>
          </p:cNvCxnSpPr>
          <p:nvPr/>
        </p:nvCxnSpPr>
        <p:spPr>
          <a:xfrm>
            <a:off x="5192335" y="1492159"/>
            <a:ext cx="900701" cy="4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128350-DC99-FE30-9CBB-EA65B31EAAAC}"/>
              </a:ext>
            </a:extLst>
          </p:cNvPr>
          <p:cNvSpPr txBox="1"/>
          <p:nvPr/>
        </p:nvSpPr>
        <p:spPr>
          <a:xfrm>
            <a:off x="6204340" y="1258643"/>
            <a:ext cx="27920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Retrieves information about CIF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E9528-DE2F-A9AF-18B3-7B69094F19D4}"/>
              </a:ext>
            </a:extLst>
          </p:cNvPr>
          <p:cNvCxnSpPr>
            <a:cxnSpLocks/>
          </p:cNvCxnSpPr>
          <p:nvPr/>
        </p:nvCxnSpPr>
        <p:spPr>
          <a:xfrm>
            <a:off x="9177330" y="1665492"/>
            <a:ext cx="364852" cy="5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31E49B-332E-166E-056D-05F8667628CF}"/>
              </a:ext>
            </a:extLst>
          </p:cNvPr>
          <p:cNvSpPr txBox="1"/>
          <p:nvPr/>
        </p:nvSpPr>
        <p:spPr>
          <a:xfrm>
            <a:off x="9280132" y="2596909"/>
            <a:ext cx="27200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Send Account, Receiver account, initial and final transfer date and frequency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8833A-CEC2-565D-7D7A-C70A41A41AFE}"/>
              </a:ext>
            </a:extLst>
          </p:cNvPr>
          <p:cNvCxnSpPr>
            <a:cxnSpLocks/>
          </p:cNvCxnSpPr>
          <p:nvPr/>
        </p:nvCxnSpPr>
        <p:spPr>
          <a:xfrm flipH="1">
            <a:off x="8846288" y="3142817"/>
            <a:ext cx="34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DFDF6-F0C9-D437-49FA-51AC63CAF2EF}"/>
              </a:ext>
            </a:extLst>
          </p:cNvPr>
          <p:cNvCxnSpPr>
            <a:cxnSpLocks/>
          </p:cNvCxnSpPr>
          <p:nvPr/>
        </p:nvCxnSpPr>
        <p:spPr>
          <a:xfrm flipH="1">
            <a:off x="946298" y="4361740"/>
            <a:ext cx="360252" cy="82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515044-E8D1-0B0F-5706-27907B4C78F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572955" y="3197363"/>
            <a:ext cx="46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D11B75-F853-D904-F844-BC581486D146}"/>
              </a:ext>
            </a:extLst>
          </p:cNvPr>
          <p:cNvSpPr txBox="1"/>
          <p:nvPr/>
        </p:nvSpPr>
        <p:spPr>
          <a:xfrm>
            <a:off x="2960930" y="5242000"/>
            <a:ext cx="17979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Signer to Sign 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9D3D67-9FEE-F541-49B3-E7C364415847}"/>
              </a:ext>
            </a:extLst>
          </p:cNvPr>
          <p:cNvSpPr txBox="1"/>
          <p:nvPr/>
        </p:nvSpPr>
        <p:spPr>
          <a:xfrm>
            <a:off x="2702182" y="20519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B2872-92E1-70C7-BC38-5AF926DF81E6}"/>
              </a:ext>
            </a:extLst>
          </p:cNvPr>
          <p:cNvSpPr txBox="1"/>
          <p:nvPr/>
        </p:nvSpPr>
        <p:spPr>
          <a:xfrm>
            <a:off x="2732126" y="39206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3A46B-5E1C-2664-8583-109CE3719B84}"/>
              </a:ext>
            </a:extLst>
          </p:cNvPr>
          <p:cNvSpPr txBox="1"/>
          <p:nvPr/>
        </p:nvSpPr>
        <p:spPr>
          <a:xfrm>
            <a:off x="5693910" y="5405498"/>
            <a:ext cx="23527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Esign Email To Client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1D4BD-C8E3-5BFB-7F08-7316161EBC15}"/>
              </a:ext>
            </a:extLst>
          </p:cNvPr>
          <p:cNvCxnSpPr>
            <a:cxnSpLocks/>
          </p:cNvCxnSpPr>
          <p:nvPr/>
        </p:nvCxnSpPr>
        <p:spPr>
          <a:xfrm flipH="1">
            <a:off x="446849" y="2958482"/>
            <a:ext cx="210697" cy="22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01BE10-354A-48D8-74BE-178633207CC1}"/>
              </a:ext>
            </a:extLst>
          </p:cNvPr>
          <p:cNvCxnSpPr>
            <a:cxnSpLocks/>
          </p:cNvCxnSpPr>
          <p:nvPr/>
        </p:nvCxnSpPr>
        <p:spPr>
          <a:xfrm flipV="1">
            <a:off x="8205670" y="5094780"/>
            <a:ext cx="1074462" cy="49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CE945A-31CD-41DF-599E-93C7EE4388FF}"/>
              </a:ext>
            </a:extLst>
          </p:cNvPr>
          <p:cNvSpPr txBox="1"/>
          <p:nvPr/>
        </p:nvSpPr>
        <p:spPr>
          <a:xfrm>
            <a:off x="9369063" y="4570189"/>
            <a:ext cx="14948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WF Receives Document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8BF5F4-942D-F3F4-6170-0D87755DC942}"/>
              </a:ext>
            </a:extLst>
          </p:cNvPr>
          <p:cNvCxnSpPr>
            <a:cxnSpLocks/>
          </p:cNvCxnSpPr>
          <p:nvPr/>
        </p:nvCxnSpPr>
        <p:spPr>
          <a:xfrm flipH="1">
            <a:off x="9359756" y="5340155"/>
            <a:ext cx="756752" cy="5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3DB0C6-A5E5-6421-D88F-10316FC5BDDE}"/>
              </a:ext>
            </a:extLst>
          </p:cNvPr>
          <p:cNvSpPr txBox="1"/>
          <p:nvPr/>
        </p:nvSpPr>
        <p:spPr>
          <a:xfrm>
            <a:off x="7834043" y="6217954"/>
            <a:ext cx="14948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WF does the Maintenance</a:t>
            </a:r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93DB0E6E-3DB2-56C6-6AE1-4C8342549A3D}"/>
              </a:ext>
            </a:extLst>
          </p:cNvPr>
          <p:cNvSpPr/>
          <p:nvPr/>
        </p:nvSpPr>
        <p:spPr>
          <a:xfrm>
            <a:off x="7644809" y="6012997"/>
            <a:ext cx="248348" cy="36933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ghtning Bolt 45">
            <a:extLst>
              <a:ext uri="{FF2B5EF4-FFF2-40B4-BE49-F238E27FC236}">
                <a16:creationId xmlns:a16="http://schemas.microsoft.com/office/drawing/2014/main" id="{24929C15-96B4-4A58-AB9A-C294A20EF949}"/>
              </a:ext>
            </a:extLst>
          </p:cNvPr>
          <p:cNvSpPr/>
          <p:nvPr/>
        </p:nvSpPr>
        <p:spPr>
          <a:xfrm>
            <a:off x="5505477" y="5167331"/>
            <a:ext cx="283616" cy="2968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ghtning Bolt 46">
            <a:extLst>
              <a:ext uri="{FF2B5EF4-FFF2-40B4-BE49-F238E27FC236}">
                <a16:creationId xmlns:a16="http://schemas.microsoft.com/office/drawing/2014/main" id="{C8D86EEA-DA65-EC6D-6448-863282258EE1}"/>
              </a:ext>
            </a:extLst>
          </p:cNvPr>
          <p:cNvSpPr/>
          <p:nvPr/>
        </p:nvSpPr>
        <p:spPr>
          <a:xfrm>
            <a:off x="9437769" y="6336551"/>
            <a:ext cx="213845" cy="29087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555A91-7AFE-621F-7249-594986B1C9B9}"/>
              </a:ext>
            </a:extLst>
          </p:cNvPr>
          <p:cNvSpPr txBox="1"/>
          <p:nvPr/>
        </p:nvSpPr>
        <p:spPr>
          <a:xfrm>
            <a:off x="9760449" y="6336551"/>
            <a:ext cx="210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Sent to User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C8716-2995-FB74-8FE0-2459F829DBB8}"/>
              </a:ext>
            </a:extLst>
          </p:cNvPr>
          <p:cNvSpPr/>
          <p:nvPr/>
        </p:nvSpPr>
        <p:spPr>
          <a:xfrm>
            <a:off x="6033315" y="2422120"/>
            <a:ext cx="2720084" cy="1550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B701D-4AC3-A871-C0D5-7CA03D24F9CA}"/>
              </a:ext>
            </a:extLst>
          </p:cNvPr>
          <p:cNvSpPr txBox="1"/>
          <p:nvPr/>
        </p:nvSpPr>
        <p:spPr>
          <a:xfrm>
            <a:off x="6493924" y="2484285"/>
            <a:ext cx="178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Options:</a:t>
            </a:r>
          </a:p>
          <a:p>
            <a:r>
              <a:rPr lang="en-US" dirty="0"/>
              <a:t>Daily, Monthly, Semimonthly, Loan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4F6B4-E685-055D-B91F-CB6ABE75CBE2}"/>
              </a:ext>
            </a:extLst>
          </p:cNvPr>
          <p:cNvSpPr txBox="1"/>
          <p:nvPr/>
        </p:nvSpPr>
        <p:spPr>
          <a:xfrm>
            <a:off x="1391335" y="3900075"/>
            <a:ext cx="123550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Transfer Amount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998E928-4B3F-B2ED-DB83-4DD0E1771988}"/>
              </a:ext>
            </a:extLst>
          </p:cNvPr>
          <p:cNvSpPr/>
          <p:nvPr/>
        </p:nvSpPr>
        <p:spPr>
          <a:xfrm>
            <a:off x="3007065" y="2300463"/>
            <a:ext cx="2261007" cy="181497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C74BA-37D3-E270-7646-28ECD5280CDC}"/>
              </a:ext>
            </a:extLst>
          </p:cNvPr>
          <p:cNvSpPr txBox="1"/>
          <p:nvPr/>
        </p:nvSpPr>
        <p:spPr>
          <a:xfrm>
            <a:off x="3374284" y="2958482"/>
            <a:ext cx="170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Frequency = Loan Payment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0BC1C-E1E5-96B2-98CC-399F65185770}"/>
              </a:ext>
            </a:extLst>
          </p:cNvPr>
          <p:cNvSpPr txBox="1"/>
          <p:nvPr/>
        </p:nvSpPr>
        <p:spPr>
          <a:xfrm>
            <a:off x="1116797" y="1950578"/>
            <a:ext cx="149489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WF Retrieves Loan Payment Due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1BC7E4-4AD0-0440-1C87-71085A1E9552}"/>
              </a:ext>
            </a:extLst>
          </p:cNvPr>
          <p:cNvCxnSpPr>
            <a:cxnSpLocks/>
          </p:cNvCxnSpPr>
          <p:nvPr/>
        </p:nvCxnSpPr>
        <p:spPr>
          <a:xfrm flipH="1" flipV="1">
            <a:off x="3091513" y="2441040"/>
            <a:ext cx="297167" cy="36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28C6C2-4966-45A4-B100-2DF2B9AC279B}"/>
              </a:ext>
            </a:extLst>
          </p:cNvPr>
          <p:cNvCxnSpPr>
            <a:cxnSpLocks/>
          </p:cNvCxnSpPr>
          <p:nvPr/>
        </p:nvCxnSpPr>
        <p:spPr>
          <a:xfrm flipH="1">
            <a:off x="3208310" y="3807543"/>
            <a:ext cx="354922" cy="2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B6EB6B-9C08-DC6C-AA9E-ABF6EF378EA6}"/>
              </a:ext>
            </a:extLst>
          </p:cNvPr>
          <p:cNvSpPr txBox="1"/>
          <p:nvPr/>
        </p:nvSpPr>
        <p:spPr>
          <a:xfrm>
            <a:off x="137448" y="5417662"/>
            <a:ext cx="19212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Transfer Review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FC72D5-C205-865F-A38D-7DE29F56C040}"/>
              </a:ext>
            </a:extLst>
          </p:cNvPr>
          <p:cNvCxnSpPr>
            <a:cxnSpLocks/>
          </p:cNvCxnSpPr>
          <p:nvPr/>
        </p:nvCxnSpPr>
        <p:spPr>
          <a:xfrm>
            <a:off x="2203277" y="5532533"/>
            <a:ext cx="56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9F6889-E3F3-2CF8-BB30-5A2695968E37}"/>
              </a:ext>
            </a:extLst>
          </p:cNvPr>
          <p:cNvCxnSpPr>
            <a:cxnSpLocks/>
          </p:cNvCxnSpPr>
          <p:nvPr/>
        </p:nvCxnSpPr>
        <p:spPr>
          <a:xfrm>
            <a:off x="4950660" y="5551047"/>
            <a:ext cx="56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EC97C5-0599-9F6B-4F66-9A170246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998868"/>
            <a:ext cx="5143500" cy="484774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2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DF57109-5005-1BEA-89BF-6A09CDE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86" y="1554163"/>
            <a:ext cx="42572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7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4741-319B-6616-1091-CBB6A803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986319"/>
            <a:ext cx="5510157" cy="5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90BA4-384B-D803-B132-B6E6CDB6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96" y="2160590"/>
            <a:ext cx="6134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81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AFT Workflow</vt:lpstr>
      <vt:lpstr>Variables</vt:lpstr>
      <vt:lpstr>Variables</vt:lpstr>
      <vt:lpstr>Variables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FTIN Workflow</dc:title>
  <dc:creator>Ruiz, Jordy</dc:creator>
  <cp:lastModifiedBy>Ruiz, Jordy</cp:lastModifiedBy>
  <cp:revision>3</cp:revision>
  <dcterms:created xsi:type="dcterms:W3CDTF">2023-04-06T15:18:38Z</dcterms:created>
  <dcterms:modified xsi:type="dcterms:W3CDTF">2023-04-10T13:42:21Z</dcterms:modified>
</cp:coreProperties>
</file>