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866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7889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5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6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5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7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7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1BC88-FBC9-496A-9C3C-616DCB47754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D1D75D-3A80-4AF8-B321-6ED502294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6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3451-B128-35A2-7EC0-63EF85FE6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51852" y="235024"/>
            <a:ext cx="9144000" cy="983839"/>
          </a:xfrm>
        </p:spPr>
        <p:txBody>
          <a:bodyPr/>
          <a:lstStyle/>
          <a:p>
            <a:r>
              <a:rPr lang="en-US" dirty="0"/>
              <a:t>FTIN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D4E2C-F23C-BA4D-7AC5-5ACE9F5DAA4D}"/>
              </a:ext>
            </a:extLst>
          </p:cNvPr>
          <p:cNvSpPr txBox="1"/>
          <p:nvPr/>
        </p:nvSpPr>
        <p:spPr>
          <a:xfrm>
            <a:off x="708917" y="1530849"/>
            <a:ext cx="19212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Declaration of Variables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6AC18-2D4B-B675-974E-659685E60871}"/>
              </a:ext>
            </a:extLst>
          </p:cNvPr>
          <p:cNvCxnSpPr>
            <a:cxnSpLocks/>
          </p:cNvCxnSpPr>
          <p:nvPr/>
        </p:nvCxnSpPr>
        <p:spPr>
          <a:xfrm>
            <a:off x="2866489" y="1854014"/>
            <a:ext cx="688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A86EDD-E707-0E13-37CE-18BFA3A4CC61}"/>
              </a:ext>
            </a:extLst>
          </p:cNvPr>
          <p:cNvSpPr txBox="1"/>
          <p:nvPr/>
        </p:nvSpPr>
        <p:spPr>
          <a:xfrm>
            <a:off x="3744929" y="1669348"/>
            <a:ext cx="14948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 CIF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D8234F-9223-C6E1-259F-54AADB741511}"/>
              </a:ext>
            </a:extLst>
          </p:cNvPr>
          <p:cNvCxnSpPr>
            <a:cxnSpLocks/>
          </p:cNvCxnSpPr>
          <p:nvPr/>
        </p:nvCxnSpPr>
        <p:spPr>
          <a:xfrm>
            <a:off x="5572018" y="1805728"/>
            <a:ext cx="900701" cy="4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128350-DC99-FE30-9CBB-EA65B31EAAAC}"/>
              </a:ext>
            </a:extLst>
          </p:cNvPr>
          <p:cNvSpPr txBox="1"/>
          <p:nvPr/>
        </p:nvSpPr>
        <p:spPr>
          <a:xfrm>
            <a:off x="6570323" y="1669348"/>
            <a:ext cx="27920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Retrieves information about CIF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AE9528-DE2F-A9AF-18B3-7B69094F19D4}"/>
              </a:ext>
            </a:extLst>
          </p:cNvPr>
          <p:cNvCxnSpPr>
            <a:cxnSpLocks/>
          </p:cNvCxnSpPr>
          <p:nvPr/>
        </p:nvCxnSpPr>
        <p:spPr>
          <a:xfrm>
            <a:off x="9544692" y="2177180"/>
            <a:ext cx="364852" cy="54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31E49B-332E-166E-056D-05F8667628CF}"/>
              </a:ext>
            </a:extLst>
          </p:cNvPr>
          <p:cNvSpPr txBox="1"/>
          <p:nvPr/>
        </p:nvSpPr>
        <p:spPr>
          <a:xfrm>
            <a:off x="9362325" y="2873914"/>
            <a:ext cx="1309956" cy="372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Enter FTIN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F8833A-CEC2-565D-7D7A-C70A41A41AFE}"/>
              </a:ext>
            </a:extLst>
          </p:cNvPr>
          <p:cNvCxnSpPr/>
          <p:nvPr/>
        </p:nvCxnSpPr>
        <p:spPr>
          <a:xfrm flipH="1">
            <a:off x="8111446" y="3060274"/>
            <a:ext cx="1068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B7B63B0D-079F-6924-3598-392F35A7D1A5}"/>
              </a:ext>
            </a:extLst>
          </p:cNvPr>
          <p:cNvSpPr/>
          <p:nvPr/>
        </p:nvSpPr>
        <p:spPr>
          <a:xfrm>
            <a:off x="6472718" y="2599034"/>
            <a:ext cx="1456361" cy="1315417"/>
          </a:xfrm>
          <a:prstGeom prst="diamond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BC6DD2-66DF-DA1B-CFD4-793D9D470E88}"/>
              </a:ext>
            </a:extLst>
          </p:cNvPr>
          <p:cNvSpPr txBox="1"/>
          <p:nvPr/>
        </p:nvSpPr>
        <p:spPr>
          <a:xfrm>
            <a:off x="6729571" y="2923468"/>
            <a:ext cx="105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CIF is Business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8DFDF6-F0C9-D437-49FA-51AC63CAF2EF}"/>
              </a:ext>
            </a:extLst>
          </p:cNvPr>
          <p:cNvCxnSpPr>
            <a:cxnSpLocks/>
          </p:cNvCxnSpPr>
          <p:nvPr/>
        </p:nvCxnSpPr>
        <p:spPr>
          <a:xfrm>
            <a:off x="7780105" y="3657600"/>
            <a:ext cx="0" cy="104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515044-E8D1-0B0F-5706-27907B4C78F2}"/>
              </a:ext>
            </a:extLst>
          </p:cNvPr>
          <p:cNvCxnSpPr/>
          <p:nvPr/>
        </p:nvCxnSpPr>
        <p:spPr>
          <a:xfrm flipH="1">
            <a:off x="5661061" y="3657600"/>
            <a:ext cx="909262" cy="25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D11B75-F853-D904-F844-BC581486D146}"/>
              </a:ext>
            </a:extLst>
          </p:cNvPr>
          <p:cNvSpPr txBox="1"/>
          <p:nvPr/>
        </p:nvSpPr>
        <p:spPr>
          <a:xfrm>
            <a:off x="3863083" y="4071789"/>
            <a:ext cx="179797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Signer to Sign ACR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9D3D67-9FEE-F541-49B3-E7C364415847}"/>
              </a:ext>
            </a:extLst>
          </p:cNvPr>
          <p:cNvSpPr txBox="1"/>
          <p:nvPr/>
        </p:nvSpPr>
        <p:spPr>
          <a:xfrm>
            <a:off x="5815173" y="34290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4B2872-92E1-70C7-BC38-5AF926DF81E6}"/>
              </a:ext>
            </a:extLst>
          </p:cNvPr>
          <p:cNvSpPr txBox="1"/>
          <p:nvPr/>
        </p:nvSpPr>
        <p:spPr>
          <a:xfrm>
            <a:off x="7943174" y="341669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13A46B-5E1C-2664-8583-109CE3719B84}"/>
              </a:ext>
            </a:extLst>
          </p:cNvPr>
          <p:cNvSpPr txBox="1"/>
          <p:nvPr/>
        </p:nvSpPr>
        <p:spPr>
          <a:xfrm>
            <a:off x="6277507" y="5183044"/>
            <a:ext cx="23527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Esign Email To Client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11D4BD-C8E3-5BFB-7F08-7316161EBC15}"/>
              </a:ext>
            </a:extLst>
          </p:cNvPr>
          <p:cNvCxnSpPr>
            <a:cxnSpLocks/>
          </p:cNvCxnSpPr>
          <p:nvPr/>
        </p:nvCxnSpPr>
        <p:spPr>
          <a:xfrm>
            <a:off x="5192335" y="4875458"/>
            <a:ext cx="865597" cy="41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01BE10-354A-48D8-74BE-178633207CC1}"/>
              </a:ext>
            </a:extLst>
          </p:cNvPr>
          <p:cNvCxnSpPr>
            <a:cxnSpLocks/>
          </p:cNvCxnSpPr>
          <p:nvPr/>
        </p:nvCxnSpPr>
        <p:spPr>
          <a:xfrm flipH="1">
            <a:off x="7407008" y="5692568"/>
            <a:ext cx="536166" cy="47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ACE945A-31CD-41DF-599E-93C7EE4388FF}"/>
              </a:ext>
            </a:extLst>
          </p:cNvPr>
          <p:cNvSpPr txBox="1"/>
          <p:nvPr/>
        </p:nvSpPr>
        <p:spPr>
          <a:xfrm>
            <a:off x="5725272" y="5981098"/>
            <a:ext cx="14948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WF Receives Document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8BF5F4-942D-F3F4-6170-0D87755DC942}"/>
              </a:ext>
            </a:extLst>
          </p:cNvPr>
          <p:cNvCxnSpPr>
            <a:cxnSpLocks/>
          </p:cNvCxnSpPr>
          <p:nvPr/>
        </p:nvCxnSpPr>
        <p:spPr>
          <a:xfrm flipH="1">
            <a:off x="4705564" y="6320449"/>
            <a:ext cx="805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3DB0C6-A5E5-6421-D88F-10316FC5BDDE}"/>
              </a:ext>
            </a:extLst>
          </p:cNvPr>
          <p:cNvSpPr txBox="1"/>
          <p:nvPr/>
        </p:nvSpPr>
        <p:spPr>
          <a:xfrm>
            <a:off x="3103454" y="5997283"/>
            <a:ext cx="14948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WF does the Maintenance</a:t>
            </a:r>
          </a:p>
        </p:txBody>
      </p:sp>
      <p:sp>
        <p:nvSpPr>
          <p:cNvPr id="45" name="Lightning Bolt 44">
            <a:extLst>
              <a:ext uri="{FF2B5EF4-FFF2-40B4-BE49-F238E27FC236}">
                <a16:creationId xmlns:a16="http://schemas.microsoft.com/office/drawing/2014/main" id="{93DB0E6E-3DB2-56C6-6AE1-4C8342549A3D}"/>
              </a:ext>
            </a:extLst>
          </p:cNvPr>
          <p:cNvSpPr/>
          <p:nvPr/>
        </p:nvSpPr>
        <p:spPr>
          <a:xfrm>
            <a:off x="6057932" y="4706906"/>
            <a:ext cx="292816" cy="5493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ightning Bolt 45">
            <a:extLst>
              <a:ext uri="{FF2B5EF4-FFF2-40B4-BE49-F238E27FC236}">
                <a16:creationId xmlns:a16="http://schemas.microsoft.com/office/drawing/2014/main" id="{24929C15-96B4-4A58-AB9A-C294A20EF949}"/>
              </a:ext>
            </a:extLst>
          </p:cNvPr>
          <p:cNvSpPr/>
          <p:nvPr/>
        </p:nvSpPr>
        <p:spPr>
          <a:xfrm>
            <a:off x="2927838" y="5552376"/>
            <a:ext cx="292816" cy="54938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ightning Bolt 46">
            <a:extLst>
              <a:ext uri="{FF2B5EF4-FFF2-40B4-BE49-F238E27FC236}">
                <a16:creationId xmlns:a16="http://schemas.microsoft.com/office/drawing/2014/main" id="{C8D86EEA-DA65-EC6D-6448-863282258EE1}"/>
              </a:ext>
            </a:extLst>
          </p:cNvPr>
          <p:cNvSpPr/>
          <p:nvPr/>
        </p:nvSpPr>
        <p:spPr>
          <a:xfrm>
            <a:off x="9437769" y="6336551"/>
            <a:ext cx="213845" cy="29087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555A91-7AFE-621F-7249-594986B1C9B9}"/>
              </a:ext>
            </a:extLst>
          </p:cNvPr>
          <p:cNvSpPr txBox="1"/>
          <p:nvPr/>
        </p:nvSpPr>
        <p:spPr>
          <a:xfrm>
            <a:off x="9760449" y="6336551"/>
            <a:ext cx="210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Sent to User</a:t>
            </a:r>
          </a:p>
        </p:txBody>
      </p:sp>
    </p:spTree>
    <p:extLst>
      <p:ext uri="{BB962C8B-B14F-4D97-AF65-F5344CB8AC3E}">
        <p14:creationId xmlns:p14="http://schemas.microsoft.com/office/powerpoint/2010/main" val="273072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BD0B1-8E50-DF66-8B7E-30FA4BAB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A83432-DECD-DF7A-096E-8814874C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9EC97C5-0599-9F6B-4F66-9A170246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998868"/>
            <a:ext cx="5143500" cy="4847748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26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BD0B1-8E50-DF66-8B7E-30FA4BAB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A83432-DECD-DF7A-096E-8814874C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DF57109-5005-1BEA-89BF-6A09CDE2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86" y="1554163"/>
            <a:ext cx="425725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27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BD0B1-8E50-DF66-8B7E-30FA4BAB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A83432-DECD-DF7A-096E-8814874C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84741-319B-6616-1091-CBB6A803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85" y="986319"/>
            <a:ext cx="5510157" cy="5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2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BD0B1-8E50-DF66-8B7E-30FA4BAB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A83432-DECD-DF7A-096E-8814874C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90BA4-384B-D803-B132-B6E6CDB6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96" y="2160590"/>
            <a:ext cx="61341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6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44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FTIN Workflow</vt:lpstr>
      <vt:lpstr>Variables</vt:lpstr>
      <vt:lpstr>Variables</vt:lpstr>
      <vt:lpstr>Variables</vt:lpstr>
      <vt:lpstr>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FTIN Workflow</dc:title>
  <dc:creator>Ruiz, Jordy</dc:creator>
  <cp:lastModifiedBy>Ruiz, Jordy</cp:lastModifiedBy>
  <cp:revision>1</cp:revision>
  <dcterms:created xsi:type="dcterms:W3CDTF">2023-04-06T15:18:38Z</dcterms:created>
  <dcterms:modified xsi:type="dcterms:W3CDTF">2023-04-06T15:49:37Z</dcterms:modified>
</cp:coreProperties>
</file>