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4"/>
  </p:sldMasterIdLst>
  <p:notesMasterIdLst>
    <p:notesMasterId r:id="rId9"/>
  </p:notesMasterIdLst>
  <p:handoutMasterIdLst>
    <p:handoutMasterId r:id="rId10"/>
  </p:handoutMasterIdLst>
  <p:sldIdLst>
    <p:sldId id="287" r:id="rId5"/>
    <p:sldId id="488" r:id="rId6"/>
    <p:sldId id="496" r:id="rId7"/>
    <p:sldId id="495" r:id="rId8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">
          <p15:clr>
            <a:srgbClr val="A4A3A4"/>
          </p15:clr>
        </p15:guide>
        <p15:guide id="2" pos="295">
          <p15:clr>
            <a:srgbClr val="A4A3A4"/>
          </p15:clr>
        </p15:guide>
        <p15:guide id="3" orient="horz" pos="2799">
          <p15:clr>
            <a:srgbClr val="A4A3A4"/>
          </p15:clr>
        </p15:guide>
        <p15:guide id="4" pos="3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R.HH" initials="QDLJ" lastIdx="2" clrIdx="0">
    <p:extLst>
      <p:ext uri="{19B8F6BF-5375-455C-9EA6-DF929625EA0E}">
        <p15:presenceInfo xmlns:p15="http://schemas.microsoft.com/office/powerpoint/2012/main" userId="RR.H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9288"/>
    <a:srgbClr val="009AD8"/>
    <a:srgbClr val="7F7F7F"/>
    <a:srgbClr val="4FBDF0"/>
    <a:srgbClr val="F4C00E"/>
    <a:srgbClr val="5E7EA0"/>
    <a:srgbClr val="E65A2B"/>
    <a:srgbClr val="00A0A7"/>
    <a:srgbClr val="F6FBFC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590" autoAdjust="0"/>
  </p:normalViewPr>
  <p:slideViewPr>
    <p:cSldViewPr showGuides="1">
      <p:cViewPr varScale="1">
        <p:scale>
          <a:sx n="150" d="100"/>
          <a:sy n="150" d="100"/>
        </p:scale>
        <p:origin x="570" y="108"/>
      </p:cViewPr>
      <p:guideLst>
        <p:guide orient="horz" pos="214"/>
        <p:guide pos="295"/>
        <p:guide orient="horz" pos="2799"/>
        <p:guide pos="38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2692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ECBABC-37E8-465C-8408-FBB0491C01AF}" type="datetimeFigureOut">
              <a:rPr lang="es-ES" smtClean="0"/>
              <a:t>18/04/2023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6E727-B1F6-4E45-B4A5-58F33E1693EC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94896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C51592-5750-470C-9653-17797350DC44}" type="datetimeFigureOut">
              <a:rPr lang="es-ES" smtClean="0"/>
              <a:t>18/04/2023</a:t>
            </a:fld>
            <a:endParaRPr lang="es-E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4DA50-CC4A-4DA1-8AA6-A2EF9A3AFD72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29232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13" Type="http://schemas.openxmlformats.org/officeDocument/2006/relationships/image" Target="../media/image19.png"/><Relationship Id="rId3" Type="http://schemas.openxmlformats.org/officeDocument/2006/relationships/image" Target="../media/image12.png"/><Relationship Id="rId7" Type="http://schemas.openxmlformats.org/officeDocument/2006/relationships/image" Target="../media/image24.png"/><Relationship Id="rId12" Type="http://schemas.openxmlformats.org/officeDocument/2006/relationships/image" Target="../media/image29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svg"/><Relationship Id="rId11" Type="http://schemas.openxmlformats.org/officeDocument/2006/relationships/image" Target="../media/image28.png"/><Relationship Id="rId5" Type="http://schemas.openxmlformats.org/officeDocument/2006/relationships/image" Target="../media/image15.png"/><Relationship Id="rId10" Type="http://schemas.openxmlformats.org/officeDocument/2006/relationships/image" Target="../media/image27.svg"/><Relationship Id="rId4" Type="http://schemas.openxmlformats.org/officeDocument/2006/relationships/image" Target="../media/image13.png"/><Relationship Id="rId9" Type="http://schemas.openxmlformats.org/officeDocument/2006/relationships/image" Target="../media/image26.png"/><Relationship Id="rId14" Type="http://schemas.openxmlformats.org/officeDocument/2006/relationships/image" Target="../media/image20.sv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jpeg"/><Relationship Id="rId4" Type="http://schemas.openxmlformats.org/officeDocument/2006/relationships/image" Target="../media/image10.sv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Image - Left-aligned, Logo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Young woman reading documents">
            <a:extLst>
              <a:ext uri="{FF2B5EF4-FFF2-40B4-BE49-F238E27FC236}">
                <a16:creationId xmlns:a16="http://schemas.microsoft.com/office/drawing/2014/main" id="{0FC0508F-0A6C-460C-B448-0635A6F536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64" b="7864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8D82CFA-9A5F-95ED-2D15-88BBAE904989}"/>
              </a:ext>
            </a:extLst>
          </p:cNvPr>
          <p:cNvSpPr/>
          <p:nvPr userDrawn="1"/>
        </p:nvSpPr>
        <p:spPr>
          <a:xfrm>
            <a:off x="0" y="-20538"/>
            <a:ext cx="9144000" cy="5164038"/>
          </a:xfrm>
          <a:prstGeom prst="rect">
            <a:avLst/>
          </a:prstGeom>
          <a:solidFill>
            <a:schemeClr val="bg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endParaRPr lang="en-US" dirty="0" err="1"/>
          </a:p>
        </p:txBody>
      </p:sp>
      <p:pic>
        <p:nvPicPr>
          <p:cNvPr id="4" name="Graphic 7">
            <a:extLst>
              <a:ext uri="{FF2B5EF4-FFF2-40B4-BE49-F238E27FC236}">
                <a16:creationId xmlns:a16="http://schemas.microsoft.com/office/drawing/2014/main" id="{8FCB5852-D301-98A4-95EF-6008F14E425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1238" y="370348"/>
            <a:ext cx="1059495" cy="280031"/>
          </a:xfrm>
          <a:prstGeom prst="rect">
            <a:avLst/>
          </a:prstGeom>
        </p:spPr>
      </p:pic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E744A994-83B1-2CA1-77C8-C7149B4F1BD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9" y="0"/>
            <a:ext cx="1719405" cy="1020726"/>
          </a:xfrm>
          <a:prstGeom prst="rect">
            <a:avLst/>
          </a:prstGeom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3B19F66A-63D1-2F11-A42A-851984CC617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132" y="742192"/>
            <a:ext cx="1400840" cy="52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8386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pos="720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Table 124">
            <a:extLst>
              <a:ext uri="{FF2B5EF4-FFF2-40B4-BE49-F238E27FC236}">
                <a16:creationId xmlns:a16="http://schemas.microsoft.com/office/drawing/2014/main" id="{B00EFA98-BE6E-5734-AA2C-B8E3F80CBBF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58686336"/>
              </p:ext>
            </p:extLst>
          </p:nvPr>
        </p:nvGraphicFramePr>
        <p:xfrm>
          <a:off x="107504" y="627534"/>
          <a:ext cx="8856985" cy="4230691"/>
        </p:xfrm>
        <a:graphic>
          <a:graphicData uri="http://schemas.openxmlformats.org/drawingml/2006/table">
            <a:tbl>
              <a:tblPr firstRow="1" bandRow="1"/>
              <a:tblGrid>
                <a:gridCol w="804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3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3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3192">
                  <a:extLst>
                    <a:ext uri="{9D8B030D-6E8A-4147-A177-3AD203B41FA5}">
                      <a16:colId xmlns:a16="http://schemas.microsoft.com/office/drawing/2014/main" val="3397763480"/>
                    </a:ext>
                  </a:extLst>
                </a:gridCol>
                <a:gridCol w="20131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6175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s-ES" sz="800" b="1" kern="1200" dirty="0">
                          <a:solidFill>
                            <a:schemeClr val="tx2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SESIÓN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356599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93725" algn="ctr"/>
                        </a:tabLst>
                      </a:pPr>
                      <a:endParaRPr lang="es-ES" sz="800" b="1" kern="1200" dirty="0">
                        <a:solidFill>
                          <a:schemeClr val="accent3"/>
                        </a:solidFill>
                        <a:effectLst/>
                        <a:latin typeface="Arial Black" panose="020B0A04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endParaRPr lang="es-ES" sz="1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endParaRPr lang="es-ES" sz="1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endParaRPr lang="es-ES" sz="1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64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s-ES" sz="800" b="1" dirty="0">
                          <a:solidFill>
                            <a:schemeClr val="tx2"/>
                          </a:solidFill>
                          <a:latin typeface="Arial Black" panose="020B0A04020102020204" pitchFamily="34" charset="0"/>
                        </a:rPr>
                        <a:t>OBJETIVO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35659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8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s-ES" sz="1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s-ES" sz="1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s-ES" sz="1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56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s-ES" sz="800" b="1" dirty="0">
                          <a:solidFill>
                            <a:schemeClr val="tx2"/>
                          </a:solidFill>
                          <a:latin typeface="Arial Black" panose="020B0A04020102020204" pitchFamily="34" charset="0"/>
                        </a:rPr>
                        <a:t>FORMATO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35659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8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s-ES" sz="1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s-ES" sz="1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s-ES" sz="1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218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s-ES" sz="800" b="1" dirty="0">
                          <a:solidFill>
                            <a:schemeClr val="tx2"/>
                          </a:solidFill>
                          <a:latin typeface="Arial Black" panose="020B0A04020102020204" pitchFamily="34" charset="0"/>
                        </a:rPr>
                        <a:t>FORMADOR</a:t>
                      </a: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s-ES" sz="8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s-ES" sz="1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s-ES" sz="1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s-ES" sz="1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6569863"/>
                  </a:ext>
                </a:extLst>
              </a:tr>
              <a:tr h="504056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s-ES" sz="800" b="1" dirty="0">
                          <a:solidFill>
                            <a:schemeClr val="tx2"/>
                          </a:solidFill>
                          <a:latin typeface="Arial Black" panose="020B0A04020102020204" pitchFamily="34" charset="0"/>
                        </a:rPr>
                        <a:t>AUDIENCIA</a:t>
                      </a: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s-ES" sz="8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s-ES" sz="1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s-ES" sz="1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s-ES" sz="1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8292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s-ES" sz="800" b="1" dirty="0">
                          <a:solidFill>
                            <a:schemeClr val="tx2"/>
                          </a:solidFill>
                          <a:latin typeface="Arial Black" panose="020B0A04020102020204" pitchFamily="34" charset="0"/>
                        </a:rPr>
                        <a:t>CONTENIDO</a:t>
                      </a: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356599" marR="0" lvl="1" indent="0" algn="l" defTabSz="356599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800" b="1" kern="1200" dirty="0">
                        <a:solidFill>
                          <a:schemeClr val="accent3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/>
                      <a:endParaRPr lang="es-ES" sz="1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/>
                      <a:endParaRPr lang="es-ES" sz="1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/>
                      <a:endParaRPr lang="es-ES" sz="1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21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s-ES" sz="800" b="1" dirty="0">
                          <a:solidFill>
                            <a:schemeClr val="tx2"/>
                          </a:solidFill>
                          <a:latin typeface="Arial Black" panose="020B0A04020102020204" pitchFamily="34" charset="0"/>
                        </a:rPr>
                        <a:t>FECHA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180975" marR="0" lvl="0" indent="-180975" algn="l" defTabSz="356599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>
                            <a:lumMod val="75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ES" sz="800" b="0" kern="1200" dirty="0">
                        <a:solidFill>
                          <a:schemeClr val="bg2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s-ES" sz="1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s-ES" sz="1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s-ES" sz="1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362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s-ES" sz="800" b="1" dirty="0">
                          <a:solidFill>
                            <a:schemeClr val="tx2"/>
                          </a:solidFill>
                          <a:latin typeface="Arial Black" panose="020B0A04020102020204" pitchFamily="34" charset="0"/>
                        </a:rPr>
                        <a:t>DOC. SOPORTE</a:t>
                      </a: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180975" marR="0" lvl="0" indent="-180975" algn="l" defTabSz="356599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>
                            <a:lumMod val="75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ES" sz="800" b="0" kern="1200" dirty="0">
                        <a:solidFill>
                          <a:schemeClr val="bg2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s-ES" sz="1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s-ES" sz="1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s-ES" sz="1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4942142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F5FE775-94B9-38C9-794D-26555415A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285751"/>
            <a:ext cx="8572500" cy="416733"/>
          </a:xfrm>
        </p:spPr>
        <p:txBody>
          <a:bodyPr/>
          <a:lstStyle>
            <a:lvl1pPr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4" name="Shape 4">
            <a:extLst>
              <a:ext uri="{FF2B5EF4-FFF2-40B4-BE49-F238E27FC236}">
                <a16:creationId xmlns:a16="http://schemas.microsoft.com/office/drawing/2014/main" id="{49043888-D0BD-00C7-C803-EE20B0769663}"/>
              </a:ext>
            </a:extLst>
          </p:cNvPr>
          <p:cNvSpPr/>
          <p:nvPr userDrawn="1"/>
        </p:nvSpPr>
        <p:spPr>
          <a:xfrm>
            <a:off x="525424" y="4826130"/>
            <a:ext cx="4188966" cy="866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914400">
              <a:defRPr sz="1000" b="0" spc="-58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 spc="0">
                <a:solidFill>
                  <a:srgbClr val="000000"/>
                </a:solidFill>
              </a:defRPr>
            </a:pPr>
            <a:r>
              <a:rPr lang="es-ES_tradnl" sz="563" spc="-33" dirty="0">
                <a:solidFill>
                  <a:srgbClr val="FFFFFF"/>
                </a:solidFill>
                <a:latin typeface="Gotham Book" panose="02000603040000020004" pitchFamily="2" charset="0"/>
              </a:rPr>
              <a:t>Copyright © 2016 Accenture. Todos los derechos reservados. Confidencial.</a:t>
            </a: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65A44AD1-90A6-70CC-FC72-E3A6700E0E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duotone>
              <a:srgbClr val="778888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77" y="3435846"/>
            <a:ext cx="216000" cy="216000"/>
          </a:xfrm>
          <a:prstGeom prst="rect">
            <a:avLst/>
          </a:prstGeom>
        </p:spPr>
      </p:pic>
      <p:pic>
        <p:nvPicPr>
          <p:cNvPr id="124" name="Picture 123">
            <a:extLst>
              <a:ext uri="{FF2B5EF4-FFF2-40B4-BE49-F238E27FC236}">
                <a16:creationId xmlns:a16="http://schemas.microsoft.com/office/drawing/2014/main" id="{6088EA9C-64CD-E1BA-7639-ABC956ACC6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975934"/>
            <a:ext cx="216000" cy="216000"/>
          </a:xfrm>
          <a:prstGeom prst="rect">
            <a:avLst/>
          </a:prstGeom>
        </p:spPr>
      </p:pic>
      <p:sp>
        <p:nvSpPr>
          <p:cNvPr id="126" name="Text Placeholder 2">
            <a:extLst>
              <a:ext uri="{FF2B5EF4-FFF2-40B4-BE49-F238E27FC236}">
                <a16:creationId xmlns:a16="http://schemas.microsoft.com/office/drawing/2014/main" id="{8399C22A-898D-707F-D5BE-EABD78DF11D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988" y="627534"/>
            <a:ext cx="1872828" cy="446088"/>
          </a:xfrm>
        </p:spPr>
        <p:txBody>
          <a:bodyPr lIns="72000"/>
          <a:lstStyle>
            <a:lvl1pPr marL="72000" indent="-72000">
              <a:defRPr lang="en-US" sz="900" b="1" u="none" kern="1200" dirty="0" smtClean="0">
                <a:solidFill>
                  <a:schemeClr val="tx2"/>
                </a:solidFill>
                <a:latin typeface="Arial Black" panose="020B0A040201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94A921F8-9B2E-4501-D568-BF1D407F26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40795" y="627534"/>
            <a:ext cx="1872828" cy="446088"/>
          </a:xfrm>
        </p:spPr>
        <p:txBody>
          <a:bodyPr lIns="72000"/>
          <a:lstStyle>
            <a:lvl1pPr marL="72000" indent="-72000">
              <a:defRPr lang="en-US" sz="900" b="1" u="none" kern="1200" dirty="0" smtClean="0">
                <a:solidFill>
                  <a:schemeClr val="tx2"/>
                </a:solidFill>
                <a:latin typeface="Arial Black" panose="020B0A040201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28" name="Text Placeholder 2">
            <a:extLst>
              <a:ext uri="{FF2B5EF4-FFF2-40B4-BE49-F238E27FC236}">
                <a16:creationId xmlns:a16="http://schemas.microsoft.com/office/drawing/2014/main" id="{BA1D7DEB-9693-A320-3072-2784D0FAAE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47110" y="627534"/>
            <a:ext cx="1872828" cy="446088"/>
          </a:xfrm>
        </p:spPr>
        <p:txBody>
          <a:bodyPr vert="horz" lIns="72000" tIns="45718" rIns="0" bIns="45718" rtlCol="0">
            <a:noAutofit/>
          </a:bodyPr>
          <a:lstStyle>
            <a:lvl1pPr>
              <a:defRPr lang="en-US" sz="900" b="1" u="none" dirty="0" smtClean="0">
                <a:solidFill>
                  <a:schemeClr val="tx2"/>
                </a:solidFill>
                <a:latin typeface="Arial Black" panose="020B0A04020102020204" pitchFamily="34" charset="0"/>
                <a:ea typeface="+mn-ea"/>
                <a:cs typeface="+mn-cs"/>
              </a:defRPr>
            </a:lvl1pPr>
          </a:lstStyle>
          <a:p>
            <a:pPr marL="72000" lvl="0" indent="-72000"/>
            <a:r>
              <a:rPr lang="en-US" dirty="0"/>
              <a:t>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76C72B17-4AA7-041C-6620-D8A77F5AAF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065207" y="627534"/>
            <a:ext cx="1872828" cy="446088"/>
          </a:xfrm>
        </p:spPr>
        <p:txBody>
          <a:bodyPr lIns="72000"/>
          <a:lstStyle>
            <a:lvl1pPr marL="72000" indent="-72000">
              <a:defRPr lang="en-US" sz="900" b="1" u="none" kern="1200" dirty="0" smtClean="0">
                <a:solidFill>
                  <a:schemeClr val="tx2"/>
                </a:solidFill>
                <a:latin typeface="Arial Black" panose="020B0A040201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0" name="Text Placeholder 77">
            <a:extLst>
              <a:ext uri="{FF2B5EF4-FFF2-40B4-BE49-F238E27FC236}">
                <a16:creationId xmlns:a16="http://schemas.microsoft.com/office/drawing/2014/main" id="{8BBDA5F3-C1A2-93D2-4F4C-15BACDA7706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42988" y="1202953"/>
            <a:ext cx="1873250" cy="457200"/>
          </a:xfrm>
        </p:spPr>
        <p:txBody>
          <a:bodyPr lIns="72000"/>
          <a:lstStyle>
            <a:lvl1pPr marL="72000" indent="-72000">
              <a:defRPr sz="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1" name="Text Placeholder 77">
            <a:extLst>
              <a:ext uri="{FF2B5EF4-FFF2-40B4-BE49-F238E27FC236}">
                <a16:creationId xmlns:a16="http://schemas.microsoft.com/office/drawing/2014/main" id="{ECBE9975-4FEE-813F-29A6-11CC062F4C1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043449" y="1202953"/>
            <a:ext cx="1873250" cy="457200"/>
          </a:xfrm>
        </p:spPr>
        <p:txBody>
          <a:bodyPr lIns="72000"/>
          <a:lstStyle>
            <a:lvl1pPr marL="72000" indent="-72000">
              <a:defRPr sz="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2" name="Text Placeholder 77">
            <a:extLst>
              <a:ext uri="{FF2B5EF4-FFF2-40B4-BE49-F238E27FC236}">
                <a16:creationId xmlns:a16="http://schemas.microsoft.com/office/drawing/2014/main" id="{FAEF78D8-2139-8760-8C7F-49A30085E3A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046899" y="1202953"/>
            <a:ext cx="1873250" cy="457200"/>
          </a:xfrm>
        </p:spPr>
        <p:txBody>
          <a:bodyPr lIns="72000"/>
          <a:lstStyle>
            <a:lvl1pPr marL="72000" indent="-72000">
              <a:defRPr sz="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3" name="Text Placeholder 77">
            <a:extLst>
              <a:ext uri="{FF2B5EF4-FFF2-40B4-BE49-F238E27FC236}">
                <a16:creationId xmlns:a16="http://schemas.microsoft.com/office/drawing/2014/main" id="{F754F808-36AE-1223-22C7-1E8E5B05CB0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065207" y="1202953"/>
            <a:ext cx="1873250" cy="457200"/>
          </a:xfrm>
        </p:spPr>
        <p:txBody>
          <a:bodyPr lIns="72000"/>
          <a:lstStyle>
            <a:lvl1pPr marL="72000" indent="-72000">
              <a:defRPr sz="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4" name="Text Placeholder 77">
            <a:extLst>
              <a:ext uri="{FF2B5EF4-FFF2-40B4-BE49-F238E27FC236}">
                <a16:creationId xmlns:a16="http://schemas.microsoft.com/office/drawing/2014/main" id="{5F86FC66-B09F-BC87-BBC2-091A8BD6F85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42988" y="1707654"/>
            <a:ext cx="1873250" cy="457200"/>
          </a:xfrm>
        </p:spPr>
        <p:txBody>
          <a:bodyPr lIns="72000"/>
          <a:lstStyle>
            <a:lvl1pPr marL="72000" indent="-72000">
              <a:defRPr sz="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5" name="Text Placeholder 77">
            <a:extLst>
              <a:ext uri="{FF2B5EF4-FFF2-40B4-BE49-F238E27FC236}">
                <a16:creationId xmlns:a16="http://schemas.microsoft.com/office/drawing/2014/main" id="{F3544234-481E-82F8-D979-733C9407C8C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043449" y="1707654"/>
            <a:ext cx="1873250" cy="457200"/>
          </a:xfrm>
        </p:spPr>
        <p:txBody>
          <a:bodyPr lIns="72000"/>
          <a:lstStyle>
            <a:lvl1pPr marL="72000" indent="-72000">
              <a:defRPr sz="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6" name="Text Placeholder 77">
            <a:extLst>
              <a:ext uri="{FF2B5EF4-FFF2-40B4-BE49-F238E27FC236}">
                <a16:creationId xmlns:a16="http://schemas.microsoft.com/office/drawing/2014/main" id="{3A3C0920-0985-B708-C5A1-533F04A20F2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046899" y="1707654"/>
            <a:ext cx="1873250" cy="457200"/>
          </a:xfrm>
        </p:spPr>
        <p:txBody>
          <a:bodyPr lIns="72000"/>
          <a:lstStyle>
            <a:lvl1pPr marL="72000" indent="-72000">
              <a:defRPr sz="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7" name="Text Placeholder 77">
            <a:extLst>
              <a:ext uri="{FF2B5EF4-FFF2-40B4-BE49-F238E27FC236}">
                <a16:creationId xmlns:a16="http://schemas.microsoft.com/office/drawing/2014/main" id="{0D3A71AD-A00F-1E6C-D796-7A4771F5E41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065207" y="1707654"/>
            <a:ext cx="1873250" cy="457200"/>
          </a:xfrm>
        </p:spPr>
        <p:txBody>
          <a:bodyPr lIns="72000"/>
          <a:lstStyle>
            <a:lvl1pPr marL="72000" indent="-72000">
              <a:defRPr sz="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8" name="Text Placeholder 77">
            <a:extLst>
              <a:ext uri="{FF2B5EF4-FFF2-40B4-BE49-F238E27FC236}">
                <a16:creationId xmlns:a16="http://schemas.microsoft.com/office/drawing/2014/main" id="{30BFBCF6-55C2-6596-3878-F9491D2E763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042988" y="2211710"/>
            <a:ext cx="1873250" cy="384048"/>
          </a:xfrm>
        </p:spPr>
        <p:txBody>
          <a:bodyPr lIns="72000"/>
          <a:lstStyle>
            <a:lvl1pPr marL="72000" indent="-72000">
              <a:defRPr sz="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9" name="Text Placeholder 77">
            <a:extLst>
              <a:ext uri="{FF2B5EF4-FFF2-40B4-BE49-F238E27FC236}">
                <a16:creationId xmlns:a16="http://schemas.microsoft.com/office/drawing/2014/main" id="{3863BC83-0266-1465-132C-2C70B8C875A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043449" y="2211710"/>
            <a:ext cx="1873250" cy="384048"/>
          </a:xfrm>
        </p:spPr>
        <p:txBody>
          <a:bodyPr lIns="72000"/>
          <a:lstStyle>
            <a:lvl1pPr marL="72000" indent="-72000">
              <a:defRPr sz="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0" name="Text Placeholder 77">
            <a:extLst>
              <a:ext uri="{FF2B5EF4-FFF2-40B4-BE49-F238E27FC236}">
                <a16:creationId xmlns:a16="http://schemas.microsoft.com/office/drawing/2014/main" id="{5D45097F-2E5C-1BE6-859B-248498599C6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046899" y="2211710"/>
            <a:ext cx="1873250" cy="384048"/>
          </a:xfrm>
        </p:spPr>
        <p:txBody>
          <a:bodyPr lIns="72000"/>
          <a:lstStyle>
            <a:lvl1pPr marL="72000" indent="-72000">
              <a:defRPr sz="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1" name="Text Placeholder 77">
            <a:extLst>
              <a:ext uri="{FF2B5EF4-FFF2-40B4-BE49-F238E27FC236}">
                <a16:creationId xmlns:a16="http://schemas.microsoft.com/office/drawing/2014/main" id="{57722F64-786E-2FB2-400E-FA642C1B79C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065207" y="2211710"/>
            <a:ext cx="1873250" cy="384048"/>
          </a:xfrm>
        </p:spPr>
        <p:txBody>
          <a:bodyPr lIns="72000"/>
          <a:lstStyle>
            <a:lvl1pPr marL="72000" indent="-72000">
              <a:defRPr sz="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2" name="Text Placeholder 77">
            <a:extLst>
              <a:ext uri="{FF2B5EF4-FFF2-40B4-BE49-F238E27FC236}">
                <a16:creationId xmlns:a16="http://schemas.microsoft.com/office/drawing/2014/main" id="{3665CE65-150E-9966-320B-1FFF96F939C1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042988" y="2679814"/>
            <a:ext cx="1873250" cy="411480"/>
          </a:xfrm>
        </p:spPr>
        <p:txBody>
          <a:bodyPr lIns="72000"/>
          <a:lstStyle>
            <a:lvl1pPr marL="72000" indent="-72000">
              <a:defRPr sz="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3" name="Text Placeholder 77">
            <a:extLst>
              <a:ext uri="{FF2B5EF4-FFF2-40B4-BE49-F238E27FC236}">
                <a16:creationId xmlns:a16="http://schemas.microsoft.com/office/drawing/2014/main" id="{12D70B0F-21A6-05C0-CEB9-544A5A31CF5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043449" y="2679814"/>
            <a:ext cx="1873250" cy="411480"/>
          </a:xfrm>
        </p:spPr>
        <p:txBody>
          <a:bodyPr lIns="72000"/>
          <a:lstStyle>
            <a:lvl1pPr marL="72000" indent="-72000">
              <a:defRPr sz="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4" name="Text Placeholder 77">
            <a:extLst>
              <a:ext uri="{FF2B5EF4-FFF2-40B4-BE49-F238E27FC236}">
                <a16:creationId xmlns:a16="http://schemas.microsoft.com/office/drawing/2014/main" id="{45A83126-CCCB-4E90-F69D-4A8F1D0C729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5046899" y="2679814"/>
            <a:ext cx="1873250" cy="411480"/>
          </a:xfrm>
        </p:spPr>
        <p:txBody>
          <a:bodyPr lIns="72000"/>
          <a:lstStyle>
            <a:lvl1pPr marL="72000" indent="-72000">
              <a:defRPr sz="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5" name="Text Placeholder 77">
            <a:extLst>
              <a:ext uri="{FF2B5EF4-FFF2-40B4-BE49-F238E27FC236}">
                <a16:creationId xmlns:a16="http://schemas.microsoft.com/office/drawing/2014/main" id="{FD9880A8-22B6-5EDA-4C17-A5046EBFCE1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65207" y="2679814"/>
            <a:ext cx="1873250" cy="411480"/>
          </a:xfrm>
        </p:spPr>
        <p:txBody>
          <a:bodyPr lIns="72000"/>
          <a:lstStyle>
            <a:lvl1pPr marL="72000" indent="-72000">
              <a:defRPr sz="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6" name="Text Placeholder 77">
            <a:extLst>
              <a:ext uri="{FF2B5EF4-FFF2-40B4-BE49-F238E27FC236}">
                <a16:creationId xmlns:a16="http://schemas.microsoft.com/office/drawing/2014/main" id="{52B5B0C3-43BE-21CD-1A6F-BB9C1D5EE35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042988" y="3147814"/>
            <a:ext cx="1873250" cy="640080"/>
          </a:xfrm>
        </p:spPr>
        <p:txBody>
          <a:bodyPr lIns="72000"/>
          <a:lstStyle>
            <a:lvl1pPr marL="72000" indent="-72000">
              <a:defRPr sz="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7" name="Text Placeholder 77">
            <a:extLst>
              <a:ext uri="{FF2B5EF4-FFF2-40B4-BE49-F238E27FC236}">
                <a16:creationId xmlns:a16="http://schemas.microsoft.com/office/drawing/2014/main" id="{9D6C6A3C-801D-569B-ACD8-9FE9772B3B0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043449" y="3147814"/>
            <a:ext cx="1873250" cy="640080"/>
          </a:xfrm>
        </p:spPr>
        <p:txBody>
          <a:bodyPr lIns="72000"/>
          <a:lstStyle>
            <a:lvl1pPr marL="72000" indent="-72000">
              <a:defRPr sz="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8" name="Text Placeholder 77">
            <a:extLst>
              <a:ext uri="{FF2B5EF4-FFF2-40B4-BE49-F238E27FC236}">
                <a16:creationId xmlns:a16="http://schemas.microsoft.com/office/drawing/2014/main" id="{86A56761-51C6-AC45-CD46-2F4038CAF2C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5046899" y="3147814"/>
            <a:ext cx="1873250" cy="640080"/>
          </a:xfrm>
        </p:spPr>
        <p:txBody>
          <a:bodyPr lIns="72000"/>
          <a:lstStyle>
            <a:lvl1pPr marL="72000" indent="-72000">
              <a:defRPr sz="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9" name="Text Placeholder 77">
            <a:extLst>
              <a:ext uri="{FF2B5EF4-FFF2-40B4-BE49-F238E27FC236}">
                <a16:creationId xmlns:a16="http://schemas.microsoft.com/office/drawing/2014/main" id="{50873F05-06FA-D2E8-DCBD-3E962153B76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065207" y="3147814"/>
            <a:ext cx="1873250" cy="640080"/>
          </a:xfrm>
        </p:spPr>
        <p:txBody>
          <a:bodyPr lIns="72000"/>
          <a:lstStyle>
            <a:lvl1pPr marL="72000" indent="-72000">
              <a:defRPr sz="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0" name="Text Placeholder 77">
            <a:extLst>
              <a:ext uri="{FF2B5EF4-FFF2-40B4-BE49-F238E27FC236}">
                <a16:creationId xmlns:a16="http://schemas.microsoft.com/office/drawing/2014/main" id="{A35B80DB-168B-F79B-5EF9-BEB8BFFA9A56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1042988" y="3867894"/>
            <a:ext cx="1873250" cy="365760"/>
          </a:xfrm>
        </p:spPr>
        <p:txBody>
          <a:bodyPr lIns="72000"/>
          <a:lstStyle>
            <a:lvl1pPr marL="72000" indent="-72000">
              <a:defRPr sz="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1" name="Text Placeholder 77">
            <a:extLst>
              <a:ext uri="{FF2B5EF4-FFF2-40B4-BE49-F238E27FC236}">
                <a16:creationId xmlns:a16="http://schemas.microsoft.com/office/drawing/2014/main" id="{CD090F23-7892-7E5C-EA79-3D69A1AB1CC1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3043449" y="3867894"/>
            <a:ext cx="1873250" cy="365760"/>
          </a:xfrm>
        </p:spPr>
        <p:txBody>
          <a:bodyPr lIns="72000"/>
          <a:lstStyle>
            <a:lvl1pPr marL="72000" indent="-72000">
              <a:defRPr sz="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2" name="Text Placeholder 77">
            <a:extLst>
              <a:ext uri="{FF2B5EF4-FFF2-40B4-BE49-F238E27FC236}">
                <a16:creationId xmlns:a16="http://schemas.microsoft.com/office/drawing/2014/main" id="{121206ED-8586-4DF7-66F0-D540C3D872AE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5046899" y="3867894"/>
            <a:ext cx="1873250" cy="365760"/>
          </a:xfrm>
        </p:spPr>
        <p:txBody>
          <a:bodyPr lIns="72000"/>
          <a:lstStyle>
            <a:lvl1pPr marL="72000" indent="-72000">
              <a:defRPr sz="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3" name="Text Placeholder 77">
            <a:extLst>
              <a:ext uri="{FF2B5EF4-FFF2-40B4-BE49-F238E27FC236}">
                <a16:creationId xmlns:a16="http://schemas.microsoft.com/office/drawing/2014/main" id="{DF49B6ED-9E24-5908-1658-D58BF55D07C5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065207" y="3867894"/>
            <a:ext cx="1873250" cy="365760"/>
          </a:xfrm>
        </p:spPr>
        <p:txBody>
          <a:bodyPr lIns="72000"/>
          <a:lstStyle>
            <a:lvl1pPr marL="72000" indent="-72000">
              <a:defRPr sz="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4" name="Text Placeholder 77">
            <a:extLst>
              <a:ext uri="{FF2B5EF4-FFF2-40B4-BE49-F238E27FC236}">
                <a16:creationId xmlns:a16="http://schemas.microsoft.com/office/drawing/2014/main" id="{D8CF0797-7E7E-177B-21B5-009E46FB95FA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043608" y="4294222"/>
            <a:ext cx="1873250" cy="457200"/>
          </a:xfrm>
        </p:spPr>
        <p:txBody>
          <a:bodyPr lIns="72000"/>
          <a:lstStyle>
            <a:lvl1pPr marL="72000" indent="-72000">
              <a:defRPr sz="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5" name="Text Placeholder 77">
            <a:extLst>
              <a:ext uri="{FF2B5EF4-FFF2-40B4-BE49-F238E27FC236}">
                <a16:creationId xmlns:a16="http://schemas.microsoft.com/office/drawing/2014/main" id="{FBE06536-2CE6-CFA1-8A05-15DEFFB603D4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3044069" y="4294222"/>
            <a:ext cx="1873250" cy="457200"/>
          </a:xfrm>
        </p:spPr>
        <p:txBody>
          <a:bodyPr lIns="72000"/>
          <a:lstStyle>
            <a:lvl1pPr marL="72000" indent="-72000">
              <a:defRPr sz="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6" name="Text Placeholder 77">
            <a:extLst>
              <a:ext uri="{FF2B5EF4-FFF2-40B4-BE49-F238E27FC236}">
                <a16:creationId xmlns:a16="http://schemas.microsoft.com/office/drawing/2014/main" id="{1E3C3B7B-2CD1-963C-1826-E2E420ED3F57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5047519" y="4294222"/>
            <a:ext cx="1873250" cy="457200"/>
          </a:xfrm>
        </p:spPr>
        <p:txBody>
          <a:bodyPr lIns="72000"/>
          <a:lstStyle>
            <a:lvl1pPr marL="72000" indent="-72000">
              <a:defRPr sz="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7" name="Text Placeholder 77">
            <a:extLst>
              <a:ext uri="{FF2B5EF4-FFF2-40B4-BE49-F238E27FC236}">
                <a16:creationId xmlns:a16="http://schemas.microsoft.com/office/drawing/2014/main" id="{5293AD9E-E906-377F-B1F2-D7A848CAF732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065827" y="4294222"/>
            <a:ext cx="1873250" cy="457200"/>
          </a:xfrm>
        </p:spPr>
        <p:txBody>
          <a:bodyPr lIns="72000"/>
          <a:lstStyle>
            <a:lvl1pPr marL="72000" indent="-72000">
              <a:defRPr sz="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3EE200-3F1D-8731-1690-C78F22A6BD7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24" y="824972"/>
            <a:ext cx="216000" cy="216000"/>
          </a:xfrm>
          <a:prstGeom prst="rect">
            <a:avLst/>
          </a:prstGeom>
        </p:spPr>
      </p:pic>
      <p:pic>
        <p:nvPicPr>
          <p:cNvPr id="4" name="Graphic 3" descr="Target outline">
            <a:extLst>
              <a:ext uri="{FF2B5EF4-FFF2-40B4-BE49-F238E27FC236}">
                <a16:creationId xmlns:a16="http://schemas.microsoft.com/office/drawing/2014/main" id="{75F8337F-72C9-3483-755E-687DF7872ECF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8877" y="1342716"/>
            <a:ext cx="216000" cy="216000"/>
          </a:xfrm>
          <a:prstGeom prst="rect">
            <a:avLst/>
          </a:prstGeom>
        </p:spPr>
      </p:pic>
      <p:pic>
        <p:nvPicPr>
          <p:cNvPr id="6" name="Graphic 5" descr="Open book outline">
            <a:extLst>
              <a:ext uri="{FF2B5EF4-FFF2-40B4-BE49-F238E27FC236}">
                <a16:creationId xmlns:a16="http://schemas.microsoft.com/office/drawing/2014/main" id="{2967D531-810A-28C7-C125-E48126A56B51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8877" y="1874020"/>
            <a:ext cx="216000" cy="216000"/>
          </a:xfrm>
          <a:prstGeom prst="rect">
            <a:avLst/>
          </a:prstGeom>
        </p:spPr>
      </p:pic>
      <p:pic>
        <p:nvPicPr>
          <p:cNvPr id="8" name="Graphic 7" descr="Classroom outline">
            <a:extLst>
              <a:ext uri="{FF2B5EF4-FFF2-40B4-BE49-F238E27FC236}">
                <a16:creationId xmlns:a16="http://schemas.microsoft.com/office/drawing/2014/main" id="{D9C623E6-1A87-4B96-CA60-193A6EB72B51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31072" y="2397736"/>
            <a:ext cx="216000" cy="216000"/>
          </a:xfrm>
          <a:prstGeom prst="rect">
            <a:avLst/>
          </a:prstGeom>
        </p:spPr>
      </p:pic>
      <p:pic>
        <p:nvPicPr>
          <p:cNvPr id="10" name="Graphic 9" descr="Target Audience outline">
            <a:extLst>
              <a:ext uri="{FF2B5EF4-FFF2-40B4-BE49-F238E27FC236}">
                <a16:creationId xmlns:a16="http://schemas.microsoft.com/office/drawing/2014/main" id="{33F06DAB-9CC4-C1AA-6A11-6E671E0ECFDF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31072" y="2837650"/>
            <a:ext cx="216000" cy="216000"/>
          </a:xfrm>
          <a:prstGeom prst="rect">
            <a:avLst/>
          </a:prstGeom>
        </p:spPr>
      </p:pic>
      <p:pic>
        <p:nvPicPr>
          <p:cNvPr id="11" name="Graphic 10" descr="Checklist outline">
            <a:extLst>
              <a:ext uri="{FF2B5EF4-FFF2-40B4-BE49-F238E27FC236}">
                <a16:creationId xmlns:a16="http://schemas.microsoft.com/office/drawing/2014/main" id="{F07EC865-A2CC-4909-32C0-278DB0615614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93394" y="4568410"/>
            <a:ext cx="216000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500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39FF3D6F-91AD-410D-90E7-E183BACA8893}"/>
              </a:ext>
            </a:extLst>
          </p:cNvPr>
          <p:cNvSpPr txBox="1">
            <a:spLocks/>
          </p:cNvSpPr>
          <p:nvPr userDrawn="1"/>
        </p:nvSpPr>
        <p:spPr>
          <a:xfrm>
            <a:off x="155970" y="4889257"/>
            <a:ext cx="4286249" cy="154781"/>
          </a:xfrm>
          <a:prstGeom prst="rect">
            <a:avLst/>
          </a:prstGeom>
        </p:spPr>
        <p:txBody>
          <a:bodyPr lIns="0" tIns="34290" rIns="0"/>
          <a:lstStyle>
            <a:defPPr>
              <a:defRPr lang="es-ES"/>
            </a:defPPr>
            <a:lvl1pPr marL="0" algn="l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Copyright © 2019 Accenture. All rights reserved. </a:t>
            </a:r>
            <a:r>
              <a:rPr kumimoji="0" lang="en-US" sz="600" b="0" i="0" u="none" strike="noStrike" kern="1200" cap="none" spc="0" normalizeH="0" baseline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Confidential - Do not distribute</a:t>
            </a:r>
            <a:endParaRPr kumimoji="0" lang="en-US" sz="6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8D2895D2-F3DD-456B-A0C2-317C3B1ACB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 flipH="1">
            <a:off x="8790312" y="4904241"/>
            <a:ext cx="162000" cy="121444"/>
          </a:xfrm>
          <a:prstGeom prst="rect">
            <a:avLst/>
          </a:prstGeom>
        </p:spPr>
        <p:txBody>
          <a:bodyPr vert="horz" wrap="square" lIns="0" tIns="60944" rIns="0" bIns="60944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600" b="0" i="0">
                <a:solidFill>
                  <a:schemeClr val="tx1">
                    <a:alpha val="50000"/>
                  </a:schemeClr>
                </a:solidFill>
                <a:latin typeface="Graphik Regular" panose="020B0503030202060203" pitchFamily="34" charset="77"/>
                <a:ea typeface="Roboto Light" panose="02000000000000000000" pitchFamily="2" charset="0"/>
                <a:cs typeface="Gotham Medium" pitchFamily="2" charset="0"/>
              </a:defRPr>
            </a:lvl1pPr>
          </a:lstStyle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591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A4D12484-D845-4183-9B80-08F9084ECB0C}"/>
              </a:ext>
            </a:extLst>
          </p:cNvPr>
          <p:cNvGrpSpPr/>
          <p:nvPr userDrawn="1"/>
        </p:nvGrpSpPr>
        <p:grpSpPr>
          <a:xfrm>
            <a:off x="1" y="0"/>
            <a:ext cx="7535456" cy="5143500"/>
            <a:chOff x="0" y="0"/>
            <a:chExt cx="10047275" cy="6858000"/>
          </a:xfrm>
        </p:grpSpPr>
        <p:pic>
          <p:nvPicPr>
            <p:cNvPr id="38" name="Picture 37" descr="A picture containing drawing, clock&#10;&#10;Description automatically generated">
              <a:extLst>
                <a:ext uri="{FF2B5EF4-FFF2-40B4-BE49-F238E27FC236}">
                  <a16:creationId xmlns:a16="http://schemas.microsoft.com/office/drawing/2014/main" id="{1AB75750-F7CF-442D-BE14-3F7BC0EB2D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81000" y="6482516"/>
              <a:ext cx="192024" cy="202328"/>
            </a:xfrm>
            <a:prstGeom prst="rect">
              <a:avLst/>
            </a:prstGeom>
          </p:spPr>
        </p:pic>
        <p:pic>
          <p:nvPicPr>
            <p:cNvPr id="39" name="Picture 2" descr="book page on topo of desk">
              <a:extLst>
                <a:ext uri="{FF2B5EF4-FFF2-40B4-BE49-F238E27FC236}">
                  <a16:creationId xmlns:a16="http://schemas.microsoft.com/office/drawing/2014/main" id="{AC2F3F88-F572-4459-82D6-D47756444E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5720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BDE2C2FF-3798-49EC-8D6E-4201F7EEAF1B}"/>
                </a:ext>
              </a:extLst>
            </p:cNvPr>
            <p:cNvGrpSpPr/>
            <p:nvPr/>
          </p:nvGrpSpPr>
          <p:grpSpPr>
            <a:xfrm>
              <a:off x="5279248" y="1169582"/>
              <a:ext cx="4768027" cy="4518837"/>
              <a:chOff x="5279248" y="1329070"/>
              <a:chExt cx="4768027" cy="4518837"/>
            </a:xfrm>
          </p:grpSpPr>
          <p:sp>
            <p:nvSpPr>
              <p:cNvPr id="48" name="Text Placeholder 6">
                <a:extLst>
                  <a:ext uri="{FF2B5EF4-FFF2-40B4-BE49-F238E27FC236}">
                    <a16:creationId xmlns:a16="http://schemas.microsoft.com/office/drawing/2014/main" id="{5CD4DC6E-E9F8-43D5-892D-C0DE6CD241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86496" y="1538010"/>
                <a:ext cx="4060779" cy="485340"/>
              </a:xfrm>
              <a:prstGeom prst="rect">
                <a:avLst/>
              </a:prstGeom>
            </p:spPr>
            <p:txBody>
              <a:bodyPr vert="horz" lIns="0" tIns="0" rIns="0" bIns="0" rtlCol="0" anchor="ctr">
                <a:noAutofit/>
              </a:bodyPr>
              <a:lstStyle>
                <a:lvl1pPr marL="0" indent="0" algn="l" defTabSz="2286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 sz="16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28600" indent="-228600" algn="l" defTabSz="2286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57200" indent="-228600" algn="l" defTabSz="2286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Font typeface="System Font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85800" indent="-228600" algn="l" defTabSz="2286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914400" indent="-228600" algn="l" defTabSz="2286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Font typeface="System Font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1113" indent="0" algn="l" defTabSz="2286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200"/>
                  </a:spcAft>
                  <a:buFont typeface="Graphik" panose="020B0503030202060203" pitchFamily="34" charset="0"/>
                  <a:buNone/>
                  <a:tabLst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2286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2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2286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200"/>
                  </a:spcAft>
                  <a:buFont typeface="Arial" panose="020B0604020202020204" pitchFamily="34" charset="0"/>
                  <a:buNone/>
                  <a:defRPr sz="1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2286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2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90000"/>
                  </a:lnSpc>
                  <a:spcAft>
                    <a:spcPts val="900"/>
                  </a:spcAft>
                </a:pPr>
                <a:r>
                  <a:rPr lang="es-ES" sz="2700" b="1">
                    <a:latin typeface="Arial Black" panose="020B0A04020102020204" pitchFamily="34" charset="0"/>
                    <a:ea typeface="+mj-ea"/>
                    <a:cs typeface="Arial" panose="020B0604020202020204" pitchFamily="34" charset="0"/>
                  </a:rPr>
                  <a:t>AGENDA</a:t>
                </a:r>
              </a:p>
            </p:txBody>
          </p: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64BF64C3-8494-44DF-8019-28FEF15D77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79248" y="1329070"/>
                <a:ext cx="0" cy="451883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ext Placeholder 17">
            <a:extLst>
              <a:ext uri="{FF2B5EF4-FFF2-40B4-BE49-F238E27FC236}">
                <a16:creationId xmlns:a16="http://schemas.microsoft.com/office/drawing/2014/main" id="{06D1BC50-E0DC-8760-5A67-2BC0F9AD07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65572" y="1738427"/>
            <a:ext cx="2214779" cy="364005"/>
          </a:xfrm>
        </p:spPr>
        <p:txBody>
          <a:bodyPr anchor="ctr"/>
          <a:lstStyle>
            <a:lvl1pPr>
              <a:spcAft>
                <a:spcPts val="0"/>
              </a:spcAft>
              <a:defRPr sz="1350">
                <a:latin typeface="+mn-lt"/>
              </a:defRPr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3" name="Text Placeholder 17">
            <a:extLst>
              <a:ext uri="{FF2B5EF4-FFF2-40B4-BE49-F238E27FC236}">
                <a16:creationId xmlns:a16="http://schemas.microsoft.com/office/drawing/2014/main" id="{BF2FCBBA-5BAA-3145-89F3-4A5C4D2EDFE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65572" y="2230184"/>
            <a:ext cx="2214779" cy="364005"/>
          </a:xfrm>
        </p:spPr>
        <p:txBody>
          <a:bodyPr anchor="ctr"/>
          <a:lstStyle>
            <a:lvl1pPr>
              <a:spcAft>
                <a:spcPts val="0"/>
              </a:spcAft>
              <a:defRPr sz="1350">
                <a:latin typeface="+mn-lt"/>
              </a:defRPr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4" name="Text Placeholder 17">
            <a:extLst>
              <a:ext uri="{FF2B5EF4-FFF2-40B4-BE49-F238E27FC236}">
                <a16:creationId xmlns:a16="http://schemas.microsoft.com/office/drawing/2014/main" id="{70E5DA0F-22DE-78C0-441D-5886E6C68A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65572" y="2721942"/>
            <a:ext cx="2214779" cy="364005"/>
          </a:xfrm>
        </p:spPr>
        <p:txBody>
          <a:bodyPr anchor="ctr"/>
          <a:lstStyle>
            <a:lvl1pPr>
              <a:spcAft>
                <a:spcPts val="0"/>
              </a:spcAft>
              <a:defRPr sz="1350">
                <a:latin typeface="+mn-lt"/>
              </a:defRPr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5" name="Text Placeholder 17">
            <a:extLst>
              <a:ext uri="{FF2B5EF4-FFF2-40B4-BE49-F238E27FC236}">
                <a16:creationId xmlns:a16="http://schemas.microsoft.com/office/drawing/2014/main" id="{2AD38A91-E550-70D1-94E5-CC6E514A023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65572" y="3213700"/>
            <a:ext cx="2214779" cy="364005"/>
          </a:xfrm>
        </p:spPr>
        <p:txBody>
          <a:bodyPr anchor="ctr"/>
          <a:lstStyle>
            <a:lvl1pPr>
              <a:spcAft>
                <a:spcPts val="0"/>
              </a:spcAft>
              <a:defRPr sz="1350">
                <a:latin typeface="+mn-lt"/>
              </a:defRPr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69BC0771-840D-F38D-AEAA-2E2EE9F898C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65572" y="3705458"/>
            <a:ext cx="2214779" cy="364005"/>
          </a:xfrm>
        </p:spPr>
        <p:txBody>
          <a:bodyPr anchor="ctr"/>
          <a:lstStyle>
            <a:lvl1pPr>
              <a:spcAft>
                <a:spcPts val="0"/>
              </a:spcAft>
              <a:defRPr sz="1350">
                <a:latin typeface="+mn-lt"/>
              </a:defRPr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AE1AF1E3-00C2-E316-C08B-B65D8551986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78633" y="1738423"/>
            <a:ext cx="303846" cy="364005"/>
          </a:xfrm>
        </p:spPr>
        <p:txBody>
          <a:bodyPr anchor="ctr"/>
          <a:lstStyle>
            <a:lvl1pPr marL="0" marR="0" indent="0" algn="ctr" defTabSz="1714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5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1714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5C6C06E5-086F-695A-914E-44C066037FE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78633" y="2229515"/>
            <a:ext cx="303846" cy="364005"/>
          </a:xfrm>
        </p:spPr>
        <p:txBody>
          <a:bodyPr anchor="ctr"/>
          <a:lstStyle>
            <a:lvl1pPr marL="0" marR="0" indent="0" algn="ctr" defTabSz="1714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5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ctr" defTabSz="1714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602CF4A9-4F02-C952-819F-B039138EC4A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478633" y="2720608"/>
            <a:ext cx="303846" cy="364005"/>
          </a:xfrm>
        </p:spPr>
        <p:txBody>
          <a:bodyPr anchor="ctr"/>
          <a:lstStyle>
            <a:lvl1pPr marL="0" marR="0" indent="0" algn="ctr" defTabSz="1714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5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ctr" defTabSz="1714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10" name="Text Placeholder 17">
            <a:extLst>
              <a:ext uri="{FF2B5EF4-FFF2-40B4-BE49-F238E27FC236}">
                <a16:creationId xmlns:a16="http://schemas.microsoft.com/office/drawing/2014/main" id="{9DB24A5E-5ED8-D99F-6FBB-4DCCDEBE53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478633" y="3219675"/>
            <a:ext cx="303846" cy="364005"/>
          </a:xfrm>
        </p:spPr>
        <p:txBody>
          <a:bodyPr anchor="ctr"/>
          <a:lstStyle>
            <a:lvl1pPr marL="0" marR="0" indent="0" algn="ctr" defTabSz="1714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5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ctr" defTabSz="1714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562AD188-CB10-08CE-9765-1171A915EEE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478633" y="3702792"/>
            <a:ext cx="303846" cy="364005"/>
          </a:xfrm>
        </p:spPr>
        <p:txBody>
          <a:bodyPr anchor="ctr"/>
          <a:lstStyle>
            <a:lvl1pPr marL="0" marR="0" indent="0" algn="ctr" defTabSz="1714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5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ctr" defTabSz="1714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1829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5750" y="285750"/>
            <a:ext cx="8572500" cy="742950"/>
          </a:xfrm>
        </p:spPr>
        <p:txBody>
          <a:bodyPr/>
          <a:lstStyle>
            <a:lvl1pPr>
              <a:defRPr sz="27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49B96C-8E74-4C8B-BDE4-9B82801CA0E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85751" y="1028701"/>
            <a:ext cx="8572500" cy="3705225"/>
          </a:xfrm>
        </p:spPr>
        <p:txBody>
          <a:bodyPr/>
          <a:lstStyle/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38115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9A588CA-BDCD-E94F-374D-A072913418D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312582" cy="514350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64095" y="628645"/>
            <a:ext cx="6394155" cy="742950"/>
          </a:xfrm>
        </p:spPr>
        <p:txBody>
          <a:bodyPr/>
          <a:lstStyle>
            <a:lvl1pPr>
              <a:defRPr sz="2700">
                <a:solidFill>
                  <a:schemeClr val="tx2"/>
                </a:solidFill>
              </a:defRPr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F1CED1DE-3676-1F2D-99D9-7D0A50DC634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472299" y="277078"/>
            <a:ext cx="6419850" cy="241697"/>
          </a:xfrm>
        </p:spPr>
        <p:txBody>
          <a:bodyPr wrap="square">
            <a:normAutofit/>
          </a:bodyPr>
          <a:lstStyle>
            <a:lvl1pPr>
              <a:defRPr lang="en-US" sz="1350" b="1" kern="1200" dirty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4648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2 - Headlin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5751" y="285749"/>
            <a:ext cx="8572499" cy="742952"/>
          </a:xfrm>
        </p:spPr>
        <p:txBody>
          <a:bodyPr/>
          <a:lstStyle/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85750" y="1028701"/>
            <a:ext cx="4143375" cy="61722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Place headline here 24pt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DE1E44A-D007-46D2-9E20-283025607FF2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4714874" y="1028701"/>
            <a:ext cx="4143375" cy="61722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Place headline here 24pt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B6533C5-6F53-46C1-904B-4A15BC734E7D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285750" y="4405520"/>
            <a:ext cx="4143375" cy="328405"/>
          </a:xfrm>
        </p:spPr>
        <p:txBody>
          <a:bodyPr anchor="t"/>
          <a:lstStyle>
            <a:lvl1pPr marL="0" indent="0" defTabSz="17145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9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Place more info here 12pt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842901BF-D744-42DD-805A-32CB37B9D8BC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4714874" y="4405520"/>
            <a:ext cx="4143375" cy="328405"/>
          </a:xfrm>
        </p:spPr>
        <p:txBody>
          <a:bodyPr vert="horz" lIns="0" tIns="0" rIns="0" bIns="0" rtlCol="0" anchor="t">
            <a:noAutofit/>
          </a:bodyPr>
          <a:lstStyle>
            <a:lvl1pPr marL="0" indent="0" defTabSz="171450">
              <a:buNone/>
              <a:defRPr lang="en-US" sz="900" dirty="0"/>
            </a:lvl1pPr>
          </a:lstStyle>
          <a:p>
            <a:pPr lvl="0"/>
            <a:r>
              <a:rPr lang="en-US"/>
              <a:t>Place more info here 12pt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42700C7-7F8C-8142-B39A-C4519A48B90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85750" y="1645921"/>
            <a:ext cx="4143374" cy="2759599"/>
          </a:xfrm>
        </p:spPr>
        <p:txBody>
          <a:bodyPr/>
          <a:lstStyle>
            <a:lvl1pPr>
              <a:spcAft>
                <a:spcPts val="450"/>
              </a:spcAft>
              <a:defRPr sz="1350"/>
            </a:lvl1pPr>
            <a:lvl2pPr>
              <a:spcAft>
                <a:spcPts val="450"/>
              </a:spcAft>
              <a:defRPr sz="1350"/>
            </a:lvl2pPr>
            <a:lvl3pPr>
              <a:spcAft>
                <a:spcPts val="450"/>
              </a:spcAft>
              <a:defRPr sz="1350"/>
            </a:lvl3pPr>
            <a:lvl4pPr>
              <a:spcAft>
                <a:spcPts val="450"/>
              </a:spcAft>
              <a:defRPr sz="1200"/>
            </a:lvl4pPr>
            <a:lvl5pPr>
              <a:spcAft>
                <a:spcPts val="450"/>
              </a:spcAft>
              <a:defRPr sz="1200"/>
            </a:lvl5pPr>
            <a:lvl6pPr>
              <a:defRPr sz="9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1D4973F-C5A4-0C42-BA05-26E23A1AE857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4714876" y="1645921"/>
            <a:ext cx="4143374" cy="2759599"/>
          </a:xfrm>
        </p:spPr>
        <p:txBody>
          <a:bodyPr/>
          <a:lstStyle>
            <a:lvl1pPr>
              <a:spcAft>
                <a:spcPts val="450"/>
              </a:spcAft>
              <a:defRPr sz="1350"/>
            </a:lvl1pPr>
            <a:lvl2pPr>
              <a:spcAft>
                <a:spcPts val="450"/>
              </a:spcAft>
              <a:defRPr sz="1350"/>
            </a:lvl2pPr>
            <a:lvl3pPr>
              <a:spcAft>
                <a:spcPts val="450"/>
              </a:spcAft>
              <a:defRPr sz="1350"/>
            </a:lvl3pPr>
            <a:lvl4pPr>
              <a:spcAft>
                <a:spcPts val="450"/>
              </a:spcAft>
              <a:defRPr sz="1200"/>
            </a:lvl4pPr>
            <a:lvl5pPr>
              <a:spcAft>
                <a:spcPts val="450"/>
              </a:spcAft>
              <a:defRPr sz="1200"/>
            </a:lvl5pPr>
            <a:lvl6pPr>
              <a:defRPr sz="9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</p:spTree>
    <p:extLst>
      <p:ext uri="{BB962C8B-B14F-4D97-AF65-F5344CB8AC3E}">
        <p14:creationId xmlns:p14="http://schemas.microsoft.com/office/powerpoint/2010/main" val="35540804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>
          <p15:clr>
            <a:srgbClr val="5ACBF0"/>
          </p15:clr>
        </p15:guide>
        <p15:guide id="2" pos="3720">
          <p15:clr>
            <a:srgbClr val="5ACBF0"/>
          </p15:clr>
        </p15:guide>
        <p15:guide id="3" pos="3960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5750" y="285750"/>
            <a:ext cx="8572500" cy="685800"/>
          </a:xfrm>
        </p:spPr>
        <p:txBody>
          <a:bodyPr/>
          <a:lstStyle>
            <a:lvl1pPr>
              <a:defRPr sz="27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757F29-5B8C-430C-B53D-FA44B1887B4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35328" y="1574156"/>
            <a:ext cx="984594" cy="984594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350" b="0"/>
            </a:lvl1pPr>
          </a:lstStyle>
          <a:p>
            <a:r>
              <a:rPr lang="en-GB"/>
              <a:t>Add icon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C854DFB-B17D-45CF-98C3-3882DBE2C32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3061" y="2924175"/>
            <a:ext cx="1489128" cy="1258445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None/>
              <a:defRPr sz="1500" b="1"/>
            </a:lvl1pPr>
            <a:lvl2pPr marL="0" indent="0" algn="ctr">
              <a:spcAft>
                <a:spcPts val="450"/>
              </a:spcAft>
              <a:buNone/>
              <a:defRPr sz="1200"/>
            </a:lvl2pPr>
            <a:lvl3pPr marL="0" indent="0" algn="ctr">
              <a:spcAft>
                <a:spcPts val="450"/>
              </a:spcAft>
              <a:buNone/>
              <a:defRPr sz="900"/>
            </a:lvl3pPr>
            <a:lvl4pPr marL="137160" indent="-137160" algn="ctr">
              <a:spcAft>
                <a:spcPts val="450"/>
              </a:spcAft>
              <a:buFont typeface="Arial" panose="020B0604020202020204" pitchFamily="34" charset="0"/>
              <a:buChar char="•"/>
              <a:defRPr sz="900"/>
            </a:lvl4pPr>
            <a:lvl5pPr>
              <a:spcAft>
                <a:spcPts val="450"/>
              </a:spcAft>
              <a:defRPr sz="1200"/>
            </a:lvl5pPr>
          </a:lstStyle>
          <a:p>
            <a:pPr lvl="0"/>
            <a:r>
              <a:rPr lang="en-US"/>
              <a:t>Headline</a:t>
            </a:r>
          </a:p>
          <a:p>
            <a:pPr lvl="1"/>
            <a:r>
              <a:rPr lang="en-US"/>
              <a:t>Details</a:t>
            </a:r>
          </a:p>
          <a:p>
            <a:pPr lvl="2"/>
            <a:r>
              <a:rPr lang="en-US"/>
              <a:t>More details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16" name="Text Placeholder 21">
            <a:extLst>
              <a:ext uri="{FF2B5EF4-FFF2-40B4-BE49-F238E27FC236}">
                <a16:creationId xmlns:a16="http://schemas.microsoft.com/office/drawing/2014/main" id="{C5D125FD-0D25-4E65-82F5-4E18FE84E47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054576" y="2924175"/>
            <a:ext cx="1489128" cy="1258445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None/>
              <a:defRPr sz="1500" b="1"/>
            </a:lvl1pPr>
            <a:lvl2pPr marL="0" indent="0" algn="ctr">
              <a:spcAft>
                <a:spcPts val="450"/>
              </a:spcAft>
              <a:buNone/>
              <a:defRPr sz="1200"/>
            </a:lvl2pPr>
            <a:lvl3pPr marL="0" indent="0" algn="ctr">
              <a:spcAft>
                <a:spcPts val="450"/>
              </a:spcAft>
              <a:buNone/>
              <a:defRPr sz="900"/>
            </a:lvl3pPr>
            <a:lvl4pPr marL="137160" indent="-137160" algn="ctr">
              <a:spcAft>
                <a:spcPts val="450"/>
              </a:spcAft>
              <a:buFont typeface="Arial" panose="020B0604020202020204" pitchFamily="34" charset="0"/>
              <a:buChar char="•"/>
              <a:defRPr sz="900"/>
            </a:lvl4pPr>
            <a:lvl5pPr>
              <a:spcAft>
                <a:spcPts val="450"/>
              </a:spcAft>
              <a:defRPr sz="1200"/>
            </a:lvl5pPr>
          </a:lstStyle>
          <a:p>
            <a:pPr lvl="0"/>
            <a:r>
              <a:rPr lang="en-US"/>
              <a:t>Headline</a:t>
            </a:r>
          </a:p>
          <a:p>
            <a:pPr lvl="1"/>
            <a:r>
              <a:rPr lang="en-US"/>
              <a:t>Details</a:t>
            </a:r>
          </a:p>
          <a:p>
            <a:pPr lvl="2"/>
            <a:r>
              <a:rPr lang="en-US"/>
              <a:t>More details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21" name="Text Placeholder 21">
            <a:extLst>
              <a:ext uri="{FF2B5EF4-FFF2-40B4-BE49-F238E27FC236}">
                <a16:creationId xmlns:a16="http://schemas.microsoft.com/office/drawing/2014/main" id="{5B124AA5-6419-4552-97B5-242DA08BE73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826091" y="2924175"/>
            <a:ext cx="1489128" cy="1258445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None/>
              <a:defRPr sz="1500" b="1"/>
            </a:lvl1pPr>
            <a:lvl2pPr marL="0" indent="0" algn="ctr">
              <a:spcAft>
                <a:spcPts val="450"/>
              </a:spcAft>
              <a:buNone/>
              <a:defRPr sz="1200"/>
            </a:lvl2pPr>
            <a:lvl3pPr marL="0" indent="0" algn="ctr">
              <a:spcAft>
                <a:spcPts val="450"/>
              </a:spcAft>
              <a:buNone/>
              <a:defRPr sz="900"/>
            </a:lvl3pPr>
            <a:lvl4pPr marL="137160" indent="-137160" algn="ctr">
              <a:spcAft>
                <a:spcPts val="450"/>
              </a:spcAft>
              <a:buFont typeface="Arial" panose="020B0604020202020204" pitchFamily="34" charset="0"/>
              <a:buChar char="•"/>
              <a:defRPr sz="900"/>
            </a:lvl4pPr>
            <a:lvl5pPr>
              <a:spcAft>
                <a:spcPts val="450"/>
              </a:spcAft>
              <a:defRPr sz="1200"/>
            </a:lvl5pPr>
          </a:lstStyle>
          <a:p>
            <a:pPr lvl="0"/>
            <a:r>
              <a:rPr lang="en-US"/>
              <a:t>Headline</a:t>
            </a:r>
          </a:p>
          <a:p>
            <a:pPr lvl="1"/>
            <a:r>
              <a:rPr lang="en-US"/>
              <a:t>Details</a:t>
            </a:r>
          </a:p>
          <a:p>
            <a:pPr lvl="2"/>
            <a:r>
              <a:rPr lang="en-US"/>
              <a:t>More details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A378CD97-B880-4BCB-AD71-A7C1C1C8489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97606" y="2924175"/>
            <a:ext cx="1489128" cy="1258445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None/>
              <a:defRPr sz="1500" b="1"/>
            </a:lvl1pPr>
            <a:lvl2pPr marL="0" indent="0" algn="ctr">
              <a:spcAft>
                <a:spcPts val="450"/>
              </a:spcAft>
              <a:buNone/>
              <a:defRPr sz="1200"/>
            </a:lvl2pPr>
            <a:lvl3pPr marL="0" indent="0" algn="ctr">
              <a:spcAft>
                <a:spcPts val="450"/>
              </a:spcAft>
              <a:buNone/>
              <a:defRPr sz="900"/>
            </a:lvl3pPr>
            <a:lvl4pPr marL="137160" indent="-137160" algn="ctr">
              <a:spcAft>
                <a:spcPts val="450"/>
              </a:spcAft>
              <a:buFont typeface="Arial" panose="020B0604020202020204" pitchFamily="34" charset="0"/>
              <a:buChar char="•"/>
              <a:defRPr sz="900"/>
            </a:lvl4pPr>
            <a:lvl5pPr>
              <a:spcAft>
                <a:spcPts val="450"/>
              </a:spcAft>
              <a:defRPr sz="1200"/>
            </a:lvl5pPr>
          </a:lstStyle>
          <a:p>
            <a:pPr lvl="0"/>
            <a:r>
              <a:rPr lang="en-US"/>
              <a:t>Headline</a:t>
            </a:r>
          </a:p>
          <a:p>
            <a:pPr lvl="1"/>
            <a:r>
              <a:rPr lang="en-US"/>
              <a:t>Details</a:t>
            </a:r>
          </a:p>
          <a:p>
            <a:pPr lvl="2"/>
            <a:r>
              <a:rPr lang="en-US"/>
              <a:t>More details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82CB6C29-05E0-4B43-A2EB-22FEB969E56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369122" y="2924175"/>
            <a:ext cx="1489128" cy="1258445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None/>
              <a:defRPr sz="1500" b="1"/>
            </a:lvl1pPr>
            <a:lvl2pPr marL="0" indent="0" algn="ctr">
              <a:spcAft>
                <a:spcPts val="450"/>
              </a:spcAft>
              <a:buNone/>
              <a:defRPr sz="1200"/>
            </a:lvl2pPr>
            <a:lvl3pPr marL="0" indent="0" algn="ctr">
              <a:spcAft>
                <a:spcPts val="450"/>
              </a:spcAft>
              <a:buNone/>
              <a:defRPr sz="900"/>
            </a:lvl3pPr>
            <a:lvl4pPr marL="137160" indent="-137160" algn="ctr">
              <a:spcAft>
                <a:spcPts val="450"/>
              </a:spcAft>
              <a:buFont typeface="Arial" panose="020B0604020202020204" pitchFamily="34" charset="0"/>
              <a:buChar char="•"/>
              <a:defRPr sz="900"/>
            </a:lvl4pPr>
            <a:lvl5pPr>
              <a:spcAft>
                <a:spcPts val="450"/>
              </a:spcAft>
              <a:defRPr sz="1200"/>
            </a:lvl5pPr>
          </a:lstStyle>
          <a:p>
            <a:pPr lvl="0"/>
            <a:r>
              <a:rPr lang="en-US"/>
              <a:t>Headline</a:t>
            </a:r>
          </a:p>
          <a:p>
            <a:pPr lvl="1"/>
            <a:r>
              <a:rPr lang="en-US"/>
              <a:t>Details</a:t>
            </a:r>
          </a:p>
          <a:p>
            <a:pPr lvl="2"/>
            <a:r>
              <a:rPr lang="en-US"/>
              <a:t>More details</a:t>
            </a:r>
          </a:p>
          <a:p>
            <a:pPr lvl="3"/>
            <a:r>
              <a:rPr lang="en-US"/>
              <a:t>Bullet point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13EDE11-CE40-4943-AE63-A3B14CB3C037}"/>
              </a:ext>
            </a:extLst>
          </p:cNvPr>
          <p:cNvCxnSpPr>
            <a:cxnSpLocks/>
          </p:cNvCxnSpPr>
          <p:nvPr userDrawn="1"/>
        </p:nvCxnSpPr>
        <p:spPr>
          <a:xfrm>
            <a:off x="856175" y="2725616"/>
            <a:ext cx="3429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67ED40C-58DA-45F1-8E80-6A74976C6E1E}"/>
              </a:ext>
            </a:extLst>
          </p:cNvPr>
          <p:cNvCxnSpPr/>
          <p:nvPr userDrawn="1"/>
        </p:nvCxnSpPr>
        <p:spPr>
          <a:xfrm>
            <a:off x="2627690" y="2725616"/>
            <a:ext cx="3429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91A22B2-C08A-41DA-ACB1-5B59B4CDA8DE}"/>
              </a:ext>
            </a:extLst>
          </p:cNvPr>
          <p:cNvCxnSpPr/>
          <p:nvPr userDrawn="1"/>
        </p:nvCxnSpPr>
        <p:spPr>
          <a:xfrm>
            <a:off x="4399205" y="2725616"/>
            <a:ext cx="3429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D3E374-86AB-4A80-81AD-B09F07C51B80}"/>
              </a:ext>
            </a:extLst>
          </p:cNvPr>
          <p:cNvCxnSpPr/>
          <p:nvPr userDrawn="1"/>
        </p:nvCxnSpPr>
        <p:spPr>
          <a:xfrm>
            <a:off x="6170720" y="2725616"/>
            <a:ext cx="3429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3A5244A-D0CA-43CB-A0DB-296A219EDC9D}"/>
              </a:ext>
            </a:extLst>
          </p:cNvPr>
          <p:cNvCxnSpPr>
            <a:cxnSpLocks/>
          </p:cNvCxnSpPr>
          <p:nvPr userDrawn="1"/>
        </p:nvCxnSpPr>
        <p:spPr>
          <a:xfrm>
            <a:off x="7942236" y="2725616"/>
            <a:ext cx="3429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13">
            <a:extLst>
              <a:ext uri="{FF2B5EF4-FFF2-40B4-BE49-F238E27FC236}">
                <a16:creationId xmlns:a16="http://schemas.microsoft.com/office/drawing/2014/main" id="{EABD27E6-4547-45B3-9AC5-1EF508AE88E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306843" y="1574156"/>
            <a:ext cx="984594" cy="984594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350" b="0"/>
            </a:lvl1pPr>
          </a:lstStyle>
          <a:p>
            <a:r>
              <a:rPr lang="en-GB"/>
              <a:t>Add icon</a:t>
            </a:r>
            <a:endParaRPr lang="en-US"/>
          </a:p>
        </p:txBody>
      </p:sp>
      <p:sp>
        <p:nvSpPr>
          <p:cNvPr id="30" name="Picture Placeholder 13">
            <a:extLst>
              <a:ext uri="{FF2B5EF4-FFF2-40B4-BE49-F238E27FC236}">
                <a16:creationId xmlns:a16="http://schemas.microsoft.com/office/drawing/2014/main" id="{31C34651-25FA-45DD-86DF-BB58EBE9AA8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4078358" y="1574156"/>
            <a:ext cx="984594" cy="984594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350" b="0"/>
            </a:lvl1pPr>
          </a:lstStyle>
          <a:p>
            <a:r>
              <a:rPr lang="en-GB"/>
              <a:t>Add icon</a:t>
            </a:r>
            <a:endParaRPr lang="en-US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B32375EE-E449-4B59-B987-5D6EBFBDF31C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849873" y="1574156"/>
            <a:ext cx="984594" cy="984594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350" b="0"/>
            </a:lvl1pPr>
          </a:lstStyle>
          <a:p>
            <a:r>
              <a:rPr lang="en-GB"/>
              <a:t>Add icon</a:t>
            </a:r>
            <a:endParaRPr lang="en-US"/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EE1692D5-4CE6-4990-8769-B146983B9477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621389" y="1574156"/>
            <a:ext cx="984594" cy="984594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350" b="0"/>
            </a:lvl1pPr>
          </a:lstStyle>
          <a:p>
            <a:r>
              <a:rPr lang="en-GB"/>
              <a:t>Add icon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79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3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60508" y="285750"/>
            <a:ext cx="5997742" cy="742950"/>
          </a:xfrm>
        </p:spPr>
        <p:txBody>
          <a:bodyPr/>
          <a:lstStyle>
            <a:lvl1pPr>
              <a:defRPr sz="27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49A908-435B-4492-B6B0-51370A5F58CC}"/>
              </a:ext>
            </a:extLst>
          </p:cNvPr>
          <p:cNvSpPr/>
          <p:nvPr userDrawn="1"/>
        </p:nvSpPr>
        <p:spPr>
          <a:xfrm>
            <a:off x="0" y="0"/>
            <a:ext cx="1326482" cy="5143500"/>
          </a:xfrm>
          <a:prstGeom prst="rect">
            <a:avLst/>
          </a:prstGeom>
          <a:solidFill>
            <a:srgbClr val="002060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8580" bIns="68580" rtlCol="0" anchor="ctr"/>
          <a:lstStyle/>
          <a:p>
            <a:pPr algn="ctr"/>
            <a:endParaRPr lang="es-ES" sz="1350" err="1"/>
          </a:p>
        </p:txBody>
      </p:sp>
      <p:pic>
        <p:nvPicPr>
          <p:cNvPr id="6" name="Picture 5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E1EBC6E5-BC26-4B23-840C-AF92892A33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5750" y="4861887"/>
            <a:ext cx="144018" cy="151746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2459FAEB-AE78-4F61-B2B5-6E6267A5AE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1162" t="55923" r="46285" b="30855"/>
          <a:stretch/>
        </p:blipFill>
        <p:spPr>
          <a:xfrm rot="10800000" flipV="1">
            <a:off x="1624136" y="362591"/>
            <a:ext cx="1371600" cy="920545"/>
          </a:xfrm>
          <a:prstGeom prst="rect">
            <a:avLst/>
          </a:prstGeom>
        </p:spPr>
      </p:pic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EC1F4F9A-3F7D-4172-AFD8-B85DF15FCA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47447" y="1431621"/>
            <a:ext cx="2214779" cy="364005"/>
          </a:xfrm>
        </p:spPr>
        <p:txBody>
          <a:bodyPr anchor="ctr"/>
          <a:lstStyle>
            <a:lvl1pPr>
              <a:spcAft>
                <a:spcPts val="0"/>
              </a:spcAft>
              <a:defRPr sz="1350">
                <a:latin typeface="+mn-lt"/>
              </a:defRPr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25A31B0B-9A56-475F-94F4-D9D6D2C55ED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47447" y="1923379"/>
            <a:ext cx="2214779" cy="364005"/>
          </a:xfrm>
        </p:spPr>
        <p:txBody>
          <a:bodyPr anchor="ctr"/>
          <a:lstStyle>
            <a:lvl1pPr>
              <a:spcAft>
                <a:spcPts val="0"/>
              </a:spcAft>
              <a:defRPr sz="1350">
                <a:latin typeface="+mn-lt"/>
              </a:defRPr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04200B24-3261-42E1-A339-27F9D3BE9FF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47447" y="2415136"/>
            <a:ext cx="2214779" cy="364005"/>
          </a:xfrm>
        </p:spPr>
        <p:txBody>
          <a:bodyPr anchor="ctr"/>
          <a:lstStyle>
            <a:lvl1pPr>
              <a:spcAft>
                <a:spcPts val="0"/>
              </a:spcAft>
              <a:defRPr sz="1350">
                <a:latin typeface="+mn-lt"/>
              </a:defRPr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25" name="Text Placeholder 17">
            <a:extLst>
              <a:ext uri="{FF2B5EF4-FFF2-40B4-BE49-F238E27FC236}">
                <a16:creationId xmlns:a16="http://schemas.microsoft.com/office/drawing/2014/main" id="{DEB8C13D-067F-487C-A0D7-BB641AFB281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47447" y="2906894"/>
            <a:ext cx="2214779" cy="364005"/>
          </a:xfrm>
        </p:spPr>
        <p:txBody>
          <a:bodyPr anchor="ctr"/>
          <a:lstStyle>
            <a:lvl1pPr>
              <a:spcAft>
                <a:spcPts val="0"/>
              </a:spcAft>
              <a:defRPr sz="1350">
                <a:latin typeface="+mn-lt"/>
              </a:defRPr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26" name="Text Placeholder 17">
            <a:extLst>
              <a:ext uri="{FF2B5EF4-FFF2-40B4-BE49-F238E27FC236}">
                <a16:creationId xmlns:a16="http://schemas.microsoft.com/office/drawing/2014/main" id="{B8AC40EF-EB65-4E76-8028-985FDF27CA8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247447" y="3398653"/>
            <a:ext cx="2214779" cy="364005"/>
          </a:xfrm>
        </p:spPr>
        <p:txBody>
          <a:bodyPr anchor="ctr"/>
          <a:lstStyle>
            <a:lvl1pPr>
              <a:spcAft>
                <a:spcPts val="0"/>
              </a:spcAft>
              <a:defRPr sz="1350">
                <a:latin typeface="+mn-lt"/>
              </a:defRPr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27" name="Text Placeholder 17">
            <a:extLst>
              <a:ext uri="{FF2B5EF4-FFF2-40B4-BE49-F238E27FC236}">
                <a16:creationId xmlns:a16="http://schemas.microsoft.com/office/drawing/2014/main" id="{CF6EC271-FE07-43C7-BF15-A9F090273120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860508" y="1431617"/>
            <a:ext cx="303846" cy="364005"/>
          </a:xfrm>
        </p:spPr>
        <p:txBody>
          <a:bodyPr anchor="ctr"/>
          <a:lstStyle>
            <a:lvl1pPr marL="0" marR="0" indent="0" algn="ctr" defTabSz="1714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5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1714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28" name="Text Placeholder 17">
            <a:extLst>
              <a:ext uri="{FF2B5EF4-FFF2-40B4-BE49-F238E27FC236}">
                <a16:creationId xmlns:a16="http://schemas.microsoft.com/office/drawing/2014/main" id="{5F6663C5-F106-4AEC-87BE-EA5CF803100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860508" y="1922710"/>
            <a:ext cx="303846" cy="364005"/>
          </a:xfrm>
        </p:spPr>
        <p:txBody>
          <a:bodyPr anchor="ctr"/>
          <a:lstStyle>
            <a:lvl1pPr marL="0" marR="0" indent="0" algn="ctr" defTabSz="1714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5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ctr" defTabSz="1714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22A9AEDD-552A-4237-A60C-F75BEBC2CEC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860508" y="2413802"/>
            <a:ext cx="303846" cy="364005"/>
          </a:xfrm>
        </p:spPr>
        <p:txBody>
          <a:bodyPr anchor="ctr"/>
          <a:lstStyle>
            <a:lvl1pPr marL="0" marR="0" indent="0" algn="ctr" defTabSz="1714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5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ctr" defTabSz="1714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D4C62D05-BE53-4181-857E-16F8177BE75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860508" y="2912870"/>
            <a:ext cx="303846" cy="364005"/>
          </a:xfrm>
        </p:spPr>
        <p:txBody>
          <a:bodyPr anchor="ctr"/>
          <a:lstStyle>
            <a:lvl1pPr marL="0" marR="0" indent="0" algn="ctr" defTabSz="1714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5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ctr" defTabSz="1714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FE8C7B2F-8825-46A8-8B0B-DF1BC1CE14D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860508" y="3395987"/>
            <a:ext cx="303846" cy="364005"/>
          </a:xfrm>
        </p:spPr>
        <p:txBody>
          <a:bodyPr anchor="ctr"/>
          <a:lstStyle>
            <a:lvl1pPr marL="0" marR="0" indent="0" algn="ctr" defTabSz="1714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5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ctr" defTabSz="1714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pic>
        <p:nvPicPr>
          <p:cNvPr id="32" name="Picture 31" descr="A picture containing blur, feet&#10;&#10;Description automatically generated">
            <a:extLst>
              <a:ext uri="{FF2B5EF4-FFF2-40B4-BE49-F238E27FC236}">
                <a16:creationId xmlns:a16="http://schemas.microsoft.com/office/drawing/2014/main" id="{FB9DDE3C-AD02-49C9-9926-D14097B683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76" r="33372"/>
          <a:stretch/>
        </p:blipFill>
        <p:spPr>
          <a:xfrm>
            <a:off x="433074" y="536713"/>
            <a:ext cx="1206166" cy="40700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27935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 Lay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750BA6-3BD3-43D4-92C6-A1A38869B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CEEAADB-4671-465D-AE09-CF767FAB57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171450">
              <a:spcAft>
                <a:spcPts val="900"/>
              </a:spcAft>
            </a:pPr>
            <a:fld id="{CC9E6EB9-168E-4914-8CC7-2E853AFB4F1B}" type="slidenum">
              <a:rPr lang="en-US" smtClean="0"/>
              <a:pPr algn="r" defTabSz="171450">
                <a:spcAft>
                  <a:spcPts val="9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72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FE775-94B9-38C9-794D-26555415A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285751"/>
            <a:ext cx="8572500" cy="416733"/>
          </a:xfrm>
        </p:spPr>
        <p:txBody>
          <a:bodyPr/>
          <a:lstStyle>
            <a:lvl1pPr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hape 4">
            <a:extLst>
              <a:ext uri="{FF2B5EF4-FFF2-40B4-BE49-F238E27FC236}">
                <a16:creationId xmlns:a16="http://schemas.microsoft.com/office/drawing/2014/main" id="{A4B9D2C3-3A0A-F946-8646-AB64D3F50FEF}"/>
              </a:ext>
            </a:extLst>
          </p:cNvPr>
          <p:cNvSpPr/>
          <p:nvPr userDrawn="1"/>
        </p:nvSpPr>
        <p:spPr>
          <a:xfrm>
            <a:off x="669440" y="4738416"/>
            <a:ext cx="4188966" cy="866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914400">
              <a:defRPr sz="1000" b="0" spc="-58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s-ES_tradnl" sz="563" spc="-33" noProof="0" dirty="0">
                <a:solidFill>
                  <a:srgbClr val="FFFFFF"/>
                </a:solidFill>
                <a:latin typeface="Gotham Book" panose="02000603040000020004" pitchFamily="2" charset="0"/>
              </a:rPr>
              <a:t>Copyright © 2016 Accenture. Todos los derechos reservados. Confidencial.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08D0132-D79D-952F-9BE7-096944455B4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857141171"/>
              </p:ext>
            </p:extLst>
          </p:nvPr>
        </p:nvGraphicFramePr>
        <p:xfrm>
          <a:off x="107504" y="771550"/>
          <a:ext cx="8842744" cy="3960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9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9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99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09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l"/>
                      <a:r>
                        <a:rPr lang="es-ES" sz="800" b="1" kern="12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ACCIÓN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356599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93725" algn="ctr"/>
                        </a:tabLst>
                      </a:pPr>
                      <a:endParaRPr lang="es-ES" sz="800" b="1" kern="1200" dirty="0">
                        <a:solidFill>
                          <a:schemeClr val="accent3"/>
                        </a:solidFill>
                        <a:effectLst/>
                        <a:latin typeface="Arial Black" panose="020B0A04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 sz="1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 sz="1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 sz="1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1307">
                <a:tc>
                  <a:txBody>
                    <a:bodyPr/>
                    <a:lstStyle/>
                    <a:p>
                      <a:pPr algn="l"/>
                      <a:r>
                        <a:rPr lang="es-ES" sz="800" b="1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OBJETIVO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5659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8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 sz="1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 sz="1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 sz="1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l"/>
                      <a:r>
                        <a:rPr lang="es-ES" sz="800" b="1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EMISOR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5659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8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 sz="1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 sz="1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 sz="1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l"/>
                      <a:r>
                        <a:rPr lang="es-ES" sz="800" b="1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RECEPTOR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 sz="8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 sz="1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 sz="1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 sz="1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l"/>
                      <a:r>
                        <a:rPr lang="es-ES" sz="800" b="1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CANAL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6599" marR="0" lvl="1" indent="0" algn="l" defTabSz="356599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800" b="1" kern="1200" dirty="0">
                        <a:solidFill>
                          <a:schemeClr val="accent3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/>
                      <a:endParaRPr lang="es-ES" sz="1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/>
                      <a:endParaRPr lang="es-ES" sz="1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/>
                      <a:endParaRPr lang="es-ES" sz="1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9013">
                <a:tc>
                  <a:txBody>
                    <a:bodyPr/>
                    <a:lstStyle/>
                    <a:p>
                      <a:pPr algn="l"/>
                      <a:r>
                        <a:rPr lang="es-ES" sz="800" b="1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FECHA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356599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>
                            <a:lumMod val="75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ES" sz="800" b="0" kern="1200" dirty="0">
                        <a:solidFill>
                          <a:schemeClr val="bg2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 sz="1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 sz="1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 sz="1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l"/>
                      <a:r>
                        <a:rPr lang="es-ES" sz="800" b="1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DOC.</a:t>
                      </a:r>
                      <a:r>
                        <a:rPr lang="es-ES" sz="800" b="1" baseline="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es-ES" sz="800" b="1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SOPORTE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356599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>
                            <a:lumMod val="75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ES" sz="800" b="0" kern="1200" dirty="0">
                        <a:solidFill>
                          <a:schemeClr val="bg2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 sz="1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 sz="1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 sz="1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4942142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ADFE2291-A7B3-D6AB-3EC3-1A44B6CFD4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49" y="3893947"/>
            <a:ext cx="216000" cy="216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540EFE-E438-E86A-0192-5D4C8545A7A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49" y="962431"/>
            <a:ext cx="216000" cy="216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EDDEBE-153A-218C-8383-EB4977E641A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49" y="2280970"/>
            <a:ext cx="216000" cy="216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636E5CF-781F-CEB1-239F-2449ECE4B4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988" y="771550"/>
            <a:ext cx="1872828" cy="446088"/>
          </a:xfrm>
        </p:spPr>
        <p:txBody>
          <a:bodyPr lIns="72000"/>
          <a:lstStyle>
            <a:lvl1pPr marL="72000" indent="-72000">
              <a:defRPr lang="en-US" sz="900" b="1" u="none" kern="1200" dirty="0" smtClean="0">
                <a:solidFill>
                  <a:schemeClr val="tx1"/>
                </a:solidFill>
                <a:latin typeface="Arial Black" panose="020B0A040201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8351544-8960-BA54-ACFE-420374141B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40795" y="771550"/>
            <a:ext cx="1872828" cy="446088"/>
          </a:xfrm>
        </p:spPr>
        <p:txBody>
          <a:bodyPr lIns="72000"/>
          <a:lstStyle>
            <a:lvl1pPr marL="72000" indent="-72000">
              <a:defRPr lang="en-US" sz="900" b="1" u="none" kern="1200" dirty="0" smtClean="0">
                <a:solidFill>
                  <a:schemeClr val="tx1"/>
                </a:solidFill>
                <a:latin typeface="Arial Black" panose="020B0A040201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B0C03CE-2CD6-DA75-6633-5BF41F3297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47110" y="771550"/>
            <a:ext cx="1872828" cy="446088"/>
          </a:xfrm>
        </p:spPr>
        <p:txBody>
          <a:bodyPr vert="horz" lIns="72000" tIns="45718" rIns="0" bIns="45718" rtlCol="0">
            <a:noAutofit/>
          </a:bodyPr>
          <a:lstStyle>
            <a:lvl1pPr>
              <a:defRPr lang="en-US" sz="900" b="1" u="none" dirty="0" smtClean="0">
                <a:solidFill>
                  <a:schemeClr val="tx1"/>
                </a:solidFill>
                <a:latin typeface="Arial Black" panose="020B0A04020102020204" pitchFamily="34" charset="0"/>
                <a:ea typeface="+mn-ea"/>
                <a:cs typeface="+mn-cs"/>
              </a:defRPr>
            </a:lvl1pPr>
          </a:lstStyle>
          <a:p>
            <a:pPr marL="72000" lvl="0" indent="-72000"/>
            <a:r>
              <a:rPr lang="en-US" dirty="0"/>
              <a:t>Edit Master text styles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FF206324-1EE8-70F2-8F15-7787DE507B3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065207" y="771550"/>
            <a:ext cx="1872828" cy="446088"/>
          </a:xfrm>
        </p:spPr>
        <p:txBody>
          <a:bodyPr lIns="72000"/>
          <a:lstStyle>
            <a:lvl1pPr marL="72000" indent="-72000">
              <a:defRPr lang="en-US" sz="900" b="1" u="none" kern="1200" dirty="0" smtClean="0">
                <a:solidFill>
                  <a:schemeClr val="tx1"/>
                </a:solidFill>
                <a:latin typeface="Arial Black" panose="020B0A040201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Text Placeholder 77">
            <a:extLst>
              <a:ext uri="{FF2B5EF4-FFF2-40B4-BE49-F238E27FC236}">
                <a16:creationId xmlns:a16="http://schemas.microsoft.com/office/drawing/2014/main" id="{349AA142-F9A6-68CE-2EC4-E8A8E6F2072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42988" y="1347664"/>
            <a:ext cx="1873250" cy="720725"/>
          </a:xfrm>
        </p:spPr>
        <p:txBody>
          <a:bodyPr lIns="72000"/>
          <a:lstStyle>
            <a:lvl1pPr marL="72000" indent="-72000">
              <a:defRPr sz="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8" name="Text Placeholder 77">
            <a:extLst>
              <a:ext uri="{FF2B5EF4-FFF2-40B4-BE49-F238E27FC236}">
                <a16:creationId xmlns:a16="http://schemas.microsoft.com/office/drawing/2014/main" id="{E41BC9E5-E467-16A0-F14F-FA9BF3B6670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043449" y="1347664"/>
            <a:ext cx="1873250" cy="720725"/>
          </a:xfrm>
        </p:spPr>
        <p:txBody>
          <a:bodyPr lIns="72000"/>
          <a:lstStyle>
            <a:lvl1pPr marL="72000" indent="-72000">
              <a:defRPr sz="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Text Placeholder 77">
            <a:extLst>
              <a:ext uri="{FF2B5EF4-FFF2-40B4-BE49-F238E27FC236}">
                <a16:creationId xmlns:a16="http://schemas.microsoft.com/office/drawing/2014/main" id="{325C369B-65BA-8153-1D57-514DD117A5F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046899" y="1347664"/>
            <a:ext cx="1873250" cy="720725"/>
          </a:xfrm>
        </p:spPr>
        <p:txBody>
          <a:bodyPr lIns="72000"/>
          <a:lstStyle>
            <a:lvl1pPr marL="72000" indent="-72000">
              <a:defRPr sz="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Text Placeholder 77">
            <a:extLst>
              <a:ext uri="{FF2B5EF4-FFF2-40B4-BE49-F238E27FC236}">
                <a16:creationId xmlns:a16="http://schemas.microsoft.com/office/drawing/2014/main" id="{7C57B4F3-F4E0-B81F-E369-3DA8C3D60B8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065207" y="1347664"/>
            <a:ext cx="1873250" cy="720725"/>
          </a:xfrm>
        </p:spPr>
        <p:txBody>
          <a:bodyPr lIns="72000"/>
          <a:lstStyle>
            <a:lvl1pPr marL="72000" indent="-72000">
              <a:defRPr sz="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Text Placeholder 77">
            <a:extLst>
              <a:ext uri="{FF2B5EF4-FFF2-40B4-BE49-F238E27FC236}">
                <a16:creationId xmlns:a16="http://schemas.microsoft.com/office/drawing/2014/main" id="{0184626A-ADCD-99E0-8380-8FFC76C120E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42988" y="2128322"/>
            <a:ext cx="1873250" cy="468000"/>
          </a:xfrm>
        </p:spPr>
        <p:txBody>
          <a:bodyPr lIns="72000"/>
          <a:lstStyle>
            <a:lvl1pPr marL="72000" indent="-72000">
              <a:defRPr sz="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Text Placeholder 77">
            <a:extLst>
              <a:ext uri="{FF2B5EF4-FFF2-40B4-BE49-F238E27FC236}">
                <a16:creationId xmlns:a16="http://schemas.microsoft.com/office/drawing/2014/main" id="{17C61D14-D25E-216D-B187-BB7E52CB4C1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043449" y="2128322"/>
            <a:ext cx="1873250" cy="468000"/>
          </a:xfrm>
        </p:spPr>
        <p:txBody>
          <a:bodyPr lIns="72000"/>
          <a:lstStyle>
            <a:lvl1pPr marL="72000" indent="-72000">
              <a:defRPr sz="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Text Placeholder 77">
            <a:extLst>
              <a:ext uri="{FF2B5EF4-FFF2-40B4-BE49-F238E27FC236}">
                <a16:creationId xmlns:a16="http://schemas.microsoft.com/office/drawing/2014/main" id="{6DB678C3-2679-8F9B-F972-ECBBE9B3C04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046899" y="2128322"/>
            <a:ext cx="1873250" cy="468000"/>
          </a:xfrm>
        </p:spPr>
        <p:txBody>
          <a:bodyPr lIns="72000"/>
          <a:lstStyle>
            <a:lvl1pPr marL="72000" indent="-72000">
              <a:defRPr sz="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Text Placeholder 77">
            <a:extLst>
              <a:ext uri="{FF2B5EF4-FFF2-40B4-BE49-F238E27FC236}">
                <a16:creationId xmlns:a16="http://schemas.microsoft.com/office/drawing/2014/main" id="{994013EE-6136-835B-7791-75881AFA0E4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065207" y="2128322"/>
            <a:ext cx="1873250" cy="468000"/>
          </a:xfrm>
        </p:spPr>
        <p:txBody>
          <a:bodyPr lIns="72000"/>
          <a:lstStyle>
            <a:lvl1pPr marL="72000" indent="-72000">
              <a:defRPr sz="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5" name="Text Placeholder 77">
            <a:extLst>
              <a:ext uri="{FF2B5EF4-FFF2-40B4-BE49-F238E27FC236}">
                <a16:creationId xmlns:a16="http://schemas.microsoft.com/office/drawing/2014/main" id="{84CA32AB-2077-34D2-6FA4-8D0BC2EFD1F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042988" y="2687190"/>
            <a:ext cx="1873250" cy="468000"/>
          </a:xfrm>
        </p:spPr>
        <p:txBody>
          <a:bodyPr lIns="72000"/>
          <a:lstStyle>
            <a:lvl1pPr marL="72000" indent="-72000">
              <a:defRPr sz="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Text Placeholder 77">
            <a:extLst>
              <a:ext uri="{FF2B5EF4-FFF2-40B4-BE49-F238E27FC236}">
                <a16:creationId xmlns:a16="http://schemas.microsoft.com/office/drawing/2014/main" id="{0606AE99-3790-9911-9380-A616A0BAFE4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043449" y="2687190"/>
            <a:ext cx="1873250" cy="468000"/>
          </a:xfrm>
        </p:spPr>
        <p:txBody>
          <a:bodyPr lIns="72000"/>
          <a:lstStyle>
            <a:lvl1pPr marL="72000" indent="-72000">
              <a:defRPr sz="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7" name="Text Placeholder 77">
            <a:extLst>
              <a:ext uri="{FF2B5EF4-FFF2-40B4-BE49-F238E27FC236}">
                <a16:creationId xmlns:a16="http://schemas.microsoft.com/office/drawing/2014/main" id="{631484F1-5BD0-E0BB-A375-C9364979BA7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046899" y="2687190"/>
            <a:ext cx="1873250" cy="468000"/>
          </a:xfrm>
        </p:spPr>
        <p:txBody>
          <a:bodyPr lIns="72000"/>
          <a:lstStyle>
            <a:lvl1pPr marL="72000" indent="-72000">
              <a:defRPr sz="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8" name="Text Placeholder 77">
            <a:extLst>
              <a:ext uri="{FF2B5EF4-FFF2-40B4-BE49-F238E27FC236}">
                <a16:creationId xmlns:a16="http://schemas.microsoft.com/office/drawing/2014/main" id="{1CA1AC3E-69F3-E907-4D27-158216734DC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065207" y="2687190"/>
            <a:ext cx="1873250" cy="468000"/>
          </a:xfrm>
        </p:spPr>
        <p:txBody>
          <a:bodyPr lIns="72000"/>
          <a:lstStyle>
            <a:lvl1pPr marL="72000" indent="-72000">
              <a:defRPr sz="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9" name="Text Placeholder 77">
            <a:extLst>
              <a:ext uri="{FF2B5EF4-FFF2-40B4-BE49-F238E27FC236}">
                <a16:creationId xmlns:a16="http://schemas.microsoft.com/office/drawing/2014/main" id="{C454A778-BAD2-F2CB-C6E3-DB28EB263651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042988" y="3215123"/>
            <a:ext cx="1873250" cy="468000"/>
          </a:xfrm>
        </p:spPr>
        <p:txBody>
          <a:bodyPr lIns="72000"/>
          <a:lstStyle>
            <a:lvl1pPr marL="72000" indent="-72000">
              <a:defRPr sz="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0" name="Text Placeholder 77">
            <a:extLst>
              <a:ext uri="{FF2B5EF4-FFF2-40B4-BE49-F238E27FC236}">
                <a16:creationId xmlns:a16="http://schemas.microsoft.com/office/drawing/2014/main" id="{2CF87C8A-DDB9-AD1D-F9C9-02E03150834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043449" y="3215123"/>
            <a:ext cx="1873250" cy="468000"/>
          </a:xfrm>
        </p:spPr>
        <p:txBody>
          <a:bodyPr lIns="72000"/>
          <a:lstStyle>
            <a:lvl1pPr marL="72000" indent="-72000">
              <a:defRPr sz="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1" name="Text Placeholder 77">
            <a:extLst>
              <a:ext uri="{FF2B5EF4-FFF2-40B4-BE49-F238E27FC236}">
                <a16:creationId xmlns:a16="http://schemas.microsoft.com/office/drawing/2014/main" id="{646F4BB6-B87E-AFCB-3D79-363B40B080D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5046899" y="3215123"/>
            <a:ext cx="1873250" cy="468000"/>
          </a:xfrm>
        </p:spPr>
        <p:txBody>
          <a:bodyPr lIns="72000"/>
          <a:lstStyle>
            <a:lvl1pPr marL="72000" indent="-72000">
              <a:defRPr sz="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2" name="Text Placeholder 77">
            <a:extLst>
              <a:ext uri="{FF2B5EF4-FFF2-40B4-BE49-F238E27FC236}">
                <a16:creationId xmlns:a16="http://schemas.microsoft.com/office/drawing/2014/main" id="{FA60DD6B-3DED-AD80-B278-F99874277E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65207" y="3215123"/>
            <a:ext cx="1873250" cy="468000"/>
          </a:xfrm>
        </p:spPr>
        <p:txBody>
          <a:bodyPr lIns="72000"/>
          <a:lstStyle>
            <a:lvl1pPr marL="72000" indent="-72000">
              <a:defRPr sz="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3" name="Text Placeholder 77">
            <a:extLst>
              <a:ext uri="{FF2B5EF4-FFF2-40B4-BE49-F238E27FC236}">
                <a16:creationId xmlns:a16="http://schemas.microsoft.com/office/drawing/2014/main" id="{933D37C9-B178-106A-8F55-276C5FC164ED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042988" y="3761780"/>
            <a:ext cx="1873250" cy="365760"/>
          </a:xfrm>
        </p:spPr>
        <p:txBody>
          <a:bodyPr lIns="72000"/>
          <a:lstStyle>
            <a:lvl1pPr marL="72000" indent="-72000">
              <a:defRPr sz="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4" name="Text Placeholder 77">
            <a:extLst>
              <a:ext uri="{FF2B5EF4-FFF2-40B4-BE49-F238E27FC236}">
                <a16:creationId xmlns:a16="http://schemas.microsoft.com/office/drawing/2014/main" id="{E8540027-DAD2-D844-6AB7-449389AF5F3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043449" y="3761780"/>
            <a:ext cx="1873250" cy="365760"/>
          </a:xfrm>
        </p:spPr>
        <p:txBody>
          <a:bodyPr lIns="72000"/>
          <a:lstStyle>
            <a:lvl1pPr marL="72000" indent="-72000">
              <a:defRPr sz="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5" name="Text Placeholder 77">
            <a:extLst>
              <a:ext uri="{FF2B5EF4-FFF2-40B4-BE49-F238E27FC236}">
                <a16:creationId xmlns:a16="http://schemas.microsoft.com/office/drawing/2014/main" id="{EEBA5483-3E14-A646-0B96-BF5F2F07805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5046899" y="3761780"/>
            <a:ext cx="1873250" cy="365760"/>
          </a:xfrm>
        </p:spPr>
        <p:txBody>
          <a:bodyPr lIns="72000"/>
          <a:lstStyle>
            <a:lvl1pPr marL="72000" indent="-72000">
              <a:defRPr sz="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6" name="Text Placeholder 77">
            <a:extLst>
              <a:ext uri="{FF2B5EF4-FFF2-40B4-BE49-F238E27FC236}">
                <a16:creationId xmlns:a16="http://schemas.microsoft.com/office/drawing/2014/main" id="{830C9703-8AAA-AEEB-3736-E2D49314BDC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065207" y="3761780"/>
            <a:ext cx="1873250" cy="365760"/>
          </a:xfrm>
        </p:spPr>
        <p:txBody>
          <a:bodyPr lIns="72000"/>
          <a:lstStyle>
            <a:lvl1pPr marL="72000" indent="-72000">
              <a:defRPr sz="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7" name="Text Placeholder 77">
            <a:extLst>
              <a:ext uri="{FF2B5EF4-FFF2-40B4-BE49-F238E27FC236}">
                <a16:creationId xmlns:a16="http://schemas.microsoft.com/office/drawing/2014/main" id="{6F769004-649D-41BE-7238-95827324D89E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1042988" y="4202782"/>
            <a:ext cx="1873250" cy="457200"/>
          </a:xfrm>
        </p:spPr>
        <p:txBody>
          <a:bodyPr lIns="72000"/>
          <a:lstStyle>
            <a:lvl1pPr marL="72000" indent="-72000">
              <a:defRPr sz="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8" name="Text Placeholder 77">
            <a:extLst>
              <a:ext uri="{FF2B5EF4-FFF2-40B4-BE49-F238E27FC236}">
                <a16:creationId xmlns:a16="http://schemas.microsoft.com/office/drawing/2014/main" id="{B46334E3-3DC0-4B0D-11A0-5623D726CD44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3043449" y="4202782"/>
            <a:ext cx="1873250" cy="457200"/>
          </a:xfrm>
        </p:spPr>
        <p:txBody>
          <a:bodyPr lIns="72000"/>
          <a:lstStyle>
            <a:lvl1pPr marL="72000" indent="-72000">
              <a:defRPr sz="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9" name="Text Placeholder 77">
            <a:extLst>
              <a:ext uri="{FF2B5EF4-FFF2-40B4-BE49-F238E27FC236}">
                <a16:creationId xmlns:a16="http://schemas.microsoft.com/office/drawing/2014/main" id="{A1C81658-EC40-5538-C271-011D68B242B3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5046899" y="4202782"/>
            <a:ext cx="1873250" cy="457200"/>
          </a:xfrm>
        </p:spPr>
        <p:txBody>
          <a:bodyPr lIns="72000"/>
          <a:lstStyle>
            <a:lvl1pPr marL="72000" indent="-72000">
              <a:defRPr sz="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0" name="Text Placeholder 77">
            <a:extLst>
              <a:ext uri="{FF2B5EF4-FFF2-40B4-BE49-F238E27FC236}">
                <a16:creationId xmlns:a16="http://schemas.microsoft.com/office/drawing/2014/main" id="{ABF14DC1-1C12-AE87-5008-0089D20A92E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065207" y="4202782"/>
            <a:ext cx="1873250" cy="457200"/>
          </a:xfrm>
        </p:spPr>
        <p:txBody>
          <a:bodyPr lIns="72000"/>
          <a:lstStyle>
            <a:lvl1pPr marL="72000" indent="-72000">
              <a:defRPr sz="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4" name="Graphic 3" descr="Target outline">
            <a:extLst>
              <a:ext uri="{FF2B5EF4-FFF2-40B4-BE49-F238E27FC236}">
                <a16:creationId xmlns:a16="http://schemas.microsoft.com/office/drawing/2014/main" id="{370C6158-F220-D42C-A010-8B18948AE7C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6749" y="1560090"/>
            <a:ext cx="216000" cy="216000"/>
          </a:xfrm>
          <a:prstGeom prst="rect">
            <a:avLst/>
          </a:prstGeom>
        </p:spPr>
      </p:pic>
      <p:pic>
        <p:nvPicPr>
          <p:cNvPr id="43" name="Graphic 42" descr="Male profile outline">
            <a:extLst>
              <a:ext uri="{FF2B5EF4-FFF2-40B4-BE49-F238E27FC236}">
                <a16:creationId xmlns:a16="http://schemas.microsoft.com/office/drawing/2014/main" id="{ED4D0837-5DF5-E520-B57F-EB7964A26D2B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6749" y="2852083"/>
            <a:ext cx="216000" cy="216000"/>
          </a:xfrm>
          <a:prstGeom prst="rect">
            <a:avLst/>
          </a:prstGeom>
        </p:spPr>
      </p:pic>
      <p:pic>
        <p:nvPicPr>
          <p:cNvPr id="45" name="Graphic 44" descr="Checklist outline">
            <a:extLst>
              <a:ext uri="{FF2B5EF4-FFF2-40B4-BE49-F238E27FC236}">
                <a16:creationId xmlns:a16="http://schemas.microsoft.com/office/drawing/2014/main" id="{6BA5C0D3-5E57-7A75-6BFF-3B715E4EE2EA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16749" y="4456903"/>
            <a:ext cx="216000" cy="216000"/>
          </a:xfrm>
          <a:prstGeom prst="rect">
            <a:avLst/>
          </a:prstGeom>
        </p:spPr>
      </p:pic>
      <p:pic>
        <p:nvPicPr>
          <p:cNvPr id="47" name="Graphic 46" descr="Monitor outline">
            <a:extLst>
              <a:ext uri="{FF2B5EF4-FFF2-40B4-BE49-F238E27FC236}">
                <a16:creationId xmlns:a16="http://schemas.microsoft.com/office/drawing/2014/main" id="{0E8D518E-BD85-490E-FEF9-3B6C6F74C39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16749" y="3413293"/>
            <a:ext cx="216000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727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8DEAF7F0-ADBE-DA4B-80DE-727BD0E615AA}"/>
              </a:ext>
            </a:extLst>
          </p:cNvPr>
          <p:cNvSpPr txBox="1"/>
          <p:nvPr userDrawn="1"/>
        </p:nvSpPr>
        <p:spPr>
          <a:xfrm>
            <a:off x="-85297" y="4862512"/>
            <a:ext cx="2334083" cy="15240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1714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lang="en-GB" sz="600">
                <a:solidFill>
                  <a:schemeClr val="tx1">
                    <a:alpha val="75000"/>
                  </a:schemeClr>
                </a:solidFill>
              </a:rPr>
              <a:t>Copyright © 2023 Accenture. All rights reserved.</a:t>
            </a:r>
            <a:endParaRPr lang="en-US" sz="1350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4DE5B9-F305-CC4E-9A6A-0DC78956D275}"/>
              </a:ext>
            </a:extLst>
          </p:cNvPr>
          <p:cNvSpPr txBox="1"/>
          <p:nvPr userDrawn="1"/>
        </p:nvSpPr>
        <p:spPr>
          <a:xfrm>
            <a:off x="8572500" y="4860595"/>
            <a:ext cx="285750" cy="15433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1714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600" smtClean="0">
                <a:solidFill>
                  <a:schemeClr val="tx1">
                    <a:alpha val="75000"/>
                  </a:schemeClr>
                </a:solidFill>
              </a:rPr>
              <a:pPr marL="0" marR="0" lvl="0" indent="0" algn="r" defTabSz="1714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9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350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2DB82-2141-42CD-9AE7-8A744B363FBC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8572499" y="4857751"/>
            <a:ext cx="285751" cy="15588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600" smtClean="0">
                <a:noFill/>
              </a:defRPr>
            </a:lvl1pPr>
          </a:lstStyle>
          <a:p>
            <a:pPr algn="r" defTabSz="171450">
              <a:spcAft>
                <a:spcPts val="900"/>
              </a:spcAft>
            </a:pPr>
            <a:fld id="{CC9E6EB9-168E-4914-8CC7-2E853AFB4F1B}" type="slidenum">
              <a:rPr lang="en-US" smtClean="0"/>
              <a:pPr algn="r" defTabSz="171450">
                <a:spcAft>
                  <a:spcPts val="900"/>
                </a:spcAft>
              </a:pPr>
              <a:t>‹#›</a:t>
            </a:fld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A189F-CDB6-4881-855E-11E780CE46B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285750" y="285750"/>
            <a:ext cx="8572500" cy="74295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Place headline here (36pt, min 30pt)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8F67F-4953-4937-B393-889106DBC906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285750" y="1028700"/>
            <a:ext cx="8572500" cy="37020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First level (copy 20pt)</a:t>
            </a:r>
          </a:p>
          <a:p>
            <a:pPr lvl="1"/>
            <a:r>
              <a:rPr lang="en-US"/>
              <a:t>Second level (bullet 20pt)</a:t>
            </a:r>
          </a:p>
          <a:p>
            <a:pPr lvl="2"/>
            <a:r>
              <a:rPr lang="en-US"/>
              <a:t>Third level (bullet 20pt)</a:t>
            </a:r>
          </a:p>
          <a:p>
            <a:pPr lvl="3"/>
            <a:r>
              <a:rPr lang="en-US"/>
              <a:t>Fourth level (bullet 18pt)</a:t>
            </a:r>
          </a:p>
          <a:p>
            <a:pPr lvl="4"/>
            <a:r>
              <a:rPr lang="en-US"/>
              <a:t>Fifth level (bullet 18pt)</a:t>
            </a:r>
          </a:p>
          <a:p>
            <a:pPr lvl="5"/>
            <a:r>
              <a:rPr lang="en-US"/>
              <a:t>Sixth level (copy 16pt)</a:t>
            </a:r>
          </a:p>
          <a:p>
            <a:pPr lvl="6"/>
            <a:r>
              <a:rPr lang="en-US"/>
              <a:t>Seventh level (small copy 12pt)</a:t>
            </a:r>
          </a:p>
          <a:p>
            <a:pPr lvl="7"/>
            <a:r>
              <a:rPr lang="en-US"/>
              <a:t>EIGHT LEVEL (DESCRIPTOR 10PT)</a:t>
            </a:r>
          </a:p>
          <a:p>
            <a:pPr lvl="8"/>
            <a:r>
              <a:rPr lang="en-US"/>
              <a:t>Ninth level (footer 8pt)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A171160-C7F3-46DE-911A-73C4F50C8896}"/>
              </a:ext>
            </a:extLst>
          </p:cNvPr>
          <p:cNvSpPr>
            <a:spLocks noGrp="1"/>
          </p:cNvSpPr>
          <p:nvPr userDrawn="1">
            <p:ph type="dt" sz="half" idx="2"/>
          </p:nvPr>
        </p:nvSpPr>
        <p:spPr>
          <a:xfrm>
            <a:off x="7340958" y="0"/>
            <a:ext cx="1517292" cy="2857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r" defTabSz="685800" rtl="0" eaLnBrk="1" latinLnBrk="0" hangingPunct="1">
              <a:defRPr lang="en-US" sz="600" kern="1200" smtClean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DCDE1A5-7B8C-446C-B047-DEF343C830D4}" type="datetime2">
              <a:rPr lang="en-US" smtClean="0"/>
              <a:t>Tuesday, April 18, 2023</a:t>
            </a:fld>
            <a:endParaRPr lang="en-US"/>
          </a:p>
        </p:txBody>
      </p:sp>
      <p:pic>
        <p:nvPicPr>
          <p:cNvPr id="6" name="Picture 5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E306151F-579E-4A3E-8949-882557B1D7B1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5750" y="4861887"/>
            <a:ext cx="144018" cy="151746"/>
          </a:xfrm>
          <a:prstGeom prst="rect">
            <a:avLst/>
          </a:prstGeom>
        </p:spPr>
      </p:pic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ADBA11E3-A40F-43D1-88EA-9D92FAA1897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897" y="4558495"/>
            <a:ext cx="1112774" cy="660600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0573741C-541A-4BFF-B917-F6F243D57853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811" y="4689770"/>
            <a:ext cx="953512" cy="35709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249190E-DC7F-4E4C-9641-8F0BFD67F573}"/>
              </a:ext>
            </a:extLst>
          </p:cNvPr>
          <p:cNvCxnSpPr>
            <a:cxnSpLocks/>
          </p:cNvCxnSpPr>
          <p:nvPr userDrawn="1"/>
        </p:nvCxnSpPr>
        <p:spPr>
          <a:xfrm>
            <a:off x="7524328" y="4778394"/>
            <a:ext cx="0" cy="23523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19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5" r:id="rId9"/>
    <p:sldLayoutId id="2147483746" r:id="rId10"/>
    <p:sldLayoutId id="2147483744" r:id="rId11"/>
  </p:sldLayoutIdLst>
  <p:hf hdr="0" ftr="0"/>
  <p:txStyles>
    <p:titleStyle>
      <a:lvl1pPr algn="l" defTabSz="685800" rtl="0" eaLnBrk="1" latinLnBrk="0" hangingPunct="1">
        <a:lnSpc>
          <a:spcPct val="80000"/>
        </a:lnSpc>
        <a:spcBef>
          <a:spcPct val="0"/>
        </a:spcBef>
        <a:buNone/>
        <a:defRPr sz="2700" b="1" kern="120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0" indent="0" algn="l" defTabSz="17145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None/>
        <a:defRPr sz="15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71450" indent="-171450" algn="l" defTabSz="17145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Tx/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342900" indent="-171450" algn="l" defTabSz="17145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System Font"/>
        <a:buChar char="–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514350" indent="-171450" algn="l" defTabSz="17145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685800" indent="-171450" algn="l" defTabSz="17145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System Font"/>
        <a:buChar char="–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8335" indent="0" algn="l" defTabSz="171450" rtl="0" eaLnBrk="1" latinLnBrk="0" hangingPunct="1">
        <a:lnSpc>
          <a:spcPct val="90000"/>
        </a:lnSpc>
        <a:spcBef>
          <a:spcPts val="0"/>
        </a:spcBef>
        <a:spcAft>
          <a:spcPts val="900"/>
        </a:spcAft>
        <a:buFont typeface="Graphik" panose="020B0503030202060203" pitchFamily="34" charset="0"/>
        <a:buNone/>
        <a:tabLst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0" indent="0" algn="l" defTabSz="171450" rtl="0" eaLnBrk="1" latinLnBrk="0" hangingPunct="1">
        <a:lnSpc>
          <a:spcPct val="90000"/>
        </a:lnSpc>
        <a:spcBef>
          <a:spcPts val="0"/>
        </a:spcBef>
        <a:spcAft>
          <a:spcPts val="900"/>
        </a:spcAft>
        <a:buFont typeface="Arial" panose="020B0604020202020204" pitchFamily="34" charset="0"/>
        <a:buNone/>
        <a:defRPr sz="9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7pPr>
      <a:lvl8pPr marL="0" indent="0" algn="l" defTabSz="171450" rtl="0" eaLnBrk="1" latinLnBrk="0" hangingPunct="1">
        <a:lnSpc>
          <a:spcPct val="90000"/>
        </a:lnSpc>
        <a:spcBef>
          <a:spcPts val="0"/>
        </a:spcBef>
        <a:spcAft>
          <a:spcPts val="900"/>
        </a:spcAft>
        <a:buFont typeface="Arial" panose="020B0604020202020204" pitchFamily="34" charset="0"/>
        <a:buNone/>
        <a:defRPr sz="75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8pPr>
      <a:lvl9pPr marL="0" indent="0" algn="l" defTabSz="171450" rtl="0" eaLnBrk="1" latinLnBrk="0" hangingPunct="1">
        <a:lnSpc>
          <a:spcPct val="90000"/>
        </a:lnSpc>
        <a:spcBef>
          <a:spcPts val="0"/>
        </a:spcBef>
        <a:spcAft>
          <a:spcPts val="900"/>
        </a:spcAft>
        <a:buFont typeface="Arial" panose="020B0604020202020204" pitchFamily="34" charset="0"/>
        <a:buNone/>
        <a:defRPr sz="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0">
          <p15:clr>
            <a:srgbClr val="5ACBF0"/>
          </p15:clr>
        </p15:guide>
        <p15:guide id="2" orient="horz" pos="3976">
          <p15:clr>
            <a:srgbClr val="5ACBF0"/>
          </p15:clr>
        </p15:guide>
        <p15:guide id="3" pos="240">
          <p15:clr>
            <a:srgbClr val="5ACBF0"/>
          </p15:clr>
        </p15:guide>
        <p15:guide id="4" pos="7440">
          <p15:clr>
            <a:srgbClr val="5ACBF0"/>
          </p15:clr>
        </p15:guide>
        <p15:guide id="5" orient="horz" pos="4148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4AD483C-2EDD-334C-9D9E-C5DBF9DD40D5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85749" y="3091441"/>
            <a:ext cx="8966771" cy="1857374"/>
          </a:xfrm>
        </p:spPr>
        <p:txBody>
          <a:bodyPr/>
          <a:lstStyle/>
          <a:p>
            <a:r>
              <a:rPr lang="es-ES" sz="3600" dirty="0"/>
              <a:t>Fichas de acciones de Comunicación </a:t>
            </a:r>
            <a:r>
              <a:rPr lang="es-ES" sz="3600"/>
              <a:t>y formación</a:t>
            </a:r>
            <a:br>
              <a:rPr lang="es-ES" sz="3600" dirty="0"/>
            </a:br>
            <a:br>
              <a:rPr lang="es-ES" sz="3600" dirty="0"/>
            </a:br>
            <a:endParaRPr lang="es-ES" sz="36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D08C906-5B16-6D42-9CFF-DE117E61437B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285749" y="4020128"/>
            <a:ext cx="5861957" cy="819634"/>
          </a:xfrm>
        </p:spPr>
        <p:txBody>
          <a:bodyPr/>
          <a:lstStyle/>
          <a:p>
            <a:r>
              <a:rPr lang="es-ES_tradnl" b="1" dirty="0">
                <a:solidFill>
                  <a:schemeClr val="bg2"/>
                </a:solidFill>
                <a:latin typeface="Arial Black" panose="020B0A04020102020204" pitchFamily="34" charset="0"/>
              </a:rPr>
              <a:t>GESTIÓN DEL CAMBIO</a:t>
            </a:r>
          </a:p>
          <a:p>
            <a:r>
              <a:rPr lang="es-ES_tradnl" b="1" dirty="0">
                <a:solidFill>
                  <a:schemeClr val="bg2"/>
                </a:solidFill>
                <a:latin typeface="Arial Black" panose="020B0A04020102020204" pitchFamily="34" charset="0"/>
              </a:rPr>
              <a:t>RED COLABORATIVA DE BANCOS</a:t>
            </a:r>
            <a:endParaRPr lang="es-ES" b="1" dirty="0">
              <a:solidFill>
                <a:schemeClr val="bg2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460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9DDAC-2847-063A-27B4-0C9857372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2" y="285751"/>
            <a:ext cx="8572500" cy="416733"/>
          </a:xfrm>
        </p:spPr>
        <p:txBody>
          <a:bodyPr/>
          <a:lstStyle/>
          <a:p>
            <a:r>
              <a:rPr lang="es-ES" b="1" dirty="0"/>
              <a:t>FICHA DE COMUNICACIÓN</a:t>
            </a:r>
            <a:br>
              <a:rPr lang="es-ES" b="1" dirty="0"/>
            </a:br>
            <a:br>
              <a:rPr lang="es-ES" b="1" dirty="0"/>
            </a:br>
            <a:br>
              <a:rPr lang="es-ES" b="1" dirty="0"/>
            </a:b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252B80-2DC9-AC83-0755-470A2E685C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Send Email to Participants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E809384-C0A7-0839-E9F9-55E6658441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9CA9D08-6DCE-AE1F-0D95-F81BDC5353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SuperView</a:t>
            </a:r>
            <a:r>
              <a:rPr lang="en-US" dirty="0"/>
              <a:t> User Examples Meeting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67EED5E-7D23-8EF6-FBE6-75A5D2826B9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Esign Training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2F42137-0646-0598-4ABE-33EAB0B7CB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Notify participants about the WF training on July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3EBF174-12C5-E34E-F5B1-2618F1C83DA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Send group pf examples to participants to check they understanding of the different functions of the workflow system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DDBA458-D29C-0264-C6DD-877C2A86875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Overview of all examples given to participants in order to know how to address questions and doubts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5896673-A9B2-5BB3-30DD-C8F32F457CB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Send email to inform about esign client overview training 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D6B6B02-16EC-30AA-6CD0-9B476EFB9BC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WF Email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157A264-1319-217A-C50B-F0226BF9A68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WF Email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A656A3A-2A8D-A431-3B3A-15B63E46B39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Jordy Ruiz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CC3CB01-A9AD-215A-DFDB-F154E70226C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Katherine Arauz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4B09F67-780D-D7BA-FCF1-EE724840912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All Participants – All Depts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1D8E8EF-27CF-4341-0876-8B1FD1A5034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All Participants – All Depts</a:t>
            </a:r>
          </a:p>
          <a:p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D11EB82-66CF-D834-79DD-EF93147A05D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SuperView Users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D51C307-6282-BBE6-7CD5-F44B660243F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FrontLine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5BF6B8A-8DD7-F69D-86F1-96EB7832469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Email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6B448DF3-C856-8AC9-D67A-B6E763D942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Email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4A55CE5-78FB-397C-DB91-11D82BAC46B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In Person Meeting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053B5C23-04C7-F641-751A-1245ADABFB1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Email – Microsoft Teams Invite 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F07CC0ED-AD43-9777-3A42-DADA69674CD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Two weeks Prior Training Day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B2032CD6-8E68-CAE6-54DC-72A5DC4013F2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Next day after training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56D05A2A-2B58-2589-9AC7-E6934A23F0A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/>
              <a:t>Wednesday June 28</a:t>
            </a:r>
            <a:r>
              <a:rPr lang="en-US" baseline="30000" dirty="0"/>
              <a:t>th</a:t>
            </a:r>
            <a:r>
              <a:rPr lang="en-US" dirty="0"/>
              <a:t> 2023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898BC729-FDAF-01C9-BBC6-F6C68D4458F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Thursday April 13, 2023 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27A0415A-0DCF-F833-8190-9A393A31E07B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N/A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B8694EC5-0626-68DA-6C4D-B90506669E79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/>
              <a:t>Examples 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B73DCD74-74D2-ACB1-393B-0B6F16109FE0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US" dirty="0"/>
              <a:t>Examples Doc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F10338C5-CB62-DC74-192E-94D05348BE31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/>
              <a:t>N/A</a:t>
            </a:r>
          </a:p>
        </p:txBody>
      </p:sp>
      <p:pic>
        <p:nvPicPr>
          <p:cNvPr id="3" name="Graphic 2" descr="Chat outline">
            <a:extLst>
              <a:ext uri="{FF2B5EF4-FFF2-40B4-BE49-F238E27FC236}">
                <a16:creationId xmlns:a16="http://schemas.microsoft.com/office/drawing/2014/main" id="{3F2E73D2-06F9-D3F0-8BBC-CB14A02586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7504" y="170334"/>
            <a:ext cx="457200" cy="457200"/>
          </a:xfrm>
          <a:prstGeom prst="rect">
            <a:avLst/>
          </a:prstGeom>
        </p:spPr>
      </p:pic>
      <p:sp>
        <p:nvSpPr>
          <p:cNvPr id="4" name="Shape 263">
            <a:extLst>
              <a:ext uri="{FF2B5EF4-FFF2-40B4-BE49-F238E27FC236}">
                <a16:creationId xmlns:a16="http://schemas.microsoft.com/office/drawing/2014/main" id="{209D6217-8D8C-7121-16B9-5382AFE715C3}"/>
              </a:ext>
            </a:extLst>
          </p:cNvPr>
          <p:cNvSpPr/>
          <p:nvPr/>
        </p:nvSpPr>
        <p:spPr>
          <a:xfrm>
            <a:off x="-13680" y="123478"/>
            <a:ext cx="111545" cy="548640"/>
          </a:xfrm>
          <a:prstGeom prst="rect">
            <a:avLst/>
          </a:prstGeom>
          <a:solidFill>
            <a:schemeClr val="tx1"/>
          </a:solidFill>
          <a:ln w="3175">
            <a:miter lim="400000"/>
          </a:ln>
        </p:spPr>
        <p:txBody>
          <a:bodyPr lIns="20092" tIns="20092" rIns="20092" bIns="20092" anchor="ctr"/>
          <a:lstStyle/>
          <a:p>
            <a:pPr algn="ctr" defTabSz="232171">
              <a:defRPr sz="2000">
                <a:solidFill>
                  <a:srgbClr val="FFFFFF"/>
                </a:solidFill>
              </a:defRPr>
            </a:pPr>
            <a:endParaRPr sz="844" kern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053613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9DDAC-2847-063A-27B4-0C9857372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2" y="285751"/>
            <a:ext cx="8572500" cy="416733"/>
          </a:xfrm>
        </p:spPr>
        <p:txBody>
          <a:bodyPr/>
          <a:lstStyle/>
          <a:p>
            <a:r>
              <a:rPr lang="es-ES" b="1" dirty="0"/>
              <a:t>FICHA DE COMUNICACIÓN</a:t>
            </a:r>
            <a:br>
              <a:rPr lang="es-ES" b="1" dirty="0"/>
            </a:br>
            <a:br>
              <a:rPr lang="es-ES" b="1" dirty="0"/>
            </a:br>
            <a:br>
              <a:rPr lang="es-ES" b="1" dirty="0"/>
            </a:b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252B80-2DC9-AC83-0755-470A2E685C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WF Sales Pitch Communication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E809384-C0A7-0839-E9F9-55E6658441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9CA9D08-6DCE-AE1F-0D95-F81BDC5353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67EED5E-7D23-8EF6-FBE6-75A5D2826B9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2F42137-0646-0598-4ABE-33EAB0B7CB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Share with all IFB Employees per department concerning Workflow in order to get ideas for future workflow process.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3EBF174-12C5-E34E-F5B1-2618F1C83DA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DDBA458-D29C-0264-C6DD-877C2A86875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Overview of all examples given to participants in order to know how to address questions and doubts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5896673-A9B2-5BB3-30DD-C8F32F457CB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Send email to inform about esign client overview training 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D6B6B02-16EC-30AA-6CD0-9B476EFB9BC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Gilberto Matos – (KPI Communication)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157A264-1319-217A-C50B-F0226BF9A68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A656A3A-2A8D-A431-3B3A-15B63E46B39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Jordy Ruiz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CC3CB01-A9AD-215A-DFDB-F154E70226C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Katherine Arauz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4B09F67-780D-D7BA-FCF1-EE724840912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All Participants – All Depts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1D8E8EF-27CF-4341-0876-8B1FD1A5034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D11EB82-66CF-D834-79DD-EF93147A05D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SuperView Users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D51C307-6282-BBE6-7CD5-F44B660243F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FrontLine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5BF6B8A-8DD7-F69D-86F1-96EB7832469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Email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6B448DF3-C856-8AC9-D67A-B6E763D942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4A55CE5-78FB-397C-DB91-11D82BAC46B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In Person Meeting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053B5C23-04C7-F641-751A-1245ADABFB1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Email – Microsoft Teams Invite 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F07CC0ED-AD43-9777-3A42-DADA69674CD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12788" y="3810940"/>
            <a:ext cx="1873250" cy="267439"/>
          </a:xfrm>
        </p:spPr>
        <p:txBody>
          <a:bodyPr/>
          <a:lstStyle/>
          <a:p>
            <a:r>
              <a:rPr lang="en-US" dirty="0"/>
              <a:t>Once a Month. Starting 08/16/2023 Third Wednesday each month</a:t>
            </a:r>
          </a:p>
          <a:p>
            <a:endParaRPr lang="en-US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B2032CD6-8E68-CAE6-54DC-72A5DC4013F2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56D05A2A-2B58-2589-9AC7-E6934A23F0A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/>
              <a:t>Wednesday June 28</a:t>
            </a:r>
            <a:r>
              <a:rPr lang="en-US" baseline="30000" dirty="0"/>
              <a:t>th</a:t>
            </a:r>
            <a:r>
              <a:rPr lang="en-US" dirty="0"/>
              <a:t> 2023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898BC729-FDAF-01C9-BBC6-F6C68D4458F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Thursday April 13, 2023 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27A0415A-0DCF-F833-8190-9A393A31E07B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912788" y="4383930"/>
            <a:ext cx="1873250" cy="457200"/>
          </a:xfrm>
        </p:spPr>
        <p:txBody>
          <a:bodyPr/>
          <a:lstStyle/>
          <a:p>
            <a:r>
              <a:rPr lang="en-US" dirty="0"/>
              <a:t>Before and after the WF Implementation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B8694EC5-0626-68DA-6C4D-B90506669E79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B73DCD74-74D2-ACB1-393B-0B6F16109FE0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US" dirty="0"/>
              <a:t>Examples Doc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F10338C5-CB62-DC74-192E-94D05348BE31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/>
              <a:t>N/A</a:t>
            </a:r>
          </a:p>
        </p:txBody>
      </p:sp>
      <p:pic>
        <p:nvPicPr>
          <p:cNvPr id="3" name="Graphic 2" descr="Chat outline">
            <a:extLst>
              <a:ext uri="{FF2B5EF4-FFF2-40B4-BE49-F238E27FC236}">
                <a16:creationId xmlns:a16="http://schemas.microsoft.com/office/drawing/2014/main" id="{3F2E73D2-06F9-D3F0-8BBC-CB14A02586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7504" y="170334"/>
            <a:ext cx="457200" cy="457200"/>
          </a:xfrm>
          <a:prstGeom prst="rect">
            <a:avLst/>
          </a:prstGeom>
        </p:spPr>
      </p:pic>
      <p:sp>
        <p:nvSpPr>
          <p:cNvPr id="4" name="Shape 263">
            <a:extLst>
              <a:ext uri="{FF2B5EF4-FFF2-40B4-BE49-F238E27FC236}">
                <a16:creationId xmlns:a16="http://schemas.microsoft.com/office/drawing/2014/main" id="{209D6217-8D8C-7121-16B9-5382AFE715C3}"/>
              </a:ext>
            </a:extLst>
          </p:cNvPr>
          <p:cNvSpPr/>
          <p:nvPr/>
        </p:nvSpPr>
        <p:spPr>
          <a:xfrm>
            <a:off x="-13680" y="123478"/>
            <a:ext cx="111545" cy="548640"/>
          </a:xfrm>
          <a:prstGeom prst="rect">
            <a:avLst/>
          </a:prstGeom>
          <a:solidFill>
            <a:schemeClr val="tx1"/>
          </a:solidFill>
          <a:ln w="3175">
            <a:miter lim="400000"/>
          </a:ln>
        </p:spPr>
        <p:txBody>
          <a:bodyPr lIns="20092" tIns="20092" rIns="20092" bIns="20092" anchor="ctr"/>
          <a:lstStyle/>
          <a:p>
            <a:pPr algn="ctr" defTabSz="232171">
              <a:defRPr sz="2000">
                <a:solidFill>
                  <a:srgbClr val="FFFFFF"/>
                </a:solidFill>
              </a:defRPr>
            </a:pPr>
            <a:endParaRPr sz="844" kern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39612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0CAFA37-0AA0-122E-6FAC-C6ACEA9BCC2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Session 1 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99B686FF-F465-6CE8-AB85-DCD5B287AE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Session 2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66CED988-0D49-4E0D-CCCA-A8DBE6C3617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Video Training 1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D05B1B71-321D-4A5C-0D68-91B1D6018F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Client Esign Overview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B1D33DF1-FBE4-FD23-EDF3-F5EC71426A4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Introduction, Explanation and walkthrough all workflow functions 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83605D34-6B5C-B4A0-A743-D4543840E24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Introduction, Explanation and walkthrough all workflow functions </a:t>
            </a:r>
          </a:p>
          <a:p>
            <a:endParaRPr lang="en-US" dirty="0"/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7E6403DE-C087-5FB1-C830-EB0D3DD9021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Introduction to WF and how to access it 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44067A76-3CC2-C72D-647F-3500CEBF528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Questions and Answers concerning the client esign process 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FCCDA0E8-85D0-7967-06C0-401A3738A7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In person</a:t>
            </a: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33A7BEB2-A907-FCDC-923C-D87E6F878E4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In person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7FAC5647-0839-1921-EB26-530DE5D75E8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Video</a:t>
            </a: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078536E9-955F-D6CA-66B4-4171358051D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Microsoft Teams – Possibly Hybrid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DFCC60B9-3F60-C4FE-A62D-980AF867D0C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Jordy Ruiz,  Brian Betancurth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C0060202-E046-83F9-8AF7-644C547A4CE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Jordy Ruiz, Brian Betancurth</a:t>
            </a:r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04FC5EE2-8161-A31D-B248-91BF47481F2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Brian Betancurth</a:t>
            </a: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99440062-FEA6-3620-7179-4E9DA74FF34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Jordy Ruiz</a:t>
            </a:r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D58B2DFD-098E-3993-0E5C-0E91F826B5D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DMS. </a:t>
            </a: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8A29CC4A-B7BC-5A99-20C3-266CFCEF36F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Loan Operations</a:t>
            </a: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11610059-C54F-3249-BA56-00F886C6E0B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Commercial Lending</a:t>
            </a:r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863E4B2F-EBB0-075E-18FD-A81B0FCD7D83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Frontline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5395E51B-15C6-9BD0-A06E-549CE4F586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What is WF?, Tools and resources, Start a WF, Review History, Detect Errors. Run Testing, Q &amp; A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51EEEC1C-1DE7-99CB-B5F1-1F606046A52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What is WF?, Tools and resources, Start a WF, Review History, Detect Errors. Run Testing, Q &amp; A</a:t>
            </a:r>
          </a:p>
          <a:p>
            <a:endParaRPr lang="en-US" dirty="0"/>
          </a:p>
        </p:txBody>
      </p:sp>
      <p:sp>
        <p:nvSpPr>
          <p:cNvPr id="54" name="Text Placeholder 53">
            <a:extLst>
              <a:ext uri="{FF2B5EF4-FFF2-40B4-BE49-F238E27FC236}">
                <a16:creationId xmlns:a16="http://schemas.microsoft.com/office/drawing/2014/main" id="{7A530D6A-C79F-5D90-673A-7568DA90C0A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/>
              <a:t>How to access it, </a:t>
            </a:r>
          </a:p>
          <a:p>
            <a:r>
              <a:rPr lang="en-US" dirty="0"/>
              <a:t>Navigate functions (Queue)</a:t>
            </a:r>
          </a:p>
          <a:p>
            <a:endParaRPr lang="en-US" dirty="0"/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15E2C997-F27B-8112-6F41-0861491C6298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088523" y="3147814"/>
            <a:ext cx="1873250" cy="559878"/>
          </a:xfrm>
        </p:spPr>
        <p:txBody>
          <a:bodyPr/>
          <a:lstStyle/>
          <a:p>
            <a:r>
              <a:rPr lang="en-US" dirty="0"/>
              <a:t>Introduction – Esign – Implementation Day</a:t>
            </a:r>
          </a:p>
          <a:p>
            <a:r>
              <a:rPr lang="en-US" dirty="0"/>
              <a:t>Manual esign Client Process </a:t>
            </a:r>
          </a:p>
          <a:p>
            <a:r>
              <a:rPr lang="en-US" dirty="0"/>
              <a:t>Most common Issues – How to address </a:t>
            </a:r>
          </a:p>
        </p:txBody>
      </p:sp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D29E91A8-31E6-90A2-D007-F2EAD7E3C64F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1042988" y="3796814"/>
            <a:ext cx="1873250" cy="365760"/>
          </a:xfrm>
        </p:spPr>
        <p:txBody>
          <a:bodyPr/>
          <a:lstStyle/>
          <a:p>
            <a:r>
              <a:rPr lang="en-US" dirty="0"/>
              <a:t>Thursday July 6</a:t>
            </a:r>
            <a:r>
              <a:rPr lang="en-US" baseline="30000" dirty="0"/>
              <a:t>th</a:t>
            </a:r>
            <a:r>
              <a:rPr lang="en-US" dirty="0"/>
              <a:t> 2023 – Training</a:t>
            </a:r>
          </a:p>
          <a:p>
            <a:r>
              <a:rPr lang="en-US" dirty="0"/>
              <a:t>Follow up Meeting – Friday July 21 2023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BC0C05CE-0885-074F-4BBD-F69548D723DC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3040795" y="3757667"/>
            <a:ext cx="1873250" cy="365760"/>
          </a:xfrm>
        </p:spPr>
        <p:txBody>
          <a:bodyPr/>
          <a:lstStyle/>
          <a:p>
            <a:r>
              <a:rPr lang="en-US" dirty="0"/>
              <a:t>Friday July 7</a:t>
            </a:r>
            <a:r>
              <a:rPr lang="en-US" baseline="30000" dirty="0"/>
              <a:t>th</a:t>
            </a:r>
            <a:r>
              <a:rPr lang="en-US" dirty="0"/>
              <a:t> 2023 – Training</a:t>
            </a:r>
          </a:p>
          <a:p>
            <a:r>
              <a:rPr lang="en-US" dirty="0"/>
              <a:t>Follow up Meeting – Friday July 21 2023</a:t>
            </a:r>
          </a:p>
          <a:p>
            <a:endParaRPr lang="en-US" dirty="0"/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9968AE51-0F7A-E3D5-D173-E312C7DB9B57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US" dirty="0"/>
              <a:t>Wednesday May 31</a:t>
            </a:r>
            <a:r>
              <a:rPr lang="en-US" baseline="30000" dirty="0"/>
              <a:t>st</a:t>
            </a:r>
            <a:r>
              <a:rPr lang="en-US" dirty="0"/>
              <a:t> 2023</a:t>
            </a:r>
          </a:p>
        </p:txBody>
      </p:sp>
      <p:sp>
        <p:nvSpPr>
          <p:cNvPr id="59" name="Text Placeholder 58">
            <a:extLst>
              <a:ext uri="{FF2B5EF4-FFF2-40B4-BE49-F238E27FC236}">
                <a16:creationId xmlns:a16="http://schemas.microsoft.com/office/drawing/2014/main" id="{19DBE3F7-52B1-6C52-F352-C580F5353A8B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/>
              <a:t>Monday April 24</a:t>
            </a:r>
            <a:r>
              <a:rPr lang="en-US" baseline="30000" dirty="0"/>
              <a:t>TH</a:t>
            </a:r>
            <a:r>
              <a:rPr lang="en-US" dirty="0"/>
              <a:t> 2023 </a:t>
            </a:r>
          </a:p>
          <a:p>
            <a:r>
              <a:rPr lang="en-US" dirty="0"/>
              <a:t>11:00am</a:t>
            </a:r>
          </a:p>
        </p:txBody>
      </p:sp>
      <p:sp>
        <p:nvSpPr>
          <p:cNvPr id="60" name="Text Placeholder 59">
            <a:extLst>
              <a:ext uri="{FF2B5EF4-FFF2-40B4-BE49-F238E27FC236}">
                <a16:creationId xmlns:a16="http://schemas.microsoft.com/office/drawing/2014/main" id="{91CB9E5B-865D-E651-292C-672032AF7CA9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/>
              <a:t>PPT Presentation</a:t>
            </a:r>
          </a:p>
          <a:p>
            <a:r>
              <a:rPr lang="en-US" dirty="0"/>
              <a:t>Examples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E41C803A-DDE2-C3CE-B9CC-6E5073DDA7CA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PPT Presentation</a:t>
            </a:r>
          </a:p>
          <a:p>
            <a:r>
              <a:rPr lang="en-US" dirty="0"/>
              <a:t>Examples</a:t>
            </a:r>
          </a:p>
          <a:p>
            <a:endParaRPr lang="en-US" dirty="0"/>
          </a:p>
        </p:txBody>
      </p:sp>
      <p:sp>
        <p:nvSpPr>
          <p:cNvPr id="62" name="Text Placeholder 61">
            <a:extLst>
              <a:ext uri="{FF2B5EF4-FFF2-40B4-BE49-F238E27FC236}">
                <a16:creationId xmlns:a16="http://schemas.microsoft.com/office/drawing/2014/main" id="{6BE68AAB-4A55-2347-5B60-BED710A0D595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dirty="0"/>
              <a:t>PPT </a:t>
            </a:r>
          </a:p>
          <a:p>
            <a:r>
              <a:rPr lang="en-US" dirty="0"/>
              <a:t>Videos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93E2CBF9-B73C-4482-0229-E448D3C466BD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 dirty="0"/>
              <a:t>Manual Esign</a:t>
            </a:r>
          </a:p>
          <a:p>
            <a:r>
              <a:rPr lang="en-US" dirty="0"/>
              <a:t>PPT</a:t>
            </a:r>
          </a:p>
        </p:txBody>
      </p:sp>
      <p:pic>
        <p:nvPicPr>
          <p:cNvPr id="65" name="Graphic 64">
            <a:extLst>
              <a:ext uri="{FF2B5EF4-FFF2-40B4-BE49-F238E27FC236}">
                <a16:creationId xmlns:a16="http://schemas.microsoft.com/office/drawing/2014/main" id="{3D234185-EB5D-AA1E-F659-20E1707DA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7504" y="170334"/>
            <a:ext cx="457200" cy="457200"/>
          </a:xfrm>
          <a:prstGeom prst="rect">
            <a:avLst/>
          </a:prstGeom>
        </p:spPr>
      </p:pic>
      <p:sp>
        <p:nvSpPr>
          <p:cNvPr id="66" name="Shape 263">
            <a:extLst>
              <a:ext uri="{FF2B5EF4-FFF2-40B4-BE49-F238E27FC236}">
                <a16:creationId xmlns:a16="http://schemas.microsoft.com/office/drawing/2014/main" id="{8F7D6357-2133-A12E-AFE9-998646636B24}"/>
              </a:ext>
            </a:extLst>
          </p:cNvPr>
          <p:cNvSpPr/>
          <p:nvPr/>
        </p:nvSpPr>
        <p:spPr>
          <a:xfrm>
            <a:off x="-13680" y="123478"/>
            <a:ext cx="111545" cy="548640"/>
          </a:xfrm>
          <a:prstGeom prst="rect">
            <a:avLst/>
          </a:prstGeom>
          <a:solidFill>
            <a:schemeClr val="tx2"/>
          </a:solidFill>
          <a:ln w="3175">
            <a:miter lim="400000"/>
          </a:ln>
        </p:spPr>
        <p:txBody>
          <a:bodyPr lIns="20092" tIns="20092" rIns="20092" bIns="20092" anchor="ctr"/>
          <a:lstStyle/>
          <a:p>
            <a:pPr algn="ctr" defTabSz="232171">
              <a:defRPr sz="2000">
                <a:solidFill>
                  <a:srgbClr val="FFFFFF"/>
                </a:solidFill>
              </a:defRPr>
            </a:pPr>
            <a:endParaRPr sz="844" kern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70817236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Grupo IF">
      <a:dk1>
        <a:srgbClr val="002060"/>
      </a:dk1>
      <a:lt1>
        <a:sysClr val="window" lastClr="FFFFFF"/>
      </a:lt1>
      <a:dk2>
        <a:srgbClr val="E48312"/>
      </a:dk2>
      <a:lt2>
        <a:srgbClr val="CCDDEA"/>
      </a:lt2>
      <a:accent1>
        <a:srgbClr val="FF9933"/>
      </a:accent1>
      <a:accent2>
        <a:srgbClr val="FFC000"/>
      </a:accent2>
      <a:accent3>
        <a:srgbClr val="FFF2CC"/>
      </a:accent3>
      <a:accent4>
        <a:srgbClr val="003399"/>
      </a:accent4>
      <a:accent5>
        <a:srgbClr val="003366"/>
      </a:accent5>
      <a:accent6>
        <a:srgbClr val="0070C0"/>
      </a:accent6>
      <a:hlink>
        <a:srgbClr val="C0C0C0"/>
      </a:hlink>
      <a:folHlink>
        <a:srgbClr val="8C8C8C"/>
      </a:folHlink>
    </a:clrScheme>
    <a:fontScheme name="Accenture - 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tIns="91440" bIns="91440"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 defTabSz="228600">
          <a:spcAft>
            <a:spcPts val="1200"/>
          </a:spcAft>
          <a:defRPr noProof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c8b0021-b9e0-459a-8179-5749eb19a839">
      <Terms xmlns="http://schemas.microsoft.com/office/infopath/2007/PartnerControls"/>
    </lcf76f155ced4ddcb4097134ff3c332f>
    <TaxCatchAll xmlns="c0b17027-a4d3-4ba1-822f-6f16f15b33c1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C6341E416F67A4F874ECB6663E0B1C3" ma:contentTypeVersion="12" ma:contentTypeDescription="Crear nuevo documento." ma:contentTypeScope="" ma:versionID="2684751b62a98cc2e72168c55ff0b5b3">
  <xsd:schema xmlns:xsd="http://www.w3.org/2001/XMLSchema" xmlns:xs="http://www.w3.org/2001/XMLSchema" xmlns:p="http://schemas.microsoft.com/office/2006/metadata/properties" xmlns:ns2="fc8b0021-b9e0-459a-8179-5749eb19a839" xmlns:ns3="c0b17027-a4d3-4ba1-822f-6f16f15b33c1" targetNamespace="http://schemas.microsoft.com/office/2006/metadata/properties" ma:root="true" ma:fieldsID="7f5e9a415b1859151767b661678760d6" ns2:_="" ns3:_="">
    <xsd:import namespace="fc8b0021-b9e0-459a-8179-5749eb19a839"/>
    <xsd:import namespace="c0b17027-a4d3-4ba1-822f-6f16f15b33c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8b0021-b9e0-459a-8179-5749eb19a83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Etiquetas de imagen" ma:readOnly="false" ma:fieldId="{5cf76f15-5ced-4ddc-b409-7134ff3c332f}" ma:taxonomyMulti="true" ma:sspId="6d165d17-9b79-46c3-82b9-c927e733c42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b17027-a4d3-4ba1-822f-6f16f15b33c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f5762c26-6026-460a-9c09-965e6c19b752}" ma:internalName="TaxCatchAll" ma:showField="CatchAllData" ma:web="c0b17027-a4d3-4ba1-822f-6f16f15b33c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BD6B6EA-6E1D-42D9-BA73-F8DD1AB2A8A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559E6B3-F300-4DD7-959F-8D45E7DC4B02}">
  <ds:schemaRefs>
    <ds:schemaRef ds:uri="http://schemas.microsoft.com/office/2006/metadata/properties"/>
    <ds:schemaRef ds:uri="http://schemas.microsoft.com/office/infopath/2007/PartnerControls"/>
    <ds:schemaRef ds:uri="fc8b0021-b9e0-459a-8179-5749eb19a839"/>
    <ds:schemaRef ds:uri="c0b17027-a4d3-4ba1-822f-6f16f15b33c1"/>
  </ds:schemaRefs>
</ds:datastoreItem>
</file>

<file path=customXml/itemProps3.xml><?xml version="1.0" encoding="utf-8"?>
<ds:datastoreItem xmlns:ds="http://schemas.openxmlformats.org/officeDocument/2006/customXml" ds:itemID="{9F7D32E3-E03E-4121-BE06-A6A2194D47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c8b0021-b9e0-459a-8179-5749eb19a839"/>
    <ds:schemaRef ds:uri="c0b17027-a4d3-4ba1-822f-6f16f15b33c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e0793d39-0939-496d-b129-198edd916feb}" enabled="0" method="" siteId="{e0793d39-0939-496d-b129-198edd916fe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30209</TotalTime>
  <Words>452</Words>
  <Application>Microsoft Office PowerPoint</Application>
  <PresentationFormat>On-screen Show (16:9)</PresentationFormat>
  <Paragraphs>94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Arial Black</vt:lpstr>
      <vt:lpstr>Calibri</vt:lpstr>
      <vt:lpstr>Gotham Book</vt:lpstr>
      <vt:lpstr>Graphik</vt:lpstr>
      <vt:lpstr>Graphik Regular</vt:lpstr>
      <vt:lpstr>Helvetica Light</vt:lpstr>
      <vt:lpstr>System Font</vt:lpstr>
      <vt:lpstr>1_Office Theme</vt:lpstr>
      <vt:lpstr>Fichas de acciones de Comunicación y formación  </vt:lpstr>
      <vt:lpstr>FICHA DE COMUNICACIÓN   </vt:lpstr>
      <vt:lpstr>FICHA DE COMUNICACIÓN   </vt:lpstr>
      <vt:lpstr>PowerPoint Presentation</vt:lpstr>
    </vt:vector>
  </TitlesOfParts>
  <Company>Accenture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Cantalejo, Isaac</dc:creator>
  <cp:lastModifiedBy>Ruiz, Jordy</cp:lastModifiedBy>
  <cp:revision>875</cp:revision>
  <cp:lastPrinted>2016-03-31T17:48:23Z</cp:lastPrinted>
  <dcterms:created xsi:type="dcterms:W3CDTF">2016-02-28T18:42:09Z</dcterms:created>
  <dcterms:modified xsi:type="dcterms:W3CDTF">2023-04-18T17:10:13Z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0x010100FC6341E416F67A4F874ECB6663E0B1C3</vt:lpwstr>
  </property>
  <property fmtid="{D5CDD505-2E9C-101B-9397-08002B2CF9AE}" pid="3" name="MediaServiceImageTags">
    <vt:lpwstr/>
  </property>
</Properties>
</file>