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0CB4F-8485-7D9F-E68E-2B119DBE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691F6-E215-3C73-00F7-77994C14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C622A-43C7-7E03-4D45-2B7C57ED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E0AF1-10E5-189C-9841-65A576D3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5C4FA-5171-0D50-B2F9-D9E53EE7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48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ED77-90D0-A556-11CD-84963EC9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B69D3-4587-D23C-6054-ECE5C4E5E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FD3AB-A9E6-2F92-049A-13956E9D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CE533-6B6C-5EC7-83A9-4EA259D8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1F395-57CF-5FE7-564C-89CE4249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9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93912-D736-EB6C-F88B-3E8382D6A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33E2E-FB0E-4027-ABC8-D999D436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9AE8D-1FAD-004D-574F-ACEDF524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DB7D6-96E0-C8D1-6519-BD4B24FE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5BE8E-B703-EFE6-3ED4-E6866930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14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4CC50-5E34-F0FD-9EF7-045DED1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A1A8C-18D8-6152-935D-F2B58274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0E427-CE9E-B48A-5E59-281DE2B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E0F1B-9E1D-5F7C-8A31-71606F85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5490E-7188-81CF-7C12-27EF5C3C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477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75E5-F5E4-B012-B418-859D7F9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989A60-EE17-B0A8-1AC6-8EFCD539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FA3F9-101F-510B-4E79-E8C6251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9148D-731F-D763-9C60-CC75D75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CE36F-5314-6ECF-AEFE-578BDBBF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381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D25D-E336-7AB6-FC97-344DE1BC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15EF1-D075-6ED8-F422-8E7A55444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4C47D-7C6B-F731-62CD-0C0EE043C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F8711-1C1F-F3B7-2C42-8E22B446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086949-EC13-73B7-30C9-F7C49C07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47A6-D465-42CD-CCAE-933E9AD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181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45EF-F41B-59AB-9782-15DEC616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0869C-E193-A58B-D81A-19DB8BC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1694A-655B-8E7F-AF27-3BC4E622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A2893E-0E3B-9261-660A-218874169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CAC31-3891-19ED-618B-08D5B6F7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506EB4-A0D4-1F65-0CCF-95D3948C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935BB-7C70-5CBC-9DBD-216E160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8785A0-9F80-F6AF-7376-E8139FF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11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7CFD-BCBA-7638-A15B-D8CCC64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9A055C-FFC6-2AF5-08C1-7912AC76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972E-1495-09A0-F737-0A984ED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F3BF9-0BF7-2DA4-81DE-288DFBE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397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533307-665F-B62E-98ED-03F8D347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625A25-CD12-FD33-DFA8-AB528386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C6494E-121C-29F5-087B-B12039B5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91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93CB-20B8-F2A6-71EC-F48E3B8F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87CD7-9D7B-CA78-B804-CBA66B94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1C433-7AA2-4A46-D78C-18760A1E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44DA2-E7F3-B590-8D66-9AB261D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1074C-F7E4-DE26-70F6-D37491E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1B2D0-188F-A976-E443-6B08082C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99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6F34C-8592-3813-D444-D5D5D875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2A09F6-9E89-DB67-A653-300CAFDF2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920A5-8FB3-33E6-3E3B-DDDB2300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CBC120-63EB-7533-E6D2-14B19B5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869E5-D439-1A27-8E3C-A721A23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140F40-9F46-7220-D9CC-82354DA5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5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F87A3A-31A3-49DF-57A5-8DEC570A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63939-1AED-F00B-4F0B-C6F99250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93DD3-E9E8-2069-2213-FB2BFA07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9B5DD-92B6-488D-96DE-5E36D1FE6539}" type="datetimeFigureOut">
              <a:rPr lang="es-CR" smtClean="0"/>
              <a:t>25/9/2024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81DF6-CDDB-AB93-0356-29F1EAB2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E9C06-EC8C-9AAD-309E-8259E0FF9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51A85-28DC-415A-A47C-4169A513AC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04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517267-E6B9-9756-3B79-CEE1E0656CD7}"/>
              </a:ext>
            </a:extLst>
          </p:cNvPr>
          <p:cNvSpPr/>
          <p:nvPr/>
        </p:nvSpPr>
        <p:spPr>
          <a:xfrm>
            <a:off x="0" y="2"/>
            <a:ext cx="12192000" cy="884902"/>
          </a:xfrm>
          <a:prstGeom prst="rect">
            <a:avLst/>
          </a:prstGeom>
          <a:solidFill>
            <a:schemeClr val="accent1">
              <a:alpha val="9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026" name="Picture 2" descr="Microsoft Power BI Logo - símbolo, significado logotipo, historia, PNG">
            <a:extLst>
              <a:ext uri="{FF2B5EF4-FFF2-40B4-BE49-F238E27FC236}">
                <a16:creationId xmlns:a16="http://schemas.microsoft.com/office/drawing/2014/main" id="{05724D72-5359-5EFB-C6EF-3521887E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09" y="89161"/>
            <a:ext cx="12191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F95485-3A9F-F11F-C7E9-1477B472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20639"/>
            <a:ext cx="622842" cy="6228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9592C2-389C-3393-D31C-B7B1182948EA}"/>
              </a:ext>
            </a:extLst>
          </p:cNvPr>
          <p:cNvSpPr txBox="1"/>
          <p:nvPr/>
        </p:nvSpPr>
        <p:spPr>
          <a:xfrm>
            <a:off x="1809135" y="232005"/>
            <a:ext cx="49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Nunito" pitchFamily="2" charset="0"/>
              </a:rPr>
              <a:t>Adventure Sports | Sales Dashboard</a:t>
            </a:r>
            <a:endParaRPr lang="es-CR" sz="2000" b="1" dirty="0">
              <a:solidFill>
                <a:schemeClr val="bg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29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Nunito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JESUS HERNANDEZ VARGAS</dc:creator>
  <cp:lastModifiedBy>JORDY JESUS HERNANDEZ VARGAS</cp:lastModifiedBy>
  <cp:revision>1</cp:revision>
  <dcterms:created xsi:type="dcterms:W3CDTF">2024-09-26T03:37:29Z</dcterms:created>
  <dcterms:modified xsi:type="dcterms:W3CDTF">2024-09-26T03:48:25Z</dcterms:modified>
</cp:coreProperties>
</file>