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CF292-F226-5B9B-D9E8-10E2E4B7C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BCF5F-C0BA-E434-60C9-6C9D85881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43ECE-EC67-959B-D521-3FAF2626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12B8D-A73B-DF0A-11D8-6741AA95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3AC1E-00FB-CF99-D873-8A54CA9C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677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612F1-CBD0-B1B6-1153-2DE6B111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123242-6BF6-7D31-9C14-F58A4461A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AABA1-E54F-6CEB-BA7E-E9552179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46D5C-AFA4-5021-E847-BBB43AAC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EFB12-BCE9-45F3-2C86-52CDDFA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781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E0A4E4-C5EB-4931-C296-95DC47C02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C9A5DB-DCA0-8F5C-CE6B-DE9AA0B3B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3B812-3438-19AC-D247-2A12A2DD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A6D484-CA0C-869D-D7E5-56646B22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8916A-9055-AFE3-5AE0-1A156EC7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584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62732-BB47-0480-39A3-DDC929A9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10514-06DA-4535-5E83-9EB22A4D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58264-CD01-5FB3-593F-D6AEA375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6B663-AF93-7C8E-04FB-DDB0BDC0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BB617-1962-B83C-32F0-2D9F5779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312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72A24-6340-34DE-A13A-1ECC2DC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EB50FB-98F4-4A14-2669-4012FF74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676A4-9D10-3E32-9052-BA22A4EE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D662F-CAC6-5DEA-A7FA-73A53426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8BBEC-C090-1FF8-BEC8-6CA42E64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040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AB1EE-96BD-9AC0-F869-7D43904B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2D77C-530D-CCFC-5AA2-D6C39063F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FDB247-E0E4-A768-FBD5-256D4262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A79ED9-39AF-1F06-0125-3C44B9D9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CB5BEE-8CE1-8C87-B2EE-055CA344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4D3AA-E21D-0855-9D73-86752A0E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53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99BB1-1098-6228-4D7B-AB6D6E3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F2E85B-004C-B084-861A-812ABD4D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E0F332-E817-6526-A65C-2F3F91E4A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1DB67E-FC7A-6632-8035-96D51C4CF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35178B-E690-71CF-8351-6F475BDBF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04CD3F-D8A7-F3C8-EC47-6C7BC162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A25A3B-8762-EB5F-0DBC-24A730A2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DDB61D-ECF6-C3A4-A745-36C5E78B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0501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C3D4C-48D5-7419-2C71-E6530ECB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612E91-FB96-FF19-1969-701DFAB9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E4E666-ED6A-C42C-F07D-C374FFF9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B7EC1F-C425-F935-5508-0271E797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43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C95A40-3E0F-710D-DFAA-E3DCAC38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CA7809-0F46-7590-A34C-BF459740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E5585-6608-06E0-1697-EFD0A850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7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96E7A-F473-476A-C81D-86769DDB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73794-119A-67C1-317A-8D1C4885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47D476-D503-4E41-BCEE-968C62AA9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03336-2FDE-40D8-E824-66B60E74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6AA19F-FC69-47D9-0250-2F0C2365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01418F-774F-5A33-337B-A6C542C3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667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CB72-8EAC-FD1B-C0B3-126EC1EC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BAB14A-168D-F9AF-E1F6-E44AEF7EB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AD97AA-D116-2F5A-C49B-640F2A548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EE2C9-C91A-60D7-0900-C2EECED4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D2BDD1-2DE4-F942-74A5-C7454FFE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0600F5-1E60-77B9-543A-7785162C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CC4072-21B7-6F0A-E520-5D56EAC6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AE0B8-F657-4BED-5A99-CE27CB96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F8607-A3B4-CE06-F2D4-5B778BE84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EEDD-7EF0-014D-8D76-D81AB110BDDE}" type="datetimeFigureOut">
              <a:rPr lang="es-GT" smtClean="0"/>
              <a:t>11/10/22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4EED5-817D-3271-A0CF-3C448116B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CF955-B1A8-1002-210D-02AD53EBF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B1957-9961-5247-B3CE-581FEB0949A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46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790FD1-9CA8-7A7B-68C9-68433E03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es-GT" sz="3200" dirty="0">
                <a:solidFill>
                  <a:srgbClr val="595959"/>
                </a:solidFill>
              </a:rPr>
              <a:t>Red VPC basada en Kubernetes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A54942-47AB-9D56-D1EE-F00460CD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es-GT" sz="1400" dirty="0">
                <a:solidFill>
                  <a:srgbClr val="595959"/>
                </a:solidFill>
              </a:rPr>
              <a:t>Jordy Alexander Vega Aldana 1190-18-9769</a:t>
            </a:r>
          </a:p>
        </p:txBody>
      </p:sp>
      <p:pic>
        <p:nvPicPr>
          <p:cNvPr id="1026" name="Picture 2" descr="Kubernetes Logo | significado del logotipo, png, vector">
            <a:extLst>
              <a:ext uri="{FF2B5EF4-FFF2-40B4-BE49-F238E27FC236}">
                <a16:creationId xmlns:a16="http://schemas.microsoft.com/office/drawing/2014/main" id="{54D6856D-78EC-D4B9-1FF5-4D1B14E3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935" y="2298816"/>
            <a:ext cx="4018430" cy="226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1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mall cloud company DigitalOcean raises $775m in IPO, but shares drop on  open - DCD">
            <a:extLst>
              <a:ext uri="{FF2B5EF4-FFF2-40B4-BE49-F238E27FC236}">
                <a16:creationId xmlns:a16="http://schemas.microsoft.com/office/drawing/2014/main" id="{B4388D7B-EDD0-EBFF-F126-2F3174BE94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" r="317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EC568-5C4C-07EB-B029-011F8F9B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Utilizacion de Kubernetes en infraestructura de Red</a:t>
            </a:r>
          </a:p>
        </p:txBody>
      </p:sp>
      <p:cxnSp>
        <p:nvCxnSpPr>
          <p:cNvPr id="2061" name="Straight Connector 20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2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45CF3-9110-E466-67F9-AAFD5654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146709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red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C60C4AB-E0C7-D217-875D-87121A96F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518" y="-273437"/>
            <a:ext cx="7404873" cy="7404873"/>
          </a:xfrm>
        </p:spPr>
      </p:pic>
    </p:spTree>
    <p:extLst>
      <p:ext uri="{BB962C8B-B14F-4D97-AF65-F5344CB8AC3E}">
        <p14:creationId xmlns:p14="http://schemas.microsoft.com/office/powerpoint/2010/main" val="2860986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Macintosh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Red VPC basada en Kubernetes </vt:lpstr>
      <vt:lpstr>Utilizacion de Kubernetes en infraestructura de Red</vt:lpstr>
      <vt:lpstr>Diagrama de 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VPC basada en Kubernetes </dc:title>
  <dc:creator>189769 - JORDY ALEXANDER VEGA ALDANA</dc:creator>
  <cp:lastModifiedBy>189769 - JORDY ALEXANDER VEGA ALDANA</cp:lastModifiedBy>
  <cp:revision>1</cp:revision>
  <dcterms:created xsi:type="dcterms:W3CDTF">2022-10-12T00:55:15Z</dcterms:created>
  <dcterms:modified xsi:type="dcterms:W3CDTF">2022-10-12T01:00:49Z</dcterms:modified>
</cp:coreProperties>
</file>