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829F8-4CE8-4F08-BC80-73B02F7CF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147526"/>
          </a:xfrm>
        </p:spPr>
        <p:txBody>
          <a:bodyPr>
            <a:normAutofit/>
          </a:bodyPr>
          <a:lstStyle/>
          <a:p>
            <a:r>
              <a:rPr lang="es-EC" sz="3300" dirty="0"/>
              <a:t>Maestría en ciencia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B83A37-3408-412B-AB3B-B831438C9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2240287"/>
            <a:ext cx="8637072" cy="543255"/>
          </a:xfrm>
        </p:spPr>
        <p:txBody>
          <a:bodyPr/>
          <a:lstStyle/>
          <a:p>
            <a:r>
              <a:rPr lang="es-EC" dirty="0"/>
              <a:t>INGENIERIA DE DATOS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9B958A5-4691-4B0A-84C6-7EF607F30DDD}"/>
              </a:ext>
            </a:extLst>
          </p:cNvPr>
          <p:cNvSpPr txBox="1">
            <a:spLocks/>
          </p:cNvSpPr>
          <p:nvPr/>
        </p:nvSpPr>
        <p:spPr>
          <a:xfrm>
            <a:off x="2417779" y="2783543"/>
            <a:ext cx="8637072" cy="543256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EC" dirty="0"/>
              <a:t>Jordy Garzón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573C49-7C14-4294-8EAD-484E8334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332" y="116542"/>
            <a:ext cx="2857500" cy="2667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98CAEA0C-A8F7-4D6E-8DA3-51CE5ED22522}"/>
              </a:ext>
            </a:extLst>
          </p:cNvPr>
          <p:cNvSpPr txBox="1">
            <a:spLocks/>
          </p:cNvSpPr>
          <p:nvPr/>
        </p:nvSpPr>
        <p:spPr>
          <a:xfrm>
            <a:off x="2296756" y="3531202"/>
            <a:ext cx="8637072" cy="543256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1600" b="1" dirty="0"/>
              <a:t>Monitoreo del logs de red de </a:t>
            </a:r>
            <a:r>
              <a:rPr lang="es-ES" sz="1600" b="1" dirty="0" err="1"/>
              <a:t>networking</a:t>
            </a:r>
            <a:r>
              <a:rPr lang="es-ES" sz="1600" b="1" dirty="0"/>
              <a:t> </a:t>
            </a:r>
            <a:r>
              <a:rPr lang="en-US" sz="1600" b="1" dirty="0"/>
              <a:t>PYTHON+ELK + AIRFLOW</a:t>
            </a:r>
            <a:r>
              <a:rPr lang="es-ES" sz="1600" b="1" dirty="0"/>
              <a:t>.</a:t>
            </a:r>
            <a:endParaRPr lang="es-EC" sz="1600" b="1" dirty="0"/>
          </a:p>
        </p:txBody>
      </p:sp>
    </p:spTree>
    <p:extLst>
      <p:ext uri="{BB962C8B-B14F-4D97-AF65-F5344CB8AC3E}">
        <p14:creationId xmlns:p14="http://schemas.microsoft.com/office/powerpoint/2010/main" val="279540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E7AA4-3E64-43C4-8236-56DF08B7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b="1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DBDC7-6F23-41C7-BEFC-B068818C1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Monitoreo de incidentes de red con herramientas como Apache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ELK (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Logstash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Kibana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algn="just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proyecto consiste en implementar un sistema que extraiga los logs que describen los eventos de una red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en un entorno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Near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Real Time. De esa manera procesarlos para generar respectivos reportes sobre las incidencias en la red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8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33858-8102-4216-A13B-2C8CF7B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Arquitectura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5175C5-91DD-4C24-9F7F-940F2F4F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976" y="203957"/>
            <a:ext cx="1547878" cy="159168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ED68F07-D05D-48FF-8B29-32EDA2696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3610523"/>
            <a:ext cx="914399" cy="8096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398B6A-4FCF-44D0-8FBA-074CEEE60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282" y="4651411"/>
            <a:ext cx="1210494" cy="1049235"/>
          </a:xfrm>
          <a:prstGeom prst="rect">
            <a:avLst/>
          </a:prstGeom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44CE04DD-D269-4841-A7D8-BF96EEBD2C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143124" y="4015372"/>
            <a:ext cx="738158" cy="1160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1DD201EF-7CF3-4339-A72D-60187DDB9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774" y="3167574"/>
            <a:ext cx="1086002" cy="657317"/>
          </a:xfrm>
          <a:prstGeom prst="rect">
            <a:avLst/>
          </a:prstGeom>
        </p:spPr>
      </p:pic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8DD66422-E02A-427E-A3F6-65831C3A79F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143124" y="3496233"/>
            <a:ext cx="862650" cy="519139"/>
          </a:xfrm>
          <a:prstGeom prst="bentConnector3">
            <a:avLst>
              <a:gd name="adj1" fmla="val 43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C0089C80-D410-4980-960F-5EEBB4147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934" y="4651411"/>
            <a:ext cx="893348" cy="1049235"/>
          </a:xfrm>
          <a:prstGeom prst="rect">
            <a:avLst/>
          </a:prstGeom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7B945A2-43F6-4FE0-A387-4D2871CA78BF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4091776" y="5176029"/>
            <a:ext cx="738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26698F-0201-48EF-8516-CAFA7E027ED8}"/>
              </a:ext>
            </a:extLst>
          </p:cNvPr>
          <p:cNvSpPr txBox="1"/>
          <p:nvPr/>
        </p:nvSpPr>
        <p:spPr>
          <a:xfrm>
            <a:off x="3459926" y="5832409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NEAR REAL TIME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A1962A8-D5A9-4716-9DA8-3B6A0F5CFECE}"/>
              </a:ext>
            </a:extLst>
          </p:cNvPr>
          <p:cNvSpPr txBox="1"/>
          <p:nvPr/>
        </p:nvSpPr>
        <p:spPr>
          <a:xfrm>
            <a:off x="727070" y="4613458"/>
            <a:ext cx="19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Simular Logs de</a:t>
            </a:r>
            <a:br>
              <a:rPr lang="es-EC" dirty="0"/>
            </a:br>
            <a:r>
              <a:rPr lang="es-EC" dirty="0"/>
              <a:t>red de </a:t>
            </a:r>
            <a:r>
              <a:rPr lang="es-EC" dirty="0" err="1"/>
              <a:t>networking</a:t>
            </a:r>
            <a:endParaRPr lang="es-EC" dirty="0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26425EF0-6A3B-4D38-BDEA-71319C789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419" y="2653152"/>
            <a:ext cx="3467584" cy="1686160"/>
          </a:xfrm>
          <a:prstGeom prst="rect">
            <a:avLst/>
          </a:prstGeom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8B4B2A5-55AE-4A1B-957E-DCBA94245A37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4091776" y="3496232"/>
            <a:ext cx="435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n 34">
            <a:extLst>
              <a:ext uri="{FF2B5EF4-FFF2-40B4-BE49-F238E27FC236}">
                <a16:creationId xmlns:a16="http://schemas.microsoft.com/office/drawing/2014/main" id="{846EA4B2-3E7F-4F40-AE4E-5886E726E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566" y="2125657"/>
            <a:ext cx="1086002" cy="657317"/>
          </a:xfrm>
          <a:prstGeom prst="rect">
            <a:avLst/>
          </a:prstGeom>
        </p:spPr>
      </p:pic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B0EEB38-5A53-4044-B030-FDCAF0B66496}"/>
              </a:ext>
            </a:extLst>
          </p:cNvPr>
          <p:cNvCxnSpPr/>
          <p:nvPr/>
        </p:nvCxnSpPr>
        <p:spPr>
          <a:xfrm flipH="1" flipV="1">
            <a:off x="2028825" y="4816415"/>
            <a:ext cx="2623" cy="8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880F1EE-8456-4B02-9932-9A3711954961}"/>
              </a:ext>
            </a:extLst>
          </p:cNvPr>
          <p:cNvSpPr txBox="1"/>
          <p:nvPr/>
        </p:nvSpPr>
        <p:spPr>
          <a:xfrm>
            <a:off x="803923" y="2788467"/>
            <a:ext cx="1900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Base listado de clientes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3B0E2FB6-BC62-45E4-A232-BC768DC5F3D9}"/>
              </a:ext>
            </a:extLst>
          </p:cNvPr>
          <p:cNvCxnSpPr>
            <a:stCxn id="35" idx="3"/>
          </p:cNvCxnSpPr>
          <p:nvPr/>
        </p:nvCxnSpPr>
        <p:spPr>
          <a:xfrm>
            <a:off x="2325568" y="2454316"/>
            <a:ext cx="2187436" cy="461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EB64B7AB-C089-4CAF-8FB2-BE160BCDB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6226" y="3167574"/>
            <a:ext cx="931677" cy="726709"/>
          </a:xfrm>
          <a:prstGeom prst="rect">
            <a:avLst/>
          </a:prstGeom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DCA7E8A-5B0E-446D-8730-DB1DAFFF3E12}"/>
              </a:ext>
            </a:extLst>
          </p:cNvPr>
          <p:cNvCxnSpPr>
            <a:stCxn id="29" idx="3"/>
          </p:cNvCxnSpPr>
          <p:nvPr/>
        </p:nvCxnSpPr>
        <p:spPr>
          <a:xfrm>
            <a:off x="7995003" y="3496232"/>
            <a:ext cx="1191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n 46">
            <a:extLst>
              <a:ext uri="{FF2B5EF4-FFF2-40B4-BE49-F238E27FC236}">
                <a16:creationId xmlns:a16="http://schemas.microsoft.com/office/drawing/2014/main" id="{D90828B1-F9AA-4383-9007-9E0BE962B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9063" y="4741889"/>
            <a:ext cx="1086002" cy="657317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636D1124-C1E1-4AEE-82F1-1BACBA9E56E7}"/>
              </a:ext>
            </a:extLst>
          </p:cNvPr>
          <p:cNvSpPr txBox="1"/>
          <p:nvPr/>
        </p:nvSpPr>
        <p:spPr>
          <a:xfrm>
            <a:off x="9077565" y="2713234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Envió de correo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6E250EC5-6E78-4045-9CD3-F82F41DCC8A0}"/>
              </a:ext>
            </a:extLst>
          </p:cNvPr>
          <p:cNvCxnSpPr>
            <a:stCxn id="29" idx="3"/>
            <a:endCxn id="47" idx="1"/>
          </p:cNvCxnSpPr>
          <p:nvPr/>
        </p:nvCxnSpPr>
        <p:spPr>
          <a:xfrm>
            <a:off x="7995003" y="3496232"/>
            <a:ext cx="1114060" cy="15743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CF6129A-CA18-4941-92D3-882602E82A00}"/>
              </a:ext>
            </a:extLst>
          </p:cNvPr>
          <p:cNvSpPr txBox="1"/>
          <p:nvPr/>
        </p:nvSpPr>
        <p:spPr>
          <a:xfrm>
            <a:off x="8742627" y="5459465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/>
              <a:t>Almacenamiento de los reportes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7DFD9F5-B1B9-4141-B146-4A2158C0C77D}"/>
              </a:ext>
            </a:extLst>
          </p:cNvPr>
          <p:cNvSpPr txBox="1"/>
          <p:nvPr/>
        </p:nvSpPr>
        <p:spPr>
          <a:xfrm>
            <a:off x="2761211" y="2042273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Tipo BATCH</a:t>
            </a:r>
          </a:p>
        </p:txBody>
      </p:sp>
    </p:spTree>
    <p:extLst>
      <p:ext uri="{BB962C8B-B14F-4D97-AF65-F5344CB8AC3E}">
        <p14:creationId xmlns:p14="http://schemas.microsoft.com/office/powerpoint/2010/main" val="45434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5BEE-BDFA-437C-AB14-CC0EF00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VISUALIZACIONES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C37315-E15A-4548-B730-1FF2AB47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53" y="1853754"/>
            <a:ext cx="6411220" cy="4105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27638F-1932-41CA-8488-5E014ADD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373" y="2757291"/>
            <a:ext cx="468695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5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45BEE-BDFA-437C-AB14-CC0EF00D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VISUALIZACIONES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907B29-8487-45EB-A83D-9640228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1680878"/>
            <a:ext cx="1079333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5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4DF186-9C26-4384-A835-83B6ACFA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73" y="1633241"/>
            <a:ext cx="7544853" cy="424874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E8DAD24C-0344-4559-A4FF-3E2A66E4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s-EC" dirty="0"/>
              <a:t>REPORTES</a:t>
            </a:r>
          </a:p>
        </p:txBody>
      </p:sp>
    </p:spTree>
    <p:extLst>
      <p:ext uri="{BB962C8B-B14F-4D97-AF65-F5344CB8AC3E}">
        <p14:creationId xmlns:p14="http://schemas.microsoft.com/office/powerpoint/2010/main" val="363310108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2163</TotalTime>
  <Words>111</Words>
  <Application>Microsoft Office PowerPoint</Application>
  <PresentationFormat>Panorámica</PresentationFormat>
  <Paragraphs>17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Maestría en ciencia de datos</vt:lpstr>
      <vt:lpstr>RESUMEN</vt:lpstr>
      <vt:lpstr>Arquitectura</vt:lpstr>
      <vt:lpstr>VISUALIZACIONES</vt:lpstr>
      <vt:lpstr>VISUALIZACIONES</vt:lpstr>
      <vt:lpstr>REPORTES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Maestría en ciencia de datos</dc:title>
  <dc:creator>equipo</dc:creator>
  <cp:lastModifiedBy>equipo</cp:lastModifiedBy>
  <cp:revision>68</cp:revision>
  <dcterms:created xsi:type="dcterms:W3CDTF">2024-07-19T22:09:04Z</dcterms:created>
  <dcterms:modified xsi:type="dcterms:W3CDTF">2025-02-08T17:15:13Z</dcterms:modified>
</cp:coreProperties>
</file>