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7"/>
    <p:sldId id="309" r:id="rId8"/>
    <p:sldId id="310" r:id="rId9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0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7DCA3-73D8-FC1E-A0D4-1A7015D363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  <p:extLst>
      <p:ext uri="{BB962C8B-B14F-4D97-AF65-F5344CB8AC3E}">
        <p14:creationId xmlns:p14="http://schemas.microsoft.com/office/powerpoint/2010/main" val="103654272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421</TotalTime>
  <Words>49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Kristel Villanueva</dc:creator>
  <cp:lastModifiedBy>Asus</cp:lastModifiedBy>
  <cp:revision>47</cp:revision>
  <dcterms:created xsi:type="dcterms:W3CDTF">2021-09-28T01:59:16Z</dcterms:created>
  <dcterms:modified xsi:type="dcterms:W3CDTF">2025-07-11T03:30:03Z</dcterms:modified>
</cp:coreProperties>
</file>