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7"/>
    <p:sldId id="301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2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41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BD177-0BDA-4CF8-8CE0-7F4C44C3F4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2700"/>
            <a:ext cx="10020301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Divine Light Academy - Las Piñas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80 hours Work Immersion at CREOTEC Philippines Inc. relevant and related to the Grade 12 ABM – Operations and Accounting.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October 30, 2024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Juan Dela Cruz</a:t>
            </a:r>
            <a:endParaRPr lang="pt-BR" sz="400000" b="1" dirty="0"/>
          </a:p>
        </p:txBody>
      </p:sp>
    </p:spTree>
    <p:extLst>
      <p:ext uri="{BB962C8B-B14F-4D97-AF65-F5344CB8AC3E}">
        <p14:creationId xmlns:p14="http://schemas.microsoft.com/office/powerpoint/2010/main" val="423641662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Divine Light Academy - Las Piñas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80 hours Work Immersion at CREOTEC Philippines Inc. relevant and related to the Grade 12 STEM – Employee Relations - Tourism.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October 30, 2024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Jennie Kim</a:t>
            </a:r>
            <a:endParaRPr lang="pt-BR" sz="400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Katseye Academy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80 hours Work Immersion at CREOTEC Philippines Inc. relevant and related to the Grade 12 STEM – Production.</a:t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 smtClean="0"/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dirty="0"/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lang="en-US" altLang="en-US" sz="1600" dirty="0">
                <a:solidFill>
                  <a:srgbClr val="404040"/>
                </a:solidFill>
              </a:rPr>
              <a:t/>
            </a:r>
            <a:r>
              <a:rPr lang="en-US" altLang="en-US" sz="1600" dirty="0" smtClean="0">
                <a:solidFill>
                  <a:srgbClr val="404040"/>
                </a:solidFill>
              </a:rPr>
              <a:t/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October 30, 2024 at CREOTEC Philippines Inc., Laguna Technopark, Biñan City, Laguna.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/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Sofia Laforteza</a:t>
            </a:r>
            <a:endParaRPr lang="pt-BR" sz="400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54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SC Regular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Ramiro</dc:creator>
  <cp:lastModifiedBy>Asus</cp:lastModifiedBy>
  <cp:revision>18</cp:revision>
  <dcterms:created xsi:type="dcterms:W3CDTF">2022-05-27T05:13:42Z</dcterms:created>
  <dcterms:modified xsi:type="dcterms:W3CDTF">2025-07-11T03:30:00Z</dcterms:modified>
</cp:coreProperties>
</file>