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xl/styles.xml" ContentType="application/vnd.openxmlformats-officedocument.spreadsheetml.styles+xml"/>
  <Override PartName="/xl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xl/worksheets/sheet1.xml" ContentType="application/vnd.openxmlformats-officedocument.spreadsheetml.worksheet+xml"/>
  <Override PartName="/xl/worksheets/sheet2.xml" ContentType="application/vnd.openxmlformats-officedocument.spreadsheetml.worksheet+xml"/>
  <Override PartName="/xl/worksheets/sheet3.xml" ContentType="application/vnd.openxmlformats-officedocument.spreadsheetml.worksheet+xml"/>
  <Override PartName="/xl/worksheets/sheet4.xml" ContentType="application/vnd.openxmlformats-officedocument.spreadsheetml.worksheet+xml"/>
  <Override PartName="/xl/worksheets/sheet5.xml" ContentType="application/vnd.openxmlformats-officedocument.spreadsheetml.worksheet+xml"/>
  <Override PartName="/xl/workbook.xml" ContentType="application/vnd.openxmlformats-officedocument.spreadsheetml.sheet.main+xml"/>
</Types>
</file>

<file path=_rels/.rels><Relationships xmlns="http://schemas.openxmlformats.org/package/2006/relationships"><Relationship Type="http://schemas.openxmlformats.org/officeDocument/2006/relationships/officeDocument" Target="xl/workbook.xml" Id="rId1"/><Relationship Type="http://schemas.openxmlformats.org/package/2006/relationships/metadata/core-properties" Target="docProps/core.xml" Id="rId2"/><Relationship Type="http://schemas.openxmlformats.org/officeDocument/2006/relationships/extended-properties" Target="docProps/app.xml" Id="rId3"/></Relationships>
</file>

<file path=xl/workbook.xml><?xml version="1.0" encoding="utf-8"?>
<workbook xmlns="http://schemas.openxmlformats.org/spreadsheetml/2006/main">
  <workbookPr/>
  <bookViews>
    <workbookView visibility="visible" minimized="0" showHorizontalScroll="1" showVerticalScroll="1" showSheetTabs="1" xWindow="-108" yWindow="-108" windowWidth="23256" windowHeight="12456" tabRatio="600" firstSheet="0" activeTab="0" autoFilterDateGrouping="1"/>
  </bookViews>
  <sheets>
    <sheet xmlns:r="http://schemas.openxmlformats.org/officeDocument/2006/relationships" name="BARBOSA, KYZHE CHARRAIN ANGEL" sheetId="1" state="visible" r:id="rId1"/>
    <sheet xmlns:r="http://schemas.openxmlformats.org/officeDocument/2006/relationships" name="ANINZO, ARON BIEN P." sheetId="2" state="visible" r:id="rId2"/>
    <sheet xmlns:r="http://schemas.openxmlformats.org/officeDocument/2006/relationships" name="ARAZA, ADRIAN PAUL S." sheetId="3" state="visible" r:id="rId3"/>
    <sheet xmlns:r="http://schemas.openxmlformats.org/officeDocument/2006/relationships" name="ARIAS, JOHN MARK M." sheetId="4" state="visible" r:id="rId4"/>
    <sheet xmlns:r="http://schemas.openxmlformats.org/officeDocument/2006/relationships" name="BOHOL, ED CYRON" sheetId="5" state="visible" r:id="rId5"/>
  </sheets>
  <definedNames/>
  <calcPr calcId="191029" fullCalcOnLoad="1"/>
</workbook>
</file>

<file path=xl/styles.xml><?xml version="1.0" encoding="utf-8"?>
<styleSheet xmlns="http://schemas.openxmlformats.org/spreadsheetml/2006/main">
  <numFmts count="0"/>
  <fonts count="10">
    <font>
      <name val="Calibri"/>
      <color theme="1"/>
      <sz val="11"/>
      <scheme val="minor"/>
    </font>
    <font>
      <name val="Calibri"/>
      <family val="2"/>
      <color theme="1"/>
      <sz val="11"/>
      <scheme val="minor"/>
    </font>
    <font>
      <name val="Calibri"/>
      <color theme="1"/>
      <sz val="11"/>
    </font>
    <font>
      <name val="Calibri"/>
      <b val="1"/>
      <color theme="1"/>
      <sz val="14"/>
    </font>
    <font>
      <name val="Calibri"/>
      <b val="1"/>
      <color theme="1"/>
      <sz val="11"/>
      <u val="single"/>
    </font>
    <font>
      <name val="Calibri"/>
      <b val="1"/>
      <color theme="1"/>
      <sz val="11"/>
    </font>
    <font>
      <name val="Calibri"/>
      <sz val="11"/>
    </font>
    <font>
      <name val="Calibri"/>
      <family val="2"/>
      <color theme="1"/>
      <sz val="11"/>
    </font>
    <font>
      <name val="Calibri"/>
      <family val="2"/>
      <b val="1"/>
      <color theme="1"/>
      <sz val="11"/>
    </font>
    <font>
      <name val="Calibri"/>
      <family val="2"/>
      <b val="1"/>
      <color theme="1"/>
      <sz val="11"/>
      <scheme val="minor"/>
    </font>
  </fonts>
  <fills count="3">
    <fill>
      <patternFill/>
    </fill>
    <fill>
      <patternFill patternType="gray125"/>
    </fill>
    <fill>
      <patternFill patternType="solid">
        <fgColor rgb="FFDEEAF6"/>
        <bgColor rgb="FFDEEAF6"/>
      </patternFill>
    </fill>
  </fills>
  <borders count="7">
    <border>
      <left/>
      <right/>
      <top/>
      <bottom/>
      <diagonal/>
    </border>
    <border>
      <left style="thin">
        <color rgb="FF000000"/>
      </left>
      <right style="thin">
        <color rgb="FF000000"/>
      </right>
      <top style="thin">
        <color rgb="FF000000"/>
      </top>
      <bottom style="thin">
        <color rgb="FF000000"/>
      </bottom>
      <diagonal/>
    </border>
    <border>
      <left style="thin">
        <color rgb="FF000000"/>
      </left>
      <right/>
      <top style="thin">
        <color rgb="FF000000"/>
      </top>
      <bottom style="thin">
        <color rgb="FF000000"/>
      </bottom>
      <diagonal/>
    </border>
    <border>
      <left/>
      <right/>
      <top style="thin">
        <color rgb="FF000000"/>
      </top>
      <bottom style="thin">
        <color rgb="FF000000"/>
      </bottom>
      <diagonal/>
    </border>
    <border>
      <left/>
      <right/>
      <top style="thin">
        <color rgb="FF000000"/>
      </top>
      <bottom style="thin">
        <color rgb="FF000000"/>
      </bottom>
      <diagonal/>
    </border>
    <border>
      <left style="thin">
        <color rgb="FF000000"/>
      </left>
      <right style="thin">
        <color rgb="FF000000"/>
      </right>
      <top/>
      <bottom/>
      <diagonal/>
    </border>
    <border>
      <left/>
      <right/>
      <top style="thin">
        <color rgb="FF000000"/>
      </top>
      <bottom/>
      <diagonal/>
    </border>
  </borders>
  <cellStyleXfs count="1">
    <xf numFmtId="0" fontId="0" fillId="0" borderId="0"/>
  </cellStyleXfs>
  <cellXfs count="33">
    <xf numFmtId="0" fontId="0" fillId="0" borderId="0" pivotButton="0" quotePrefix="0" xfId="0"/>
    <xf numFmtId="0" fontId="2" fillId="0" borderId="0" applyAlignment="1" pivotButton="0" quotePrefix="0" xfId="0">
      <alignment horizontal="right"/>
    </xf>
    <xf numFmtId="0" fontId="4" fillId="0" borderId="0" pivotButton="0" quotePrefix="0" xfId="0"/>
    <xf numFmtId="0" fontId="5" fillId="0" borderId="1" applyAlignment="1" pivotButton="0" quotePrefix="0" xfId="0">
      <alignment horizontal="center" vertical="center" wrapText="1"/>
    </xf>
    <xf numFmtId="0" fontId="5" fillId="0" borderId="1" applyAlignment="1" pivotButton="0" quotePrefix="0" xfId="0">
      <alignment horizontal="center" vertical="center"/>
    </xf>
    <xf numFmtId="0" fontId="2" fillId="0" borderId="1" applyAlignment="1" pivotButton="0" quotePrefix="1" xfId="0">
      <alignment horizontal="center" vertical="center"/>
    </xf>
    <xf numFmtId="0" fontId="2" fillId="0" borderId="1" pivotButton="0" quotePrefix="0" xfId="0"/>
    <xf numFmtId="0" fontId="2" fillId="0" borderId="1" applyAlignment="1" pivotButton="0" quotePrefix="0" xfId="0">
      <alignment horizontal="center"/>
    </xf>
    <xf numFmtId="0" fontId="2" fillId="0" borderId="1" applyAlignment="1" pivotButton="0" quotePrefix="0" xfId="0">
      <alignment horizontal="left" vertical="center" wrapText="1"/>
    </xf>
    <xf numFmtId="0" fontId="2" fillId="0" borderId="1" applyAlignment="1" pivotButton="0" quotePrefix="0" xfId="0">
      <alignment vertical="center" wrapText="1"/>
    </xf>
    <xf numFmtId="0" fontId="2" fillId="0" borderId="1" applyAlignment="1" pivotButton="0" quotePrefix="0" xfId="0">
      <alignment horizontal="center" vertical="center"/>
    </xf>
    <xf numFmtId="0" fontId="2" fillId="0" borderId="0" applyAlignment="1" pivotButton="0" quotePrefix="0" xfId="0">
      <alignment horizontal="left" vertical="center"/>
    </xf>
    <xf numFmtId="0" fontId="7" fillId="0" borderId="1" applyAlignment="1" pivotButton="0" quotePrefix="0" xfId="0">
      <alignment horizontal="center"/>
    </xf>
    <xf numFmtId="0" fontId="7" fillId="0" borderId="5" applyAlignment="1" pivotButton="0" quotePrefix="0" xfId="0">
      <alignment horizontal="center"/>
    </xf>
    <xf numFmtId="0" fontId="7" fillId="0" borderId="0" pivotButton="0" quotePrefix="0" xfId="0"/>
    <xf numFmtId="0" fontId="8" fillId="0" borderId="0" pivotButton="0" quotePrefix="0" xfId="0"/>
    <xf numFmtId="0" fontId="1" fillId="0" borderId="0" pivotButton="0" quotePrefix="0" xfId="0"/>
    <xf numFmtId="0" fontId="0" fillId="0" borderId="0" applyAlignment="1" pivotButton="0" quotePrefix="0" xfId="0">
      <alignment horizontal="left"/>
    </xf>
    <xf numFmtId="0" fontId="8" fillId="0" borderId="1" applyAlignment="1" pivotButton="0" quotePrefix="0" xfId="0">
      <alignment horizontal="center"/>
    </xf>
    <xf numFmtId="0" fontId="7" fillId="0" borderId="0" applyAlignment="1" pivotButton="0" quotePrefix="0" xfId="0">
      <alignment horizontal="left" wrapText="1"/>
    </xf>
    <xf numFmtId="0" fontId="8" fillId="0" borderId="0" applyAlignment="1" pivotButton="0" quotePrefix="0" xfId="0">
      <alignment horizontal="left"/>
    </xf>
    <xf numFmtId="0" fontId="5" fillId="0" borderId="0" applyAlignment="1" pivotButton="0" quotePrefix="0" xfId="0">
      <alignment horizontal="left"/>
    </xf>
    <xf numFmtId="0" fontId="2" fillId="0" borderId="0" applyAlignment="1" pivotButton="0" quotePrefix="0" xfId="0">
      <alignment horizontal="left" vertical="center"/>
    </xf>
    <xf numFmtId="0" fontId="0" fillId="0" borderId="0" pivotButton="0" quotePrefix="0" xfId="0"/>
    <xf numFmtId="0" fontId="5" fillId="0" borderId="0" applyAlignment="1" pivotButton="0" quotePrefix="0" xfId="0">
      <alignment horizontal="left" vertical="center"/>
    </xf>
    <xf numFmtId="0" fontId="2" fillId="0" borderId="0" applyAlignment="1" pivotButton="0" quotePrefix="0" xfId="0">
      <alignment horizontal="left"/>
    </xf>
    <xf numFmtId="0" fontId="5" fillId="2" borderId="2" applyAlignment="1" pivotButton="0" quotePrefix="0" xfId="0">
      <alignment horizontal="center"/>
    </xf>
    <xf numFmtId="0" fontId="6" fillId="0" borderId="3" pivotButton="0" quotePrefix="0" xfId="0"/>
    <xf numFmtId="0" fontId="6" fillId="0" borderId="4" pivotButton="0" quotePrefix="0" xfId="0"/>
    <xf numFmtId="0" fontId="7" fillId="0" borderId="0" applyAlignment="1" pivotButton="0" quotePrefix="0" xfId="0">
      <alignment horizontal="left"/>
    </xf>
    <xf numFmtId="0" fontId="2" fillId="0" borderId="0" applyAlignment="1" pivotButton="0" quotePrefix="0" xfId="0">
      <alignment horizontal="center"/>
    </xf>
    <xf numFmtId="0" fontId="3" fillId="0" borderId="0" applyAlignment="1" pivotButton="0" quotePrefix="0" xfId="0">
      <alignment horizontal="center"/>
    </xf>
    <xf numFmtId="0" fontId="0" fillId="0" borderId="4" pivotButton="0" quotePrefix="0" xfId="0"/>
  </cellXfs>
  <cellStyles count="1">
    <cellStyle name="Normal" xfId="0" builtinId="0"/>
  </cellStyles>
  <tableStyles count="0" defaultTableStyle="TableStyleMedium2" defaultPivotStyle="PivotStyleLight16"/>
  <colors>
    <indexedColors>
      <rgbColor rgb="00000000"/>
      <rgbColor rgb="00FFFFFF"/>
      <rgbColor rgb="00FF0000"/>
      <rgbColor rgb="0000FF00"/>
      <rgbColor rgb="000000FF"/>
      <rgbColor rgb="00FFFF00"/>
      <rgbColor rgb="00FF00FF"/>
      <rgbColor rgb="0000FFFF"/>
      <rgbColor rgb="00000000"/>
      <rgbColor rgb="00FFFFFF"/>
      <rgbColor rgb="00FF0000"/>
      <rgbColor rgb="0000FF00"/>
      <rgbColor rgb="000000FF"/>
      <rgbColor rgb="00FFFF00"/>
      <rgbColor rgb="00FF00FF"/>
      <rgbColor rgb="0000FFFF"/>
      <rgbColor rgb="00800000"/>
      <rgbColor rgb="00008000"/>
      <rgbColor rgb="00000080"/>
      <rgbColor rgb="00808000"/>
      <rgbColor rgb="00800080"/>
      <rgbColor rgb="00008080"/>
      <rgbColor rgb="00C0C0C0"/>
      <rgbColor rgb="00808080"/>
      <rgbColor rgb="009999FF"/>
      <rgbColor rgb="00993366"/>
      <rgbColor rgb="00FFFFCC"/>
      <rgbColor rgb="00CCFFFF"/>
      <rgbColor rgb="00660066"/>
      <rgbColor rgb="00FF8080"/>
      <rgbColor rgb="000066CC"/>
      <rgbColor rgb="00CCCCFF"/>
      <rgbColor rgb="00000080"/>
      <rgbColor rgb="00FF00FF"/>
      <rgbColor rgb="00FFFF00"/>
      <rgbColor rgb="0000FFFF"/>
      <rgbColor rgb="00800080"/>
      <rgbColor rgb="00800000"/>
      <rgbColor rgb="00008080"/>
      <rgbColor rgb="000000FF"/>
      <rgbColor rgb="0000CCFF"/>
      <rgbColor rgb="00CCFFFF"/>
      <rgbColor rgb="00CCFFCC"/>
      <rgbColor rgb="00FFFF99"/>
      <rgbColor rgb="0099CCFF"/>
      <rgbColor rgb="00FF99CC"/>
      <rgbColor rgb="00CC99FF"/>
      <rgbColor rgb="00FFCC99"/>
      <rgbColor rgb="003366FF"/>
      <rgbColor rgb="0033CCCC"/>
      <rgbColor rgb="0099CC00"/>
      <rgbColor rgb="00FFCC00"/>
      <rgbColor rgb="00FF9900"/>
      <rgbColor rgb="00FF6600"/>
      <rgbColor rgb="00666699"/>
      <rgbColor rgb="00969696"/>
      <rgbColor rgb="00003366"/>
      <rgbColor rgb="00339966"/>
      <rgbColor rgb="00003300"/>
      <rgbColor rgb="00333300"/>
      <rgbColor rgb="00993300"/>
      <rgbColor rgb="00993366"/>
      <rgbColor rgb="00333399"/>
      <rgbColor rgb="00333333"/>
    </indexedColors>
  </colors>
</styleSheet>
</file>

<file path=xl/_rels/workbook.xml.rels><Relationships xmlns="http://schemas.openxmlformats.org/package/2006/relationships"><Relationship Type="http://schemas.openxmlformats.org/officeDocument/2006/relationships/worksheet" Target="/xl/worksheets/sheet1.xml" Id="rId1"/><Relationship Type="http://schemas.openxmlformats.org/officeDocument/2006/relationships/worksheet" Target="/xl/worksheets/sheet2.xml" Id="rId2"/><Relationship Type="http://schemas.openxmlformats.org/officeDocument/2006/relationships/worksheet" Target="/xl/worksheets/sheet3.xml" Id="rId3"/><Relationship Type="http://schemas.openxmlformats.org/officeDocument/2006/relationships/worksheet" Target="/xl/worksheets/sheet4.xml" Id="rId4"/><Relationship Type="http://schemas.openxmlformats.org/officeDocument/2006/relationships/worksheet" Target="/xl/worksheets/sheet5.xml" Id="rId5"/><Relationship Type="http://schemas.openxmlformats.org/officeDocument/2006/relationships/styles" Target="styles.xml" Id="rId6"/><Relationship Type="http://schemas.openxmlformats.org/officeDocument/2006/relationships/theme" Target="theme/theme1.xml" Id="rId7"/></Relationships>
</file>

<file path=xl/theme/theme1.xml><?xml version="1.0" encoding="utf-8"?>
<a:theme xmlns:a="http://schemas.openxmlformats.org/drawingml/2006/main" name="Sheets">
  <a:themeElements>
    <a:clrScheme name="Sheet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Sheets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xl/worksheets/sheet1.xml><?xml version="1.0" encoding="utf-8"?>
<worksheet xmlns="http://schemas.openxmlformats.org/spreadsheetml/2006/main">
  <sheetPr>
    <outlinePr summaryBelow="1" summaryRight="1"/>
    <pageSetUpPr/>
  </sheetPr>
  <dimension ref="A1:D53"/>
  <sheetViews>
    <sheetView workbookViewId="0">
      <selection activeCell="A1" sqref="A1"/>
    </sheetView>
  </sheetViews>
  <sheetFormatPr baseColWidth="8" defaultColWidth="14.44140625" defaultRowHeight="15" customHeight="1"/>
  <cols>
    <col width="15.33203125" customWidth="1" style="23" min="1" max="1"/>
    <col width="64.109375" customWidth="1" style="23" min="2" max="2"/>
    <col width="28.21875" customWidth="1" style="23" min="3" max="3"/>
    <col width="18" customWidth="1" style="23" min="4" max="4"/>
    <col width="8.6640625" customWidth="1" style="23" min="5" max="26"/>
  </cols>
  <sheetData>
    <row r="1" ht="14.4" customHeight="1" s="23">
      <c r="D1" s="1" t="inlineStr">
        <is>
          <t>Form IX</t>
        </is>
      </c>
    </row>
    <row r="2"/>
    <row r="3"/>
    <row r="4"/>
    <row r="5"/>
    <row r="6" ht="14.4" customHeight="1" s="23">
      <c r="A6" s="30" t="inlineStr">
        <is>
          <t>MPC Mayor Juan Chanyungco, Sta. Elena, Marikina City</t>
        </is>
      </c>
    </row>
    <row r="7" ht="14.4" customHeight="1" s="23">
      <c r="A7" s="30" t="inlineStr">
        <is>
          <t>Telephone # : 049-541-0213   Email Address : creotecphils.marikina@gmail.com</t>
        </is>
      </c>
    </row>
    <row r="8" ht="14.4" customHeight="1" s="23">
      <c r="A8" s="30" t="inlineStr">
        <is>
          <t>CTRP Number of Program: 20251307ELCMEC215014</t>
        </is>
      </c>
    </row>
    <row r="9" ht="4.5" customHeight="1" s="23"/>
    <row r="10" ht="18" customHeight="1" s="23">
      <c r="A10" s="31" t="inlineStr">
        <is>
          <t>RECORD OF CANDIDATE FOR GRADUATION</t>
        </is>
      </c>
    </row>
    <row r="11" ht="5.25" customHeight="1" s="23"/>
    <row r="12" ht="14.4" customHeight="1" s="23">
      <c r="A12" s="29" t="inlineStr">
        <is>
          <t xml:space="preserve">Name: BARBOSA, KYZHE CHARRAIN ANGEL                                                                                                                      </t>
        </is>
      </c>
      <c r="C12" t="inlineStr">
        <is>
          <t>Learner's ULI #:</t>
        </is>
      </c>
    </row>
    <row r="13" ht="14.4" customHeight="1" s="23">
      <c r="A13" s="29" t="inlineStr">
        <is>
          <t xml:space="preserve">Gender: FEMALE                                                                                                                 </t>
        </is>
      </c>
      <c r="C13" t="inlineStr">
        <is>
          <t>Date of Birth: Feb 23, 1998</t>
        </is>
      </c>
    </row>
    <row r="14" ht="18" customHeight="1" s="23">
      <c r="A14" s="19" t="inlineStr">
        <is>
          <t xml:space="preserve">Place of Birth: CALOOCAN CITY                                                                                                                                                                                                                                           </t>
        </is>
      </c>
      <c r="C14" s="17" t="inlineStr">
        <is>
          <t>Home Address: Silang, Cavite</t>
        </is>
      </c>
    </row>
    <row r="15" ht="5.25" customHeight="1" s="23"/>
    <row r="16" ht="14.4" customHeight="1" s="23">
      <c r="A16" s="2" t="inlineStr">
        <is>
          <t>Preliminary Education:</t>
        </is>
      </c>
    </row>
    <row r="17" ht="14.4" customHeight="1" s="23">
      <c r="A17" s="29" t="inlineStr">
        <is>
          <t xml:space="preserve">Elementary: Imelda Adventist Elementary School                                                                                                                        </t>
        </is>
      </c>
      <c r="C17" s="14" t="inlineStr">
        <is>
          <t xml:space="preserve"> Year Last Attended: 2011</t>
        </is>
      </c>
      <c r="D17" s="14" t="n"/>
    </row>
    <row r="18" ht="14.4" customHeight="1" s="23">
      <c r="A18" s="29" t="inlineStr">
        <is>
          <t xml:space="preserve">Secondary: Lopez National Comprehensive High School                                                                                                                            </t>
        </is>
      </c>
      <c r="C18" t="inlineStr">
        <is>
          <t xml:space="preserve"> Year Last Attended: 2015</t>
        </is>
      </c>
    </row>
    <row r="19" ht="14.4" customHeight="1" s="23">
      <c r="A19" s="29" t="inlineStr">
        <is>
          <t xml:space="preserve">Tertiary: Adventist University of the Philippines                                                                                                                                      </t>
        </is>
      </c>
      <c r="C19" t="inlineStr">
        <is>
          <t xml:space="preserve"> Year Last Attended: 2023</t>
        </is>
      </c>
    </row>
    <row r="20" ht="6" customHeight="1" s="23"/>
    <row r="21" ht="15.75" customHeight="1" s="23">
      <c r="A21" s="21" t="inlineStr">
        <is>
          <t>TVET Program Taken: MECHATRONICS SERVICING NC II</t>
        </is>
      </c>
    </row>
    <row r="22" ht="15.75" customHeight="1" s="23">
      <c r="A22" s="21" t="inlineStr">
        <is>
          <t>Training Duration (in hours): 158 Hours</t>
        </is>
      </c>
      <c r="C22" s="16" t="inlineStr">
        <is>
          <t>Date: Finished: June 5, 2025</t>
        </is>
      </c>
    </row>
    <row r="23" ht="15.75" customHeight="1" s="23">
      <c r="A23" s="20" t="inlineStr">
        <is>
          <t xml:space="preserve">Date Started: May 8, 2025                                                                                                                       </t>
        </is>
      </c>
      <c r="C23" s="15" t="n"/>
      <c r="D23" s="15" t="n"/>
    </row>
    <row r="24" ht="15.75" customHeight="1" s="23">
      <c r="A24" s="20" t="inlineStr">
        <is>
          <t>Date of Graduation: June 10, 2025</t>
        </is>
      </c>
    </row>
    <row r="25" ht="6" customHeight="1" s="23"/>
    <row r="26" ht="29.25" customHeight="1" s="23">
      <c r="A26" s="3" t="inlineStr">
        <is>
          <t>Competency Code</t>
        </is>
      </c>
      <c r="B26" s="4" t="inlineStr">
        <is>
          <t>Unit of Competency</t>
        </is>
      </c>
      <c r="C26" s="4" t="inlineStr">
        <is>
          <t>Grades</t>
        </is>
      </c>
      <c r="D26" s="4" t="inlineStr">
        <is>
          <t>Remarks</t>
        </is>
      </c>
    </row>
    <row r="27" ht="15.75" customHeight="1" s="23">
      <c r="A27" s="26" t="inlineStr">
        <is>
          <t>BASIC COMPETENCIES</t>
        </is>
      </c>
      <c r="B27" s="32" t="n"/>
      <c r="C27" s="32" t="n"/>
      <c r="D27" s="32" t="n"/>
    </row>
    <row r="28" ht="15.75" customHeight="1" s="23">
      <c r="A28" s="5" t="inlineStr">
        <is>
          <t>400311210</t>
        </is>
      </c>
      <c r="B28" s="6" t="inlineStr">
        <is>
          <t>Participate in workplace communication</t>
        </is>
      </c>
      <c r="C28" s="12" t="inlineStr">
        <is>
          <t>94</t>
        </is>
      </c>
      <c r="D28" s="18" t="inlineStr">
        <is>
          <t>COMPETENT</t>
        </is>
      </c>
    </row>
    <row r="29" ht="15.75" customHeight="1" s="23">
      <c r="A29" s="5" t="inlineStr">
        <is>
          <t>400311211</t>
        </is>
      </c>
      <c r="B29" s="6" t="inlineStr">
        <is>
          <t>Work in team environment</t>
        </is>
      </c>
      <c r="C29" s="12" t="inlineStr">
        <is>
          <t>91</t>
        </is>
      </c>
      <c r="D29" s="18" t="inlineStr">
        <is>
          <t>COMPETENT</t>
        </is>
      </c>
    </row>
    <row r="30" ht="15.75" customHeight="1" s="23">
      <c r="A30" s="5" t="inlineStr">
        <is>
          <t>400311212</t>
        </is>
      </c>
      <c r="B30" s="6" t="inlineStr">
        <is>
          <t>Solve/address general workplace problems</t>
        </is>
      </c>
      <c r="C30" s="12" t="inlineStr">
        <is>
          <t>94</t>
        </is>
      </c>
      <c r="D30" s="18" t="inlineStr">
        <is>
          <t>COMPETENT</t>
        </is>
      </c>
    </row>
    <row r="31" ht="15.75" customHeight="1" s="23">
      <c r="A31" s="5" t="inlineStr">
        <is>
          <t>400311213</t>
        </is>
      </c>
      <c r="B31" s="6" t="inlineStr">
        <is>
          <t>Develop career and life decisions</t>
        </is>
      </c>
      <c r="C31" s="13" t="inlineStr">
        <is>
          <t>92</t>
        </is>
      </c>
      <c r="D31" s="18" t="inlineStr">
        <is>
          <t>COMPETENT</t>
        </is>
      </c>
    </row>
    <row r="32" ht="15.75" customHeight="1" s="23">
      <c r="A32" s="5" t="inlineStr">
        <is>
          <t>400311214</t>
        </is>
      </c>
      <c r="B32" s="6" t="inlineStr">
        <is>
          <t>Contribute to workplace innovation</t>
        </is>
      </c>
      <c r="C32" s="12" t="inlineStr">
        <is>
          <t>94</t>
        </is>
      </c>
      <c r="D32" s="18" t="inlineStr">
        <is>
          <t>COMPETENT</t>
        </is>
      </c>
    </row>
    <row r="33" ht="15.75" customHeight="1" s="23">
      <c r="A33" s="5" t="inlineStr">
        <is>
          <t>400311215</t>
        </is>
      </c>
      <c r="B33" s="6" t="inlineStr">
        <is>
          <t>Present relevant information</t>
        </is>
      </c>
      <c r="C33" s="12" t="inlineStr">
        <is>
          <t>92</t>
        </is>
      </c>
      <c r="D33" s="18" t="inlineStr">
        <is>
          <t>COMPETENT</t>
        </is>
      </c>
    </row>
    <row r="34" ht="15.75" customHeight="1" s="23">
      <c r="A34" s="5" t="inlineStr">
        <is>
          <t>400311216</t>
        </is>
      </c>
      <c r="B34" s="8" t="inlineStr">
        <is>
          <t>Practice occupational safety and health policies and procedures</t>
        </is>
      </c>
      <c r="C34" s="12" t="inlineStr">
        <is>
          <t>94</t>
        </is>
      </c>
      <c r="D34" s="18" t="inlineStr">
        <is>
          <t>COMPETENT</t>
        </is>
      </c>
    </row>
    <row r="35" ht="15.75" customHeight="1" s="23">
      <c r="A35" s="5" t="inlineStr">
        <is>
          <t>400311217</t>
        </is>
      </c>
      <c r="B35" s="9" t="inlineStr">
        <is>
          <t>Exercise efficient and effective sustainable practices in the workplace</t>
        </is>
      </c>
      <c r="C35" s="12" t="inlineStr">
        <is>
          <t>94</t>
        </is>
      </c>
      <c r="D35" s="18" t="inlineStr">
        <is>
          <t>COMPETENT</t>
        </is>
      </c>
    </row>
    <row r="36" ht="15.75" customHeight="1" s="23">
      <c r="A36" s="5" t="inlineStr">
        <is>
          <t>400311218</t>
        </is>
      </c>
      <c r="B36" s="6" t="inlineStr">
        <is>
          <t>Practice entrepreneurial skills in the workplace</t>
        </is>
      </c>
      <c r="C36" s="12" t="inlineStr">
        <is>
          <t>94</t>
        </is>
      </c>
      <c r="D36" s="18" t="inlineStr">
        <is>
          <t>COMPETENT</t>
        </is>
      </c>
    </row>
    <row r="37" ht="15.75" customHeight="1" s="23">
      <c r="A37" s="26" t="inlineStr">
        <is>
          <t>COMMON COMPETENCIES</t>
        </is>
      </c>
      <c r="B37" s="32" t="n"/>
      <c r="C37" s="32" t="n"/>
      <c r="D37" s="32" t="n"/>
    </row>
    <row r="38" ht="15.75" customHeight="1" s="23">
      <c r="A38" s="10" t="inlineStr">
        <is>
          <t>ELC311205</t>
        </is>
      </c>
      <c r="B38" s="6" t="inlineStr">
        <is>
          <t>Use Hand Tools</t>
        </is>
      </c>
      <c r="C38" s="7" t="inlineStr">
        <is>
          <t>94</t>
        </is>
      </c>
      <c r="D38" s="18" t="inlineStr">
        <is>
          <t>COMPETENT</t>
        </is>
      </c>
    </row>
    <row r="39" ht="15.75" customHeight="1" s="23">
      <c r="A39" s="10" t="inlineStr">
        <is>
          <t>ELC311201</t>
        </is>
      </c>
      <c r="B39" s="6" t="inlineStr">
        <is>
          <t>Perform Mensuration and Calculation</t>
        </is>
      </c>
      <c r="C39" s="7" t="inlineStr">
        <is>
          <t>94</t>
        </is>
      </c>
      <c r="D39" s="18" t="inlineStr">
        <is>
          <t>COMPETENT</t>
        </is>
      </c>
    </row>
    <row r="40" ht="15.75" customHeight="1" s="23">
      <c r="A40" s="10" t="inlineStr">
        <is>
          <t>ELC311202</t>
        </is>
      </c>
      <c r="B40" s="6" t="inlineStr">
        <is>
          <t>Prepare and Interpret Technical Drawing</t>
        </is>
      </c>
      <c r="C40" s="7" t="inlineStr">
        <is>
          <t>94</t>
        </is>
      </c>
      <c r="D40" s="18" t="inlineStr">
        <is>
          <t>COMPETENT</t>
        </is>
      </c>
    </row>
    <row r="41" ht="15.75" customHeight="1" s="23">
      <c r="A41" s="10" t="inlineStr">
        <is>
          <t>ELC311204</t>
        </is>
      </c>
      <c r="B41" s="6" t="inlineStr">
        <is>
          <t>Apply Quality Standards</t>
        </is>
      </c>
      <c r="C41" s="7" t="inlineStr">
        <is>
          <t>94</t>
        </is>
      </c>
      <c r="D41" s="18" t="inlineStr">
        <is>
          <t>COMPETENT</t>
        </is>
      </c>
    </row>
    <row r="42" ht="15.75" customHeight="1" s="23">
      <c r="A42" s="10" t="inlineStr">
        <is>
          <t>ELC311203</t>
        </is>
      </c>
      <c r="B42" s="6" t="inlineStr">
        <is>
          <t>Perform Computer Operations</t>
        </is>
      </c>
      <c r="C42" s="7" t="inlineStr">
        <is>
          <t>94</t>
        </is>
      </c>
      <c r="D42" s="18" t="inlineStr">
        <is>
          <t>COMPETENT</t>
        </is>
      </c>
    </row>
    <row r="43" ht="15.75" customHeight="1" s="23">
      <c r="A43" s="10" t="inlineStr">
        <is>
          <t xml:space="preserve">ELC311206 </t>
        </is>
      </c>
      <c r="B43" s="9" t="inlineStr">
        <is>
          <t>Terminate and Connect Electrical Wiring and Electronic Circuits</t>
        </is>
      </c>
      <c r="C43" s="7" t="inlineStr">
        <is>
          <t>94</t>
        </is>
      </c>
      <c r="D43" s="18" t="inlineStr">
        <is>
          <t>COMPETENT</t>
        </is>
      </c>
    </row>
    <row r="44" ht="15.75" customHeight="1" s="23">
      <c r="A44" s="10" t="inlineStr">
        <is>
          <t>ELC311209</t>
        </is>
      </c>
      <c r="B44" s="6" t="inlineStr">
        <is>
          <t>Test Electronic Components</t>
        </is>
      </c>
      <c r="C44" s="7" t="inlineStr">
        <is>
          <t>94</t>
        </is>
      </c>
      <c r="D44" s="18" t="inlineStr">
        <is>
          <t>COMPETENT</t>
        </is>
      </c>
    </row>
    <row r="45" ht="15.75" customHeight="1" s="23">
      <c r="A45" s="26" t="inlineStr">
        <is>
          <t>CORE COMPETENCIES</t>
        </is>
      </c>
      <c r="B45" s="32" t="n"/>
      <c r="C45" s="32" t="n"/>
      <c r="D45" s="32" t="n"/>
    </row>
    <row r="46" ht="15.75" customHeight="1" s="23">
      <c r="A46" s="10" t="inlineStr">
        <is>
          <t>ELC311301</t>
        </is>
      </c>
      <c r="B46" s="9" t="inlineStr">
        <is>
          <t>Install Mechatronics and Automation Devices</t>
        </is>
      </c>
      <c r="C46" s="7" t="inlineStr">
        <is>
          <t>94</t>
        </is>
      </c>
      <c r="D46" s="18" t="inlineStr">
        <is>
          <t>COMPETENT</t>
        </is>
      </c>
    </row>
    <row r="47" ht="15.75" customHeight="1" s="23">
      <c r="A47" s="10" t="inlineStr">
        <is>
          <t>ELC311302</t>
        </is>
      </c>
      <c r="B47" s="9" t="inlineStr">
        <is>
          <t>Configure and Test Mechatronics and Automation System</t>
        </is>
      </c>
      <c r="C47" s="7" t="inlineStr">
        <is>
          <t>94</t>
        </is>
      </c>
      <c r="D47" s="18" t="inlineStr">
        <is>
          <t>COMPETENT</t>
        </is>
      </c>
    </row>
    <row r="48" ht="15.75" customHeight="1" s="23"/>
    <row r="49" ht="15.75" customHeight="1" s="23">
      <c r="A49" s="22" t="inlineStr">
        <is>
          <t xml:space="preserve">       Prepared by:                                                                                            Noted by:</t>
        </is>
      </c>
    </row>
    <row r="50" ht="15.75" customHeight="1" s="23">
      <c r="A50" s="22" t="n"/>
      <c r="B50" s="22" t="n"/>
      <c r="C50" s="22" t="n"/>
    </row>
    <row r="51" ht="15.75" customHeight="1" s="23"/>
    <row r="52" ht="15.75" customHeight="1" s="23">
      <c r="A52" s="24" t="inlineStr">
        <is>
          <t xml:space="preserve">                 GIRLIE R. MALIJAN                                                                                   MA. THERESA P. BERMUDEZ</t>
        </is>
      </c>
    </row>
    <row r="53" ht="15.75" customHeight="1" s="23">
      <c r="A53" s="25" t="inlineStr">
        <is>
          <t xml:space="preserve">                         Registrar                                                                                                      TVI Administrator</t>
        </is>
      </c>
    </row>
    <row r="54" ht="15.75" customHeight="1" s="23"/>
    <row r="55" ht="15.75" customHeight="1" s="23"/>
    <row r="56" ht="15.75" customHeight="1" s="23"/>
    <row r="57" ht="15.75" customHeight="1" s="23"/>
    <row r="58" ht="15.75" customHeight="1" s="23"/>
    <row r="59" ht="15.75" customHeight="1" s="23"/>
    <row r="60" ht="15.75" customHeight="1" s="23"/>
    <row r="61" ht="15.75" customHeight="1" s="23"/>
    <row r="62" ht="15.75" customHeight="1" s="23"/>
    <row r="63" ht="15.75" customHeight="1" s="23"/>
    <row r="64" ht="15.75" customHeight="1" s="23"/>
    <row r="65" ht="15.75" customHeight="1" s="23"/>
    <row r="66" ht="15.75" customHeight="1" s="23"/>
    <row r="67" ht="15.75" customHeight="1" s="23"/>
    <row r="68" ht="15.75" customHeight="1" s="23"/>
    <row r="69" ht="15.75" customHeight="1" s="23"/>
    <row r="70" ht="15.75" customHeight="1" s="23"/>
    <row r="71" ht="15.75" customHeight="1" s="23"/>
    <row r="72" ht="15.75" customHeight="1" s="23"/>
    <row r="73" ht="15.75" customHeight="1" s="23"/>
    <row r="74" ht="15.75" customHeight="1" s="23"/>
    <row r="75" ht="15.75" customHeight="1" s="23"/>
    <row r="76" ht="15.75" customHeight="1" s="23"/>
    <row r="77" ht="15.75" customHeight="1" s="23"/>
    <row r="78" ht="15.75" customHeight="1" s="23"/>
    <row r="79" ht="15.75" customHeight="1" s="23"/>
    <row r="80" ht="15.75" customHeight="1" s="23"/>
    <row r="81" ht="15.75" customHeight="1" s="23"/>
    <row r="82" ht="15.75" customHeight="1" s="23"/>
    <row r="83" ht="15.75" customHeight="1" s="23"/>
    <row r="84" ht="15.75" customHeight="1" s="23"/>
    <row r="85" ht="15.75" customHeight="1" s="23"/>
    <row r="86" ht="15.75" customHeight="1" s="23"/>
    <row r="87" ht="15.75" customHeight="1" s="23"/>
    <row r="88" ht="15.75" customHeight="1" s="23"/>
    <row r="89" ht="15.75" customHeight="1" s="23"/>
    <row r="90" ht="15.75" customHeight="1" s="23"/>
    <row r="91" ht="15.75" customHeight="1" s="23"/>
    <row r="92" ht="15.75" customHeight="1" s="23"/>
    <row r="93" ht="15.75" customHeight="1" s="23"/>
    <row r="94" ht="15.75" customHeight="1" s="23"/>
    <row r="95" ht="15.75" customHeight="1" s="23"/>
    <row r="96" ht="15.75" customHeight="1" s="23"/>
    <row r="97" ht="15.75" customHeight="1" s="23"/>
    <row r="98" ht="15.75" customHeight="1" s="23"/>
    <row r="99" ht="15.75" customHeight="1" s="23"/>
    <row r="100" ht="15.75" customHeight="1" s="23"/>
    <row r="101" ht="15.75" customHeight="1" s="23"/>
    <row r="102" ht="15.75" customHeight="1" s="23"/>
    <row r="103" ht="15.75" customHeight="1" s="23"/>
    <row r="104" ht="15.75" customHeight="1" s="23"/>
    <row r="105" ht="15.75" customHeight="1" s="23"/>
    <row r="106" ht="15.75" customHeight="1" s="23"/>
    <row r="107" ht="15.75" customHeight="1" s="23"/>
    <row r="108" ht="15.75" customHeight="1" s="23"/>
    <row r="109" ht="15.75" customHeight="1" s="23"/>
    <row r="110" ht="15.75" customHeight="1" s="23"/>
    <row r="111" ht="15.75" customHeight="1" s="23"/>
    <row r="112" ht="15.75" customHeight="1" s="23"/>
    <row r="113" ht="15.75" customHeight="1" s="23"/>
    <row r="114" ht="15.75" customHeight="1" s="23"/>
    <row r="115" ht="15.75" customHeight="1" s="23"/>
    <row r="116" ht="15.75" customHeight="1" s="23"/>
    <row r="117" ht="15.75" customHeight="1" s="23"/>
    <row r="118" ht="15.75" customHeight="1" s="23"/>
    <row r="119" ht="15.75" customHeight="1" s="23"/>
    <row r="120" ht="15.75" customHeight="1" s="23"/>
    <row r="121" ht="15.75" customHeight="1" s="23"/>
    <row r="122" ht="15.75" customHeight="1" s="23"/>
    <row r="123" ht="15.75" customHeight="1" s="23"/>
    <row r="124" ht="15.75" customHeight="1" s="23"/>
    <row r="125" ht="15.75" customHeight="1" s="23"/>
    <row r="126" ht="15.75" customHeight="1" s="23"/>
    <row r="127" ht="15.75" customHeight="1" s="23"/>
    <row r="128" ht="15.75" customHeight="1" s="23"/>
    <row r="129" ht="15.75" customHeight="1" s="23"/>
    <row r="130" ht="15.75" customHeight="1" s="23"/>
    <row r="131" ht="15.75" customHeight="1" s="23"/>
    <row r="132" ht="15.75" customHeight="1" s="23"/>
    <row r="133" ht="15.75" customHeight="1" s="23"/>
    <row r="134" ht="15.75" customHeight="1" s="23"/>
    <row r="135" ht="15.75" customHeight="1" s="23"/>
    <row r="136" ht="15.75" customHeight="1" s="23"/>
    <row r="137" ht="15.75" customHeight="1" s="23"/>
    <row r="138" ht="15.75" customHeight="1" s="23"/>
    <row r="139" ht="15.75" customHeight="1" s="23"/>
    <row r="140" ht="15.75" customHeight="1" s="23"/>
    <row r="141" ht="15.75" customHeight="1" s="23"/>
    <row r="142" ht="15.75" customHeight="1" s="23"/>
    <row r="143" ht="15.75" customHeight="1" s="23"/>
    <row r="144" ht="15.75" customHeight="1" s="23"/>
    <row r="145" ht="15.75" customHeight="1" s="23"/>
    <row r="146" ht="15.75" customHeight="1" s="23"/>
    <row r="147" ht="15.75" customHeight="1" s="23"/>
    <row r="148" ht="15.75" customHeight="1" s="23"/>
    <row r="149" ht="15.75" customHeight="1" s="23"/>
    <row r="150" ht="15.75" customHeight="1" s="23"/>
    <row r="151" ht="15.75" customHeight="1" s="23"/>
    <row r="152" ht="15.75" customHeight="1" s="23"/>
    <row r="153" ht="15.75" customHeight="1" s="23"/>
    <row r="154" ht="15.75" customHeight="1" s="23"/>
    <row r="155" ht="15.75" customHeight="1" s="23"/>
    <row r="156" ht="15.75" customHeight="1" s="23"/>
    <row r="157" ht="15.75" customHeight="1" s="23"/>
    <row r="158" ht="15.75" customHeight="1" s="23"/>
    <row r="159" ht="15.75" customHeight="1" s="23"/>
    <row r="160" ht="15.75" customHeight="1" s="23"/>
    <row r="161" ht="15.75" customHeight="1" s="23"/>
    <row r="162" ht="15.75" customHeight="1" s="23"/>
    <row r="163" ht="15.75" customHeight="1" s="23"/>
    <row r="164" ht="15.75" customHeight="1" s="23"/>
    <row r="165" ht="15.75" customHeight="1" s="23"/>
    <row r="166" ht="15.75" customHeight="1" s="23"/>
    <row r="167" ht="15.75" customHeight="1" s="23"/>
    <row r="168" ht="15.75" customHeight="1" s="23"/>
    <row r="169" ht="15.75" customHeight="1" s="23"/>
    <row r="170" ht="15.75" customHeight="1" s="23"/>
    <row r="171" ht="15.75" customHeight="1" s="23"/>
    <row r="172" ht="15.75" customHeight="1" s="23"/>
    <row r="173" ht="15.75" customHeight="1" s="23"/>
    <row r="174" ht="15.75" customHeight="1" s="23"/>
    <row r="175" ht="15.75" customHeight="1" s="23"/>
    <row r="176" ht="15.75" customHeight="1" s="23"/>
    <row r="177" ht="15.75" customHeight="1" s="23"/>
    <row r="178" ht="15.75" customHeight="1" s="23"/>
    <row r="179" ht="15.75" customHeight="1" s="23"/>
    <row r="180" ht="15.75" customHeight="1" s="23"/>
    <row r="181" ht="15.75" customHeight="1" s="23"/>
    <row r="182" ht="15.75" customHeight="1" s="23"/>
    <row r="183" ht="15.75" customHeight="1" s="23"/>
    <row r="184" ht="15.75" customHeight="1" s="23"/>
    <row r="185" ht="15.75" customHeight="1" s="23"/>
    <row r="186" ht="15.75" customHeight="1" s="23"/>
    <row r="187" ht="15.75" customHeight="1" s="23"/>
    <row r="188" ht="15.75" customHeight="1" s="23"/>
    <row r="189" ht="15.75" customHeight="1" s="23"/>
    <row r="190" ht="15.75" customHeight="1" s="23"/>
    <row r="191" ht="15.75" customHeight="1" s="23"/>
    <row r="192" ht="15.75" customHeight="1" s="23"/>
    <row r="193" ht="15.75" customHeight="1" s="23"/>
    <row r="194" ht="15.75" customHeight="1" s="23"/>
    <row r="195" ht="15.75" customHeight="1" s="23"/>
    <row r="196" ht="15.75" customHeight="1" s="23"/>
    <row r="197" ht="15.75" customHeight="1" s="23"/>
    <row r="198" ht="15.75" customHeight="1" s="23"/>
    <row r="199" ht="15.75" customHeight="1" s="23"/>
    <row r="200" ht="15.75" customHeight="1" s="23"/>
    <row r="201" ht="15.75" customHeight="1" s="23"/>
    <row r="202" ht="15.75" customHeight="1" s="23"/>
    <row r="203" ht="15.75" customHeight="1" s="23"/>
    <row r="204" ht="15.75" customHeight="1" s="23"/>
    <row r="205" ht="15.75" customHeight="1" s="23"/>
    <row r="206" ht="15.75" customHeight="1" s="23"/>
    <row r="207" ht="15.75" customHeight="1" s="23"/>
    <row r="208" ht="15.75" customHeight="1" s="23"/>
    <row r="209" ht="15.75" customHeight="1" s="23"/>
    <row r="210" ht="15.75" customHeight="1" s="23"/>
    <row r="211" ht="15.75" customHeight="1" s="23"/>
    <row r="212" ht="15.75" customHeight="1" s="23"/>
    <row r="213" ht="15.75" customHeight="1" s="23"/>
    <row r="214" ht="15.75" customHeight="1" s="23"/>
    <row r="215" ht="15.75" customHeight="1" s="23"/>
    <row r="216" ht="15.75" customHeight="1" s="23"/>
    <row r="217" ht="15.75" customHeight="1" s="23"/>
    <row r="218" ht="15.75" customHeight="1" s="23"/>
    <row r="219" ht="15.75" customHeight="1" s="23"/>
    <row r="220" ht="15.75" customHeight="1" s="23"/>
    <row r="221" ht="15.75" customHeight="1" s="23"/>
    <row r="222" ht="15.75" customHeight="1" s="23"/>
    <row r="223" ht="15.75" customHeight="1" s="23"/>
    <row r="224" ht="15.75" customHeight="1" s="23"/>
    <row r="225" ht="15.75" customHeight="1" s="23"/>
    <row r="226" ht="15.75" customHeight="1" s="23"/>
    <row r="227" ht="15.75" customHeight="1" s="23"/>
    <row r="228" ht="15.75" customHeight="1" s="23"/>
    <row r="229" ht="15.75" customHeight="1" s="23"/>
    <row r="230" ht="15.75" customHeight="1" s="23"/>
    <row r="231" ht="15.75" customHeight="1" s="23"/>
    <row r="232" ht="15.75" customHeight="1" s="23"/>
    <row r="233" ht="15.75" customHeight="1" s="23"/>
    <row r="234" ht="15.75" customHeight="1" s="23"/>
    <row r="235" ht="15.75" customHeight="1" s="23"/>
    <row r="236" ht="15.75" customHeight="1" s="23"/>
    <row r="237" ht="15.75" customHeight="1" s="23"/>
    <row r="238" ht="15.75" customHeight="1" s="23"/>
    <row r="239" ht="15.75" customHeight="1" s="23"/>
    <row r="240" ht="15.75" customHeight="1" s="23"/>
    <row r="241" ht="15.75" customHeight="1" s="23"/>
    <row r="242" ht="15.75" customHeight="1" s="23"/>
    <row r="243" ht="15.75" customHeight="1" s="23"/>
    <row r="244" ht="15.75" customHeight="1" s="23"/>
    <row r="245" ht="15.75" customHeight="1" s="23"/>
    <row r="246" ht="15.75" customHeight="1" s="23"/>
    <row r="247" ht="15.75" customHeight="1" s="23"/>
    <row r="248" ht="15.75" customHeight="1" s="23"/>
    <row r="249" ht="15.75" customHeight="1" s="23"/>
    <row r="250" ht="15.75" customHeight="1" s="23"/>
    <row r="251" ht="15.75" customHeight="1" s="23"/>
    <row r="252" ht="15.75" customHeight="1" s="23"/>
    <row r="253" ht="15.75" customHeight="1" s="23"/>
    <row r="254" ht="15.75" customHeight="1" s="23"/>
    <row r="255" ht="15.75" customHeight="1" s="23"/>
    <row r="256" ht="15.75" customHeight="1" s="23"/>
    <row r="257" ht="15.75" customHeight="1" s="23"/>
    <row r="258" ht="15.75" customHeight="1" s="23"/>
    <row r="259" ht="15.75" customHeight="1" s="23"/>
    <row r="260" ht="15.75" customHeight="1" s="23"/>
    <row r="261" ht="15.75" customHeight="1" s="23"/>
    <row r="262" ht="15.75" customHeight="1" s="23"/>
    <row r="263" ht="15.75" customHeight="1" s="23"/>
    <row r="264" ht="15.75" customHeight="1" s="23"/>
    <row r="265" ht="15.75" customHeight="1" s="23"/>
    <row r="266" ht="15.75" customHeight="1" s="23"/>
    <row r="267" ht="15.75" customHeight="1" s="23"/>
    <row r="268" ht="15.75" customHeight="1" s="23"/>
    <row r="269" ht="15.75" customHeight="1" s="23"/>
    <row r="270" ht="15.75" customHeight="1" s="23"/>
    <row r="271" ht="15.75" customHeight="1" s="23"/>
    <row r="272" ht="15.75" customHeight="1" s="23"/>
    <row r="273" ht="15.75" customHeight="1" s="23"/>
    <row r="274" ht="15.75" customHeight="1" s="23"/>
    <row r="275" ht="15.75" customHeight="1" s="23"/>
    <row r="276" ht="15.75" customHeight="1" s="23"/>
    <row r="277" ht="15.75" customHeight="1" s="23"/>
    <row r="278" ht="15.75" customHeight="1" s="23"/>
    <row r="279" ht="15.75" customHeight="1" s="23"/>
    <row r="280" ht="15.75" customHeight="1" s="23"/>
    <row r="281" ht="15.75" customHeight="1" s="23"/>
    <row r="282" ht="15.75" customHeight="1" s="23"/>
    <row r="283" ht="15.75" customHeight="1" s="23"/>
    <row r="284" ht="15.75" customHeight="1" s="23"/>
    <row r="285" ht="15.75" customHeight="1" s="23"/>
    <row r="286" ht="15.75" customHeight="1" s="23"/>
    <row r="287" ht="15.75" customHeight="1" s="23"/>
    <row r="288" ht="15.75" customHeight="1" s="23"/>
    <row r="289" ht="15.75" customHeight="1" s="23"/>
    <row r="290" ht="15.75" customHeight="1" s="23"/>
    <row r="291" ht="15.75" customHeight="1" s="23"/>
    <row r="292" ht="15.75" customHeight="1" s="23"/>
    <row r="293" ht="15.75" customHeight="1" s="23"/>
    <row r="294" ht="15.75" customHeight="1" s="23"/>
    <row r="295" ht="15.75" customHeight="1" s="23"/>
    <row r="296" ht="15.75" customHeight="1" s="23"/>
    <row r="297" ht="15.75" customHeight="1" s="23"/>
    <row r="298" ht="15.75" customHeight="1" s="23"/>
    <row r="299" ht="15.75" customHeight="1" s="23"/>
    <row r="300" ht="15.75" customHeight="1" s="23"/>
    <row r="301" ht="15.75" customHeight="1" s="23"/>
    <row r="302" ht="15.75" customHeight="1" s="23"/>
    <row r="303" ht="15.75" customHeight="1" s="23"/>
    <row r="304" ht="15.75" customHeight="1" s="23"/>
    <row r="305" ht="15.75" customHeight="1" s="23"/>
    <row r="306" ht="15.75" customHeight="1" s="23"/>
    <row r="307" ht="15.75" customHeight="1" s="23"/>
    <row r="308" ht="15.75" customHeight="1" s="23"/>
    <row r="309" ht="15.75" customHeight="1" s="23"/>
    <row r="310" ht="15.75" customHeight="1" s="23"/>
    <row r="311" ht="15.75" customHeight="1" s="23"/>
    <row r="312" ht="15.75" customHeight="1" s="23"/>
    <row r="313" ht="15.75" customHeight="1" s="23"/>
    <row r="314" ht="15.75" customHeight="1" s="23"/>
    <row r="315" ht="15.75" customHeight="1" s="23"/>
    <row r="316" ht="15.75" customHeight="1" s="23"/>
    <row r="317" ht="15.75" customHeight="1" s="23"/>
    <row r="318" ht="15.75" customHeight="1" s="23"/>
    <row r="319" ht="15.75" customHeight="1" s="23"/>
    <row r="320" ht="15.75" customHeight="1" s="23"/>
    <row r="321" ht="15.75" customHeight="1" s="23"/>
    <row r="322" ht="15.75" customHeight="1" s="23"/>
    <row r="323" ht="15.75" customHeight="1" s="23"/>
    <row r="324" ht="15.75" customHeight="1" s="23"/>
    <row r="325" ht="15.75" customHeight="1" s="23"/>
    <row r="326" ht="15.75" customHeight="1" s="23"/>
    <row r="327" ht="15.75" customHeight="1" s="23"/>
    <row r="328" ht="15.75" customHeight="1" s="23"/>
    <row r="329" ht="15.75" customHeight="1" s="23"/>
    <row r="330" ht="15.75" customHeight="1" s="23"/>
    <row r="331" ht="15.75" customHeight="1" s="23"/>
    <row r="332" ht="15.75" customHeight="1" s="23"/>
    <row r="333" ht="15.75" customHeight="1" s="23"/>
    <row r="334" ht="15.75" customHeight="1" s="23"/>
    <row r="335" ht="15.75" customHeight="1" s="23"/>
    <row r="336" ht="15.75" customHeight="1" s="23"/>
    <row r="337" ht="15.75" customHeight="1" s="23"/>
    <row r="338" ht="15.75" customHeight="1" s="23"/>
    <row r="339" ht="15.75" customHeight="1" s="23"/>
    <row r="340" ht="15.75" customHeight="1" s="23"/>
    <row r="341" ht="15.75" customHeight="1" s="23"/>
    <row r="342" ht="15.75" customHeight="1" s="23"/>
    <row r="343" ht="15.75" customHeight="1" s="23"/>
    <row r="344" ht="15.75" customHeight="1" s="23"/>
    <row r="345" ht="15.75" customHeight="1" s="23"/>
    <row r="346" ht="15.75" customHeight="1" s="23"/>
    <row r="347" ht="15.75" customHeight="1" s="23"/>
    <row r="348" ht="15.75" customHeight="1" s="23"/>
    <row r="349" ht="15.75" customHeight="1" s="23"/>
    <row r="350" ht="15.75" customHeight="1" s="23"/>
    <row r="351" ht="15.75" customHeight="1" s="23"/>
    <row r="352" ht="15.75" customHeight="1" s="23"/>
    <row r="353" ht="15.75" customHeight="1" s="23"/>
    <row r="354" ht="15.75" customHeight="1" s="23"/>
    <row r="355" ht="15.75" customHeight="1" s="23"/>
    <row r="356" ht="15.75" customHeight="1" s="23"/>
    <row r="357" ht="15.75" customHeight="1" s="23"/>
    <row r="358" ht="15.75" customHeight="1" s="23"/>
    <row r="359" ht="15.75" customHeight="1" s="23"/>
    <row r="360" ht="15.75" customHeight="1" s="23"/>
    <row r="361" ht="15.75" customHeight="1" s="23"/>
    <row r="362" ht="15.75" customHeight="1" s="23"/>
    <row r="363" ht="15.75" customHeight="1" s="23"/>
    <row r="364" ht="15.75" customHeight="1" s="23"/>
    <row r="365" ht="15.75" customHeight="1" s="23"/>
    <row r="366" ht="15.75" customHeight="1" s="23"/>
    <row r="367" ht="15.75" customHeight="1" s="23"/>
    <row r="368" ht="15.75" customHeight="1" s="23"/>
    <row r="369" ht="15.75" customHeight="1" s="23"/>
    <row r="370" ht="15.75" customHeight="1" s="23"/>
    <row r="371" ht="15.75" customHeight="1" s="23"/>
    <row r="372" ht="15.75" customHeight="1" s="23"/>
    <row r="373" ht="15.75" customHeight="1" s="23"/>
    <row r="374" ht="15.75" customHeight="1" s="23"/>
    <row r="375" ht="15.75" customHeight="1" s="23"/>
    <row r="376" ht="15.75" customHeight="1" s="23"/>
    <row r="377" ht="15.75" customHeight="1" s="23"/>
    <row r="378" ht="15.75" customHeight="1" s="23"/>
    <row r="379" ht="15.75" customHeight="1" s="23"/>
    <row r="380" ht="15.75" customHeight="1" s="23"/>
    <row r="381" ht="15.75" customHeight="1" s="23"/>
    <row r="382" ht="15.75" customHeight="1" s="23"/>
    <row r="383" ht="15.75" customHeight="1" s="23"/>
    <row r="384" ht="15.75" customHeight="1" s="23"/>
    <row r="385" ht="15.75" customHeight="1" s="23"/>
    <row r="386" ht="15.75" customHeight="1" s="23"/>
    <row r="387" ht="15.75" customHeight="1" s="23"/>
    <row r="388" ht="15.75" customHeight="1" s="23"/>
    <row r="389" ht="15.75" customHeight="1" s="23"/>
    <row r="390" ht="15.75" customHeight="1" s="23"/>
    <row r="391" ht="15.75" customHeight="1" s="23"/>
    <row r="392" ht="15.75" customHeight="1" s="23"/>
    <row r="393" ht="15.75" customHeight="1" s="23"/>
    <row r="394" ht="15.75" customHeight="1" s="23"/>
    <row r="395" ht="15.75" customHeight="1" s="23"/>
    <row r="396" ht="15.75" customHeight="1" s="23"/>
    <row r="397" ht="15.75" customHeight="1" s="23"/>
    <row r="398" ht="15.75" customHeight="1" s="23"/>
    <row r="399" ht="15.75" customHeight="1" s="23"/>
    <row r="400" ht="15.75" customHeight="1" s="23"/>
    <row r="401" ht="15.75" customHeight="1" s="23"/>
    <row r="402" ht="15.75" customHeight="1" s="23"/>
    <row r="403" ht="15.75" customHeight="1" s="23"/>
    <row r="404" ht="15.75" customHeight="1" s="23"/>
    <row r="405" ht="15.75" customHeight="1" s="23"/>
    <row r="406" ht="15.75" customHeight="1" s="23"/>
    <row r="407" ht="15.75" customHeight="1" s="23"/>
    <row r="408" ht="15.75" customHeight="1" s="23"/>
    <row r="409" ht="15.75" customHeight="1" s="23"/>
    <row r="410" ht="15.75" customHeight="1" s="23"/>
    <row r="411" ht="15.75" customHeight="1" s="23"/>
    <row r="412" ht="15.75" customHeight="1" s="23"/>
    <row r="413" ht="15.75" customHeight="1" s="23"/>
    <row r="414" ht="15.75" customHeight="1" s="23"/>
    <row r="415" ht="15.75" customHeight="1" s="23"/>
    <row r="416" ht="15.75" customHeight="1" s="23"/>
    <row r="417" ht="15.75" customHeight="1" s="23"/>
    <row r="418" ht="15.75" customHeight="1" s="23"/>
    <row r="419" ht="15.75" customHeight="1" s="23"/>
    <row r="420" ht="15.75" customHeight="1" s="23"/>
    <row r="421" ht="15.75" customHeight="1" s="23"/>
    <row r="422" ht="15.75" customHeight="1" s="23"/>
    <row r="423" ht="15.75" customHeight="1" s="23"/>
    <row r="424" ht="15.75" customHeight="1" s="23"/>
    <row r="425" ht="15.75" customHeight="1" s="23"/>
    <row r="426" ht="15.75" customHeight="1" s="23"/>
    <row r="427" ht="15.75" customHeight="1" s="23"/>
    <row r="428" ht="15.75" customHeight="1" s="23"/>
    <row r="429" ht="15.75" customHeight="1" s="23"/>
    <row r="430" ht="15.75" customHeight="1" s="23"/>
    <row r="431" ht="15.75" customHeight="1" s="23"/>
    <row r="432" ht="15.75" customHeight="1" s="23"/>
    <row r="433" ht="15.75" customHeight="1" s="23"/>
    <row r="434" ht="15.75" customHeight="1" s="23"/>
    <row r="435" ht="15.75" customHeight="1" s="23"/>
    <row r="436" ht="15.75" customHeight="1" s="23"/>
    <row r="437" ht="15.75" customHeight="1" s="23"/>
    <row r="438" ht="15.75" customHeight="1" s="23"/>
    <row r="439" ht="15.75" customHeight="1" s="23"/>
    <row r="440" ht="15.75" customHeight="1" s="23"/>
    <row r="441" ht="15.75" customHeight="1" s="23"/>
    <row r="442" ht="15.75" customHeight="1" s="23"/>
    <row r="443" ht="15.75" customHeight="1" s="23"/>
    <row r="444" ht="15.75" customHeight="1" s="23"/>
    <row r="445" ht="15.75" customHeight="1" s="23"/>
    <row r="446" ht="15.75" customHeight="1" s="23"/>
    <row r="447" ht="15.75" customHeight="1" s="23"/>
    <row r="448" ht="15.75" customHeight="1" s="23"/>
    <row r="449" ht="15.75" customHeight="1" s="23"/>
    <row r="450" ht="15.75" customHeight="1" s="23"/>
    <row r="451" ht="15.75" customHeight="1" s="23"/>
    <row r="452" ht="15.75" customHeight="1" s="23"/>
    <row r="453" ht="15.75" customHeight="1" s="23"/>
    <row r="454" ht="15.75" customHeight="1" s="23"/>
    <row r="455" ht="15.75" customHeight="1" s="23"/>
    <row r="456" ht="15.75" customHeight="1" s="23"/>
    <row r="457" ht="15.75" customHeight="1" s="23"/>
    <row r="458" ht="15.75" customHeight="1" s="23"/>
    <row r="459" ht="15.75" customHeight="1" s="23"/>
    <row r="460" ht="15.75" customHeight="1" s="23"/>
    <row r="461" ht="15.75" customHeight="1" s="23"/>
    <row r="462" ht="15.75" customHeight="1" s="23"/>
    <row r="463" ht="15.75" customHeight="1" s="23"/>
    <row r="464" ht="15.75" customHeight="1" s="23"/>
    <row r="465" ht="15.75" customHeight="1" s="23"/>
    <row r="466" ht="15.75" customHeight="1" s="23"/>
    <row r="467" ht="15.75" customHeight="1" s="23"/>
    <row r="468" ht="15.75" customHeight="1" s="23"/>
    <row r="469" ht="15.75" customHeight="1" s="23"/>
    <row r="470" ht="15.75" customHeight="1" s="23"/>
    <row r="471" ht="15.75" customHeight="1" s="23"/>
    <row r="472" ht="15.75" customHeight="1" s="23"/>
    <row r="473" ht="15.75" customHeight="1" s="23"/>
    <row r="474" ht="15.75" customHeight="1" s="23"/>
    <row r="475" ht="15.75" customHeight="1" s="23"/>
    <row r="476" ht="15.75" customHeight="1" s="23"/>
    <row r="477" ht="15.75" customHeight="1" s="23"/>
    <row r="478" ht="15.75" customHeight="1" s="23"/>
    <row r="479" ht="15.75" customHeight="1" s="23"/>
    <row r="480" ht="15.75" customHeight="1" s="23"/>
    <row r="481" ht="15.75" customHeight="1" s="23"/>
    <row r="482" ht="15.75" customHeight="1" s="23"/>
    <row r="483" ht="15.75" customHeight="1" s="23"/>
    <row r="484" ht="15.75" customHeight="1" s="23"/>
    <row r="485" ht="15.75" customHeight="1" s="23"/>
    <row r="486" ht="15.75" customHeight="1" s="23"/>
    <row r="487" ht="15.75" customHeight="1" s="23"/>
    <row r="488" ht="15.75" customHeight="1" s="23"/>
    <row r="489" ht="15.75" customHeight="1" s="23"/>
    <row r="490" ht="15.75" customHeight="1" s="23"/>
    <row r="491" ht="15.75" customHeight="1" s="23"/>
    <row r="492" ht="15.75" customHeight="1" s="23"/>
    <row r="493" ht="15.75" customHeight="1" s="23"/>
    <row r="494" ht="15.75" customHeight="1" s="23"/>
    <row r="495" ht="15.75" customHeight="1" s="23"/>
    <row r="496" ht="15.75" customHeight="1" s="23"/>
    <row r="497" ht="15.75" customHeight="1" s="23"/>
    <row r="498" ht="15.75" customHeight="1" s="23"/>
    <row r="499" ht="15.75" customHeight="1" s="23"/>
    <row r="500" ht="15.75" customHeight="1" s="23"/>
    <row r="501" ht="15.75" customHeight="1" s="23"/>
    <row r="502" ht="15.75" customHeight="1" s="23"/>
    <row r="503" ht="15.75" customHeight="1" s="23"/>
    <row r="504" ht="15.75" customHeight="1" s="23"/>
    <row r="505" ht="15.75" customHeight="1" s="23"/>
    <row r="506" ht="15.75" customHeight="1" s="23"/>
    <row r="507" ht="15.75" customHeight="1" s="23"/>
    <row r="508" ht="15.75" customHeight="1" s="23"/>
    <row r="509" ht="15.75" customHeight="1" s="23"/>
    <row r="510" ht="15.75" customHeight="1" s="23"/>
    <row r="511" ht="15.75" customHeight="1" s="23"/>
    <row r="512" ht="15.75" customHeight="1" s="23"/>
    <row r="513" ht="15.75" customHeight="1" s="23"/>
    <row r="514" ht="15.75" customHeight="1" s="23"/>
    <row r="515" ht="15.75" customHeight="1" s="23"/>
    <row r="516" ht="15.75" customHeight="1" s="23"/>
    <row r="517" ht="15.75" customHeight="1" s="23"/>
    <row r="518" ht="15.75" customHeight="1" s="23"/>
    <row r="519" ht="15.75" customHeight="1" s="23"/>
    <row r="520" ht="15.75" customHeight="1" s="23"/>
    <row r="521" ht="15.75" customHeight="1" s="23"/>
    <row r="522" ht="15.75" customHeight="1" s="23"/>
    <row r="523" ht="15.75" customHeight="1" s="23"/>
    <row r="524" ht="15.75" customHeight="1" s="23"/>
    <row r="525" ht="15.75" customHeight="1" s="23"/>
    <row r="526" ht="15.75" customHeight="1" s="23"/>
    <row r="527" ht="15.75" customHeight="1" s="23"/>
    <row r="528" ht="15.75" customHeight="1" s="23"/>
    <row r="529" ht="15.75" customHeight="1" s="23"/>
    <row r="530" ht="15.75" customHeight="1" s="23"/>
    <row r="531" ht="15.75" customHeight="1" s="23"/>
    <row r="532" ht="15.75" customHeight="1" s="23"/>
    <row r="533" ht="15.75" customHeight="1" s="23"/>
    <row r="534" ht="15.75" customHeight="1" s="23"/>
    <row r="535" ht="15.75" customHeight="1" s="23"/>
    <row r="536" ht="15.75" customHeight="1" s="23"/>
    <row r="537" ht="15.75" customHeight="1" s="23"/>
    <row r="538" ht="15.75" customHeight="1" s="23"/>
    <row r="539" ht="15.75" customHeight="1" s="23"/>
    <row r="540" ht="15.75" customHeight="1" s="23"/>
    <row r="541" ht="15.75" customHeight="1" s="23"/>
    <row r="542" ht="15.75" customHeight="1" s="23"/>
    <row r="543" ht="15.75" customHeight="1" s="23"/>
    <row r="544" ht="15.75" customHeight="1" s="23"/>
    <row r="545" ht="15.75" customHeight="1" s="23"/>
    <row r="546" ht="15.75" customHeight="1" s="23"/>
    <row r="547" ht="15.75" customHeight="1" s="23"/>
    <row r="548" ht="15.75" customHeight="1" s="23"/>
    <row r="549" ht="15.75" customHeight="1" s="23"/>
    <row r="550" ht="15.75" customHeight="1" s="23"/>
    <row r="551" ht="15.75" customHeight="1" s="23"/>
    <row r="552" ht="15.75" customHeight="1" s="23"/>
    <row r="553" ht="15.75" customHeight="1" s="23"/>
    <row r="554" ht="15.75" customHeight="1" s="23"/>
    <row r="555" ht="15.75" customHeight="1" s="23"/>
    <row r="556" ht="15.75" customHeight="1" s="23"/>
    <row r="557" ht="15.75" customHeight="1" s="23"/>
    <row r="558" ht="15.75" customHeight="1" s="23"/>
    <row r="559" ht="15.75" customHeight="1" s="23"/>
    <row r="560" ht="15.75" customHeight="1" s="23"/>
    <row r="561" ht="15.75" customHeight="1" s="23"/>
    <row r="562" ht="15.75" customHeight="1" s="23"/>
    <row r="563" ht="15.75" customHeight="1" s="23"/>
    <row r="564" ht="15.75" customHeight="1" s="23"/>
    <row r="565" ht="15.75" customHeight="1" s="23"/>
    <row r="566" ht="15.75" customHeight="1" s="23"/>
    <row r="567" ht="15.75" customHeight="1" s="23"/>
    <row r="568" ht="15.75" customHeight="1" s="23"/>
    <row r="569" ht="15.75" customHeight="1" s="23"/>
    <row r="570" ht="15.75" customHeight="1" s="23"/>
    <row r="571" ht="15.75" customHeight="1" s="23"/>
    <row r="572" ht="15.75" customHeight="1" s="23"/>
    <row r="573" ht="15.75" customHeight="1" s="23"/>
    <row r="574" ht="15.75" customHeight="1" s="23"/>
    <row r="575" ht="15.75" customHeight="1" s="23"/>
    <row r="576" ht="15.75" customHeight="1" s="23"/>
    <row r="577" ht="15.75" customHeight="1" s="23"/>
    <row r="578" ht="15.75" customHeight="1" s="23"/>
    <row r="579" ht="15.75" customHeight="1" s="23"/>
    <row r="580" ht="15.75" customHeight="1" s="23"/>
    <row r="581" ht="15.75" customHeight="1" s="23"/>
    <row r="582" ht="15.75" customHeight="1" s="23"/>
    <row r="583" ht="15.75" customHeight="1" s="23"/>
    <row r="584" ht="15.75" customHeight="1" s="23"/>
    <row r="585" ht="15.75" customHeight="1" s="23"/>
    <row r="586" ht="15.75" customHeight="1" s="23"/>
    <row r="587" ht="15.75" customHeight="1" s="23"/>
    <row r="588" ht="15.75" customHeight="1" s="23"/>
    <row r="589" ht="15.75" customHeight="1" s="23"/>
    <row r="590" ht="15.75" customHeight="1" s="23"/>
    <row r="591" ht="15.75" customHeight="1" s="23"/>
    <row r="592" ht="15.75" customHeight="1" s="23"/>
    <row r="593" ht="15.75" customHeight="1" s="23"/>
    <row r="594" ht="15.75" customHeight="1" s="23"/>
    <row r="595" ht="15.75" customHeight="1" s="23"/>
    <row r="596" ht="15.75" customHeight="1" s="23"/>
    <row r="597" ht="15.75" customHeight="1" s="23"/>
    <row r="598" ht="15.75" customHeight="1" s="23"/>
    <row r="599" ht="15.75" customHeight="1" s="23"/>
    <row r="600" ht="15.75" customHeight="1" s="23"/>
    <row r="601" ht="15.75" customHeight="1" s="23"/>
    <row r="602" ht="15.75" customHeight="1" s="23"/>
    <row r="603" ht="15.75" customHeight="1" s="23"/>
    <row r="604" ht="15.75" customHeight="1" s="23"/>
    <row r="605" ht="15.75" customHeight="1" s="23"/>
    <row r="606" ht="15.75" customHeight="1" s="23"/>
    <row r="607" ht="15.75" customHeight="1" s="23"/>
    <row r="608" ht="15.75" customHeight="1" s="23"/>
    <row r="609" ht="15.75" customHeight="1" s="23"/>
    <row r="610" ht="15.75" customHeight="1" s="23"/>
    <row r="611" ht="15.75" customHeight="1" s="23"/>
    <row r="612" ht="15.75" customHeight="1" s="23"/>
    <row r="613" ht="15.75" customHeight="1" s="23"/>
    <row r="614" ht="15.75" customHeight="1" s="23"/>
    <row r="615" ht="15.75" customHeight="1" s="23"/>
    <row r="616" ht="15.75" customHeight="1" s="23"/>
    <row r="617" ht="15.75" customHeight="1" s="23"/>
    <row r="618" ht="15.75" customHeight="1" s="23"/>
    <row r="619" ht="15.75" customHeight="1" s="23"/>
    <row r="620" ht="15.75" customHeight="1" s="23"/>
    <row r="621" ht="15.75" customHeight="1" s="23"/>
    <row r="622" ht="15.75" customHeight="1" s="23"/>
    <row r="623" ht="15.75" customHeight="1" s="23"/>
    <row r="624" ht="15.75" customHeight="1" s="23"/>
    <row r="625" ht="15.75" customHeight="1" s="23"/>
    <row r="626" ht="15.75" customHeight="1" s="23"/>
    <row r="627" ht="15.75" customHeight="1" s="23"/>
    <row r="628" ht="15.75" customHeight="1" s="23"/>
    <row r="629" ht="15.75" customHeight="1" s="23"/>
    <row r="630" ht="15.75" customHeight="1" s="23"/>
    <row r="631" ht="15.75" customHeight="1" s="23"/>
    <row r="632" ht="15.75" customHeight="1" s="23"/>
    <row r="633" ht="15.75" customHeight="1" s="23"/>
    <row r="634" ht="15.75" customHeight="1" s="23"/>
    <row r="635" ht="15.75" customHeight="1" s="23"/>
    <row r="636" ht="15.75" customHeight="1" s="23"/>
    <row r="637" ht="15.75" customHeight="1" s="23"/>
    <row r="638" ht="15.75" customHeight="1" s="23"/>
    <row r="639" ht="15.75" customHeight="1" s="23"/>
    <row r="640" ht="15.75" customHeight="1" s="23"/>
    <row r="641" ht="15.75" customHeight="1" s="23"/>
    <row r="642" ht="15.75" customHeight="1" s="23"/>
    <row r="643" ht="15.75" customHeight="1" s="23"/>
    <row r="644" ht="15.75" customHeight="1" s="23"/>
    <row r="645" ht="15.75" customHeight="1" s="23"/>
    <row r="646" ht="15.75" customHeight="1" s="23"/>
    <row r="647" ht="15.75" customHeight="1" s="23"/>
    <row r="648" ht="15.75" customHeight="1" s="23"/>
    <row r="649" ht="15.75" customHeight="1" s="23"/>
    <row r="650" ht="15.75" customHeight="1" s="23"/>
    <row r="651" ht="15.75" customHeight="1" s="23"/>
    <row r="652" ht="15.75" customHeight="1" s="23"/>
    <row r="653" ht="15.75" customHeight="1" s="23"/>
    <row r="654" ht="15.75" customHeight="1" s="23"/>
    <row r="655" ht="15.75" customHeight="1" s="23"/>
    <row r="656" ht="15.75" customHeight="1" s="23"/>
    <row r="657" ht="15.75" customHeight="1" s="23"/>
    <row r="658" ht="15.75" customHeight="1" s="23"/>
    <row r="659" ht="15.75" customHeight="1" s="23"/>
    <row r="660" ht="15.75" customHeight="1" s="23"/>
    <row r="661" ht="15.75" customHeight="1" s="23"/>
    <row r="662" ht="15.75" customHeight="1" s="23"/>
    <row r="663" ht="15.75" customHeight="1" s="23"/>
    <row r="664" ht="15.75" customHeight="1" s="23"/>
    <row r="665" ht="15.75" customHeight="1" s="23"/>
    <row r="666" ht="15.75" customHeight="1" s="23"/>
    <row r="667" ht="15.75" customHeight="1" s="23"/>
    <row r="668" ht="15.75" customHeight="1" s="23"/>
    <row r="669" ht="15.75" customHeight="1" s="23"/>
    <row r="670" ht="15.75" customHeight="1" s="23"/>
    <row r="671" ht="15.75" customHeight="1" s="23"/>
    <row r="672" ht="15.75" customHeight="1" s="23"/>
    <row r="673" ht="15.75" customHeight="1" s="23"/>
    <row r="674" ht="15.75" customHeight="1" s="23"/>
    <row r="675" ht="15.75" customHeight="1" s="23"/>
    <row r="676" ht="15.75" customHeight="1" s="23"/>
    <row r="677" ht="15.75" customHeight="1" s="23"/>
    <row r="678" ht="15.75" customHeight="1" s="23"/>
    <row r="679" ht="15.75" customHeight="1" s="23"/>
    <row r="680" ht="15.75" customHeight="1" s="23"/>
    <row r="681" ht="15.75" customHeight="1" s="23"/>
    <row r="682" ht="15.75" customHeight="1" s="23"/>
    <row r="683" ht="15.75" customHeight="1" s="23"/>
    <row r="684" ht="15.75" customHeight="1" s="23"/>
    <row r="685" ht="15.75" customHeight="1" s="23"/>
    <row r="686" ht="15.75" customHeight="1" s="23"/>
    <row r="687" ht="15.75" customHeight="1" s="23"/>
    <row r="688" ht="15.75" customHeight="1" s="23"/>
    <row r="689" ht="15.75" customHeight="1" s="23"/>
    <row r="690" ht="15.75" customHeight="1" s="23"/>
    <row r="691" ht="15.75" customHeight="1" s="23"/>
    <row r="692" ht="15.75" customHeight="1" s="23"/>
    <row r="693" ht="15.75" customHeight="1" s="23"/>
    <row r="694" ht="15.75" customHeight="1" s="23"/>
    <row r="695" ht="15.75" customHeight="1" s="23"/>
    <row r="696" ht="15.75" customHeight="1" s="23"/>
    <row r="697" ht="15.75" customHeight="1" s="23"/>
    <row r="698" ht="15.75" customHeight="1" s="23"/>
    <row r="699" ht="15.75" customHeight="1" s="23"/>
    <row r="700" ht="15.75" customHeight="1" s="23"/>
    <row r="701" ht="15.75" customHeight="1" s="23"/>
    <row r="702" ht="15.75" customHeight="1" s="23"/>
    <row r="703" ht="15.75" customHeight="1" s="23"/>
    <row r="704" ht="15.75" customHeight="1" s="23"/>
    <row r="705" ht="15.75" customHeight="1" s="23"/>
    <row r="706" ht="15.75" customHeight="1" s="23"/>
    <row r="707" ht="15.75" customHeight="1" s="23"/>
    <row r="708" ht="15.75" customHeight="1" s="23"/>
    <row r="709" ht="15.75" customHeight="1" s="23"/>
    <row r="710" ht="15.75" customHeight="1" s="23"/>
    <row r="711" ht="15.75" customHeight="1" s="23"/>
    <row r="712" ht="15.75" customHeight="1" s="23"/>
    <row r="713" ht="15.75" customHeight="1" s="23"/>
    <row r="714" ht="15.75" customHeight="1" s="23"/>
    <row r="715" ht="15.75" customHeight="1" s="23"/>
    <row r="716" ht="15.75" customHeight="1" s="23"/>
    <row r="717" ht="15.75" customHeight="1" s="23"/>
    <row r="718" ht="15.75" customHeight="1" s="23"/>
    <row r="719" ht="15.75" customHeight="1" s="23"/>
    <row r="720" ht="15.75" customHeight="1" s="23"/>
    <row r="721" ht="15.75" customHeight="1" s="23"/>
    <row r="722" ht="15.75" customHeight="1" s="23"/>
    <row r="723" ht="15.75" customHeight="1" s="23"/>
    <row r="724" ht="15.75" customHeight="1" s="23"/>
    <row r="725" ht="15.75" customHeight="1" s="23"/>
    <row r="726" ht="15.75" customHeight="1" s="23"/>
    <row r="727" ht="15.75" customHeight="1" s="23"/>
    <row r="728" ht="15.75" customHeight="1" s="23"/>
    <row r="729" ht="15.75" customHeight="1" s="23"/>
    <row r="730" ht="15.75" customHeight="1" s="23"/>
    <row r="731" ht="15.75" customHeight="1" s="23"/>
    <row r="732" ht="15.75" customHeight="1" s="23"/>
    <row r="733" ht="15.75" customHeight="1" s="23"/>
    <row r="734" ht="15.75" customHeight="1" s="23"/>
    <row r="735" ht="15.75" customHeight="1" s="23"/>
    <row r="736" ht="15.75" customHeight="1" s="23"/>
    <row r="737" ht="15.75" customHeight="1" s="23"/>
    <row r="738" ht="15.75" customHeight="1" s="23"/>
    <row r="739" ht="15.75" customHeight="1" s="23"/>
    <row r="740" ht="15.75" customHeight="1" s="23"/>
    <row r="741" ht="15.75" customHeight="1" s="23"/>
    <row r="742" ht="15.75" customHeight="1" s="23"/>
    <row r="743" ht="15.75" customHeight="1" s="23"/>
    <row r="744" ht="15.75" customHeight="1" s="23"/>
    <row r="745" ht="15.75" customHeight="1" s="23"/>
    <row r="746" ht="15.75" customHeight="1" s="23"/>
    <row r="747" ht="15.75" customHeight="1" s="23"/>
    <row r="748" ht="15.75" customHeight="1" s="23"/>
    <row r="749" ht="15.75" customHeight="1" s="23"/>
    <row r="750" ht="15.75" customHeight="1" s="23"/>
    <row r="751" ht="15.75" customHeight="1" s="23"/>
    <row r="752" ht="15.75" customHeight="1" s="23"/>
    <row r="753" ht="15.75" customHeight="1" s="23"/>
    <row r="754" ht="15.75" customHeight="1" s="23"/>
    <row r="755" ht="15.75" customHeight="1" s="23"/>
    <row r="756" ht="15.75" customHeight="1" s="23"/>
    <row r="757" ht="15.75" customHeight="1" s="23"/>
    <row r="758" ht="15.75" customHeight="1" s="23"/>
    <row r="759" ht="15.75" customHeight="1" s="23"/>
    <row r="760" ht="15.75" customHeight="1" s="23"/>
    <row r="761" ht="15.75" customHeight="1" s="23"/>
    <row r="762" ht="15.75" customHeight="1" s="23"/>
    <row r="763" ht="15.75" customHeight="1" s="23"/>
    <row r="764" ht="15.75" customHeight="1" s="23"/>
    <row r="765" ht="15.75" customHeight="1" s="23"/>
    <row r="766" ht="15.75" customHeight="1" s="23"/>
    <row r="767" ht="15.75" customHeight="1" s="23"/>
    <row r="768" ht="15.75" customHeight="1" s="23"/>
    <row r="769" ht="15.75" customHeight="1" s="23"/>
    <row r="770" ht="15.75" customHeight="1" s="23"/>
    <row r="771" ht="15.75" customHeight="1" s="23"/>
    <row r="772" ht="15.75" customHeight="1" s="23"/>
    <row r="773" ht="15.75" customHeight="1" s="23"/>
    <row r="774" ht="15.75" customHeight="1" s="23"/>
    <row r="775" ht="15.75" customHeight="1" s="23"/>
    <row r="776" ht="15.75" customHeight="1" s="23"/>
    <row r="777" ht="15.75" customHeight="1" s="23"/>
    <row r="778" ht="15.75" customHeight="1" s="23"/>
    <row r="779" ht="15.75" customHeight="1" s="23"/>
    <row r="780" ht="15.75" customHeight="1" s="23"/>
    <row r="781" ht="15.75" customHeight="1" s="23"/>
    <row r="782" ht="15.75" customHeight="1" s="23"/>
    <row r="783" ht="15.75" customHeight="1" s="23"/>
    <row r="784" ht="15.75" customHeight="1" s="23"/>
    <row r="785" ht="15.75" customHeight="1" s="23"/>
    <row r="786" ht="15.75" customHeight="1" s="23"/>
    <row r="787" ht="15.75" customHeight="1" s="23"/>
    <row r="788" ht="15.75" customHeight="1" s="23"/>
    <row r="789" ht="15.75" customHeight="1" s="23"/>
    <row r="790" ht="15.75" customHeight="1" s="23"/>
    <row r="791" ht="15.75" customHeight="1" s="23"/>
    <row r="792" ht="15.75" customHeight="1" s="23"/>
    <row r="793" ht="15.75" customHeight="1" s="23"/>
    <row r="794" ht="15.75" customHeight="1" s="23"/>
    <row r="795" ht="15.75" customHeight="1" s="23"/>
    <row r="796" ht="15.75" customHeight="1" s="23"/>
    <row r="797" ht="15.75" customHeight="1" s="23"/>
    <row r="798" ht="15.75" customHeight="1" s="23"/>
    <row r="799" ht="15.75" customHeight="1" s="23"/>
    <row r="800" ht="15.75" customHeight="1" s="23"/>
    <row r="801" ht="15.75" customHeight="1" s="23"/>
    <row r="802" ht="15.75" customHeight="1" s="23"/>
    <row r="803" ht="15.75" customHeight="1" s="23"/>
    <row r="804" ht="15.75" customHeight="1" s="23"/>
    <row r="805" ht="15.75" customHeight="1" s="23"/>
    <row r="806" ht="15.75" customHeight="1" s="23"/>
    <row r="807" ht="15.75" customHeight="1" s="23"/>
    <row r="808" ht="15.75" customHeight="1" s="23"/>
    <row r="809" ht="15.75" customHeight="1" s="23"/>
    <row r="810" ht="15.75" customHeight="1" s="23"/>
    <row r="811" ht="15.75" customHeight="1" s="23"/>
    <row r="812" ht="15.75" customHeight="1" s="23"/>
    <row r="813" ht="15.75" customHeight="1" s="23"/>
    <row r="814" ht="15.75" customHeight="1" s="23"/>
    <row r="815" ht="15.75" customHeight="1" s="23"/>
    <row r="816" ht="15.75" customHeight="1" s="23"/>
    <row r="817" ht="15.75" customHeight="1" s="23"/>
    <row r="818" ht="15.75" customHeight="1" s="23"/>
    <row r="819" ht="15.75" customHeight="1" s="23"/>
    <row r="820" ht="15.75" customHeight="1" s="23"/>
    <row r="821" ht="15.75" customHeight="1" s="23"/>
    <row r="822" ht="15.75" customHeight="1" s="23"/>
    <row r="823" ht="15.75" customHeight="1" s="23"/>
    <row r="824" ht="15.75" customHeight="1" s="23"/>
    <row r="825" ht="15.75" customHeight="1" s="23"/>
    <row r="826" ht="15.75" customHeight="1" s="23"/>
    <row r="827" ht="15.75" customHeight="1" s="23"/>
    <row r="828" ht="15.75" customHeight="1" s="23"/>
    <row r="829" ht="15.75" customHeight="1" s="23"/>
    <row r="830" ht="15.75" customHeight="1" s="23"/>
    <row r="831" ht="15.75" customHeight="1" s="23"/>
    <row r="832" ht="15.75" customHeight="1" s="23"/>
    <row r="833" ht="15.75" customHeight="1" s="23"/>
    <row r="834" ht="15.75" customHeight="1" s="23"/>
    <row r="835" ht="15.75" customHeight="1" s="23"/>
    <row r="836" ht="15.75" customHeight="1" s="23"/>
    <row r="837" ht="15.75" customHeight="1" s="23"/>
    <row r="838" ht="15.75" customHeight="1" s="23"/>
    <row r="839" ht="15.75" customHeight="1" s="23"/>
    <row r="840" ht="15.75" customHeight="1" s="23"/>
    <row r="841" ht="15.75" customHeight="1" s="23"/>
    <row r="842" ht="15.75" customHeight="1" s="23"/>
    <row r="843" ht="15.75" customHeight="1" s="23"/>
    <row r="844" ht="15.75" customHeight="1" s="23"/>
    <row r="845" ht="15.75" customHeight="1" s="23"/>
    <row r="846" ht="15.75" customHeight="1" s="23"/>
    <row r="847" ht="15.75" customHeight="1" s="23"/>
    <row r="848" ht="15.75" customHeight="1" s="23"/>
    <row r="849" ht="15.75" customHeight="1" s="23"/>
    <row r="850" ht="15.75" customHeight="1" s="23"/>
    <row r="851" ht="15.75" customHeight="1" s="23"/>
    <row r="852" ht="15.75" customHeight="1" s="23"/>
    <row r="853" ht="15.75" customHeight="1" s="23"/>
    <row r="854" ht="15.75" customHeight="1" s="23"/>
    <row r="855" ht="15.75" customHeight="1" s="23"/>
    <row r="856" ht="15.75" customHeight="1" s="23"/>
    <row r="857" ht="15.75" customHeight="1" s="23"/>
    <row r="858" ht="15.75" customHeight="1" s="23"/>
    <row r="859" ht="15.75" customHeight="1" s="23"/>
    <row r="860" ht="15.75" customHeight="1" s="23"/>
    <row r="861" ht="15.75" customHeight="1" s="23"/>
    <row r="862" ht="15.75" customHeight="1" s="23"/>
    <row r="863" ht="15.75" customHeight="1" s="23"/>
    <row r="864" ht="15.75" customHeight="1" s="23"/>
    <row r="865" ht="15.75" customHeight="1" s="23"/>
    <row r="866" ht="15.75" customHeight="1" s="23"/>
    <row r="867" ht="15.75" customHeight="1" s="23"/>
    <row r="868" ht="15.75" customHeight="1" s="23"/>
    <row r="869" ht="15.75" customHeight="1" s="23"/>
    <row r="870" ht="15.75" customHeight="1" s="23"/>
    <row r="871" ht="15.75" customHeight="1" s="23"/>
    <row r="872" ht="15.75" customHeight="1" s="23"/>
    <row r="873" ht="15.75" customHeight="1" s="23"/>
    <row r="874" ht="15.75" customHeight="1" s="23"/>
    <row r="875" ht="15.75" customHeight="1" s="23"/>
    <row r="876" ht="15.75" customHeight="1" s="23"/>
    <row r="877" ht="15.75" customHeight="1" s="23"/>
    <row r="878" ht="15.75" customHeight="1" s="23"/>
    <row r="879" ht="15.75" customHeight="1" s="23"/>
    <row r="880" ht="15.75" customHeight="1" s="23"/>
    <row r="881" ht="15.75" customHeight="1" s="23"/>
    <row r="882" ht="15.75" customHeight="1" s="23"/>
    <row r="883" ht="15.75" customHeight="1" s="23"/>
    <row r="884" ht="15.75" customHeight="1" s="23"/>
    <row r="885" ht="15.75" customHeight="1" s="23"/>
    <row r="886" ht="15.75" customHeight="1" s="23"/>
    <row r="887" ht="15.75" customHeight="1" s="23"/>
    <row r="888" ht="15.75" customHeight="1" s="23"/>
    <row r="889" ht="15.75" customHeight="1" s="23"/>
    <row r="890" ht="15.75" customHeight="1" s="23"/>
    <row r="891" ht="15.75" customHeight="1" s="23"/>
    <row r="892" ht="15.75" customHeight="1" s="23"/>
    <row r="893" ht="15.75" customHeight="1" s="23"/>
    <row r="894" ht="15.75" customHeight="1" s="23"/>
    <row r="895" ht="15.75" customHeight="1" s="23"/>
    <row r="896" ht="15.75" customHeight="1" s="23"/>
    <row r="897" ht="15.75" customHeight="1" s="23"/>
    <row r="898" ht="15.75" customHeight="1" s="23"/>
    <row r="899" ht="15.75" customHeight="1" s="23"/>
    <row r="900" ht="15.75" customHeight="1" s="23"/>
    <row r="901" ht="15.75" customHeight="1" s="23"/>
    <row r="902" ht="15.75" customHeight="1" s="23"/>
    <row r="903" ht="15.75" customHeight="1" s="23"/>
    <row r="904" ht="15.75" customHeight="1" s="23"/>
    <row r="905" ht="15.75" customHeight="1" s="23"/>
    <row r="906" ht="15.75" customHeight="1" s="23"/>
    <row r="907" ht="15.75" customHeight="1" s="23"/>
    <row r="908" ht="15.75" customHeight="1" s="23"/>
    <row r="909" ht="15.75" customHeight="1" s="23"/>
    <row r="910" ht="15.75" customHeight="1" s="23"/>
    <row r="911" ht="15.75" customHeight="1" s="23"/>
    <row r="912" ht="15.75" customHeight="1" s="23"/>
    <row r="913" ht="15.75" customHeight="1" s="23"/>
    <row r="914" ht="15.75" customHeight="1" s="23"/>
    <row r="915" ht="15.75" customHeight="1" s="23"/>
    <row r="916" ht="15.75" customHeight="1" s="23"/>
    <row r="917" ht="15.75" customHeight="1" s="23"/>
    <row r="918" ht="15.75" customHeight="1" s="23"/>
    <row r="919" ht="15.75" customHeight="1" s="23"/>
    <row r="920" ht="15.75" customHeight="1" s="23"/>
    <row r="921" ht="15.75" customHeight="1" s="23"/>
    <row r="922" ht="15.75" customHeight="1" s="23"/>
    <row r="923" ht="15.75" customHeight="1" s="23"/>
    <row r="924" ht="15.75" customHeight="1" s="23"/>
    <row r="925" ht="15.75" customHeight="1" s="23"/>
    <row r="926" ht="15.75" customHeight="1" s="23"/>
    <row r="927" ht="15.75" customHeight="1" s="23"/>
    <row r="928" ht="15.75" customHeight="1" s="23"/>
    <row r="929" ht="15.75" customHeight="1" s="23"/>
    <row r="930" ht="15.75" customHeight="1" s="23"/>
    <row r="931" ht="15.75" customHeight="1" s="23"/>
    <row r="932" ht="15.75" customHeight="1" s="23"/>
    <row r="933" ht="15.75" customHeight="1" s="23"/>
    <row r="934" ht="15.75" customHeight="1" s="23"/>
    <row r="935" ht="15.75" customHeight="1" s="23"/>
    <row r="936" ht="15.75" customHeight="1" s="23"/>
    <row r="937" ht="15.75" customHeight="1" s="23"/>
    <row r="938" ht="15.75" customHeight="1" s="23"/>
    <row r="939" ht="15.75" customHeight="1" s="23"/>
    <row r="940" ht="15.75" customHeight="1" s="23"/>
    <row r="941" ht="15.75" customHeight="1" s="23"/>
    <row r="942" ht="15.75" customHeight="1" s="23"/>
    <row r="943" ht="15.75" customHeight="1" s="23"/>
    <row r="944" ht="15.75" customHeight="1" s="23"/>
    <row r="945" ht="15.75" customHeight="1" s="23"/>
    <row r="946" ht="15.75" customHeight="1" s="23"/>
    <row r="947" ht="15.75" customHeight="1" s="23"/>
    <row r="948" ht="15.75" customHeight="1" s="23"/>
    <row r="949" ht="15.75" customHeight="1" s="23"/>
    <row r="950" ht="15.75" customHeight="1" s="23"/>
    <row r="951" ht="15.75" customHeight="1" s="23"/>
    <row r="952" ht="15.75" customHeight="1" s="23"/>
    <row r="953" ht="15.75" customHeight="1" s="23"/>
    <row r="954" ht="15.75" customHeight="1" s="23"/>
    <row r="955" ht="15.75" customHeight="1" s="23"/>
    <row r="956" ht="15.75" customHeight="1" s="23"/>
    <row r="957" ht="15.75" customHeight="1" s="23"/>
    <row r="958" ht="15.75" customHeight="1" s="23"/>
    <row r="959" ht="15.75" customHeight="1" s="23"/>
    <row r="960" ht="15.75" customHeight="1" s="23"/>
    <row r="961" ht="15.75" customHeight="1" s="23"/>
    <row r="962" ht="15.75" customHeight="1" s="23"/>
    <row r="963" ht="15.75" customHeight="1" s="23"/>
    <row r="964" ht="15.75" customHeight="1" s="23"/>
    <row r="965" ht="15.75" customHeight="1" s="23"/>
    <row r="966" ht="15.75" customHeight="1" s="23"/>
    <row r="967" ht="15.75" customHeight="1" s="23"/>
    <row r="968" ht="15.75" customHeight="1" s="23"/>
    <row r="969" ht="15.75" customHeight="1" s="23"/>
    <row r="970" ht="15.75" customHeight="1" s="23"/>
    <row r="971" ht="15.75" customHeight="1" s="23"/>
    <row r="972" ht="15.75" customHeight="1" s="23"/>
    <row r="973" ht="15.75" customHeight="1" s="23"/>
    <row r="974" ht="15.75" customHeight="1" s="23"/>
    <row r="975" ht="15.75" customHeight="1" s="23"/>
    <row r="976" ht="15.75" customHeight="1" s="23"/>
    <row r="977" ht="15.75" customHeight="1" s="23"/>
    <row r="978" ht="15.75" customHeight="1" s="23"/>
    <row r="979" ht="15.75" customHeight="1" s="23"/>
    <row r="980" ht="15.75" customHeight="1" s="23"/>
    <row r="981" ht="15.75" customHeight="1" s="23"/>
    <row r="982" ht="15.75" customHeight="1" s="23"/>
    <row r="983" ht="15.75" customHeight="1" s="23"/>
    <row r="984" ht="15.75" customHeight="1" s="23"/>
    <row r="985" ht="15.75" customHeight="1" s="23"/>
    <row r="986" ht="15.75" customHeight="1" s="23"/>
    <row r="987" ht="15.75" customHeight="1" s="23"/>
    <row r="988" ht="15.75" customHeight="1" s="23"/>
    <row r="989" ht="15.75" customHeight="1" s="23"/>
    <row r="990" ht="15.75" customHeight="1" s="23"/>
    <row r="991" ht="15.75" customHeight="1" s="23"/>
    <row r="992" ht="15.75" customHeight="1" s="23"/>
    <row r="993" ht="15.75" customHeight="1" s="23"/>
    <row r="994" ht="15.75" customHeight="1" s="23"/>
    <row r="995" ht="15.75" customHeight="1" s="23"/>
    <row r="996" ht="15.75" customHeight="1" s="23"/>
    <row r="997" ht="15.75" customHeight="1" s="23"/>
    <row r="998" ht="15.75" customHeight="1" s="23"/>
    <row r="999" ht="15.75" customHeight="1" s="23"/>
  </sheetData>
  <mergeCells count="20">
    <mergeCell ref="A24:B24"/>
    <mergeCell ref="A8:D8"/>
    <mergeCell ref="A53:D53"/>
    <mergeCell ref="A52:D52"/>
    <mergeCell ref="A10:D10"/>
    <mergeCell ref="A49:D49"/>
    <mergeCell ref="A18:B18"/>
    <mergeCell ref="A12:B12"/>
    <mergeCell ref="A45:D45"/>
    <mergeCell ref="A21:B21"/>
    <mergeCell ref="A6:D6"/>
    <mergeCell ref="A7:D7"/>
    <mergeCell ref="A14:B14"/>
    <mergeCell ref="A17:B17"/>
    <mergeCell ref="A23:B23"/>
    <mergeCell ref="A22:B22"/>
    <mergeCell ref="A37:D37"/>
    <mergeCell ref="A27:D27"/>
    <mergeCell ref="A19:B19"/>
    <mergeCell ref="A13:B13"/>
  </mergeCells>
  <printOptions horizontalCentered="1"/>
  <pageMargins left="0.2" right="0.2" top="0.25" bottom="0.25" header="0" footer="0"/>
  <pageSetup orientation="portrait" paperSize="9"/>
</worksheet>
</file>

<file path=xl/worksheets/sheet2.xml><?xml version="1.0" encoding="utf-8"?>
<worksheet xmlns="http://schemas.openxmlformats.org/spreadsheetml/2006/main">
  <sheetPr>
    <outlinePr summaryBelow="1" summaryRight="1"/>
    <pageSetUpPr/>
  </sheetPr>
  <dimension ref="A1:D53"/>
  <sheetViews>
    <sheetView workbookViewId="0">
      <selection activeCell="A1" sqref="A1"/>
    </sheetView>
  </sheetViews>
  <sheetFormatPr baseColWidth="8" defaultColWidth="14.44140625" defaultRowHeight="15" customHeight="1"/>
  <cols>
    <col width="15.33203125" customWidth="1" style="23" min="1" max="1"/>
    <col width="64.109375" customWidth="1" style="23" min="2" max="2"/>
    <col width="28.21875" customWidth="1" style="23" min="3" max="3"/>
    <col width="18" customWidth="1" style="23" min="4" max="4"/>
    <col width="8.6640625" customWidth="1" style="23" min="5" max="26"/>
  </cols>
  <sheetData>
    <row r="1" ht="14.4" customHeight="1" s="23">
      <c r="D1" s="1" t="inlineStr">
        <is>
          <t>Form IX</t>
        </is>
      </c>
    </row>
    <row r="2"/>
    <row r="3"/>
    <row r="4"/>
    <row r="5"/>
    <row r="6" ht="14.4" customHeight="1" s="23">
      <c r="A6" s="30" t="inlineStr">
        <is>
          <t>MPC Mayor Juan Chanyungco, Sta. Elena, Marikina City</t>
        </is>
      </c>
    </row>
    <row r="7" ht="14.4" customHeight="1" s="23">
      <c r="A7" s="30" t="inlineStr">
        <is>
          <t>Telephone # : 049-541-0213   Email Address : creotecphils.marikina@gmail.com</t>
        </is>
      </c>
    </row>
    <row r="8" ht="14.4" customHeight="1" s="23">
      <c r="A8" s="30" t="inlineStr">
        <is>
          <t>CTRP Number of Program: 20251307ELCMEC215014</t>
        </is>
      </c>
    </row>
    <row r="9" ht="4.5" customHeight="1" s="23"/>
    <row r="10" ht="18" customHeight="1" s="23">
      <c r="A10" s="31" t="inlineStr">
        <is>
          <t>RECORD OF CANDIDATE FOR GRADUATION</t>
        </is>
      </c>
    </row>
    <row r="11" ht="5.25" customHeight="1" s="23"/>
    <row r="12" ht="14.4" customHeight="1" s="23">
      <c r="A12" s="29" t="inlineStr">
        <is>
          <t xml:space="preserve">Name: ANINZO, ARON BIEN P.                                                                                                                        </t>
        </is>
      </c>
      <c r="C12" t="inlineStr">
        <is>
          <t>Learner's ULI #:</t>
        </is>
      </c>
    </row>
    <row r="13" ht="14.4" customHeight="1" s="23">
      <c r="A13" s="29" t="inlineStr">
        <is>
          <t xml:space="preserve">Gender: MALE                                                                                                                 </t>
        </is>
      </c>
      <c r="C13" t="inlineStr">
        <is>
          <t>Date of Birth: May 1, 2006</t>
        </is>
      </c>
    </row>
    <row r="14" ht="18" customHeight="1" s="23">
      <c r="A14" s="19" t="inlineStr">
        <is>
          <t xml:space="preserve">Place of Birth: Santa Cruz, Manila                                                                                                                                                                                                                                                  </t>
        </is>
      </c>
      <c r="C14" s="17" t="inlineStr">
        <is>
          <t>Home Address: 96 E Paterno Street, Marikina City</t>
        </is>
      </c>
    </row>
    <row r="15" ht="5.25" customHeight="1" s="23"/>
    <row r="16" ht="14.4" customHeight="1" s="23">
      <c r="A16" s="2" t="inlineStr">
        <is>
          <t>Preliminary Education:</t>
        </is>
      </c>
    </row>
    <row r="17" ht="14.4" customHeight="1" s="23">
      <c r="A17" s="29" t="inlineStr">
        <is>
          <t xml:space="preserve">Elementary: Parang Elementary School                                                                                                                        </t>
        </is>
      </c>
      <c r="C17" s="14" t="inlineStr">
        <is>
          <t xml:space="preserve"> Year Last Attended: 2019</t>
        </is>
      </c>
      <c r="D17" s="14" t="n"/>
    </row>
    <row r="18" ht="14.4" customHeight="1" s="23">
      <c r="A18" s="29" t="inlineStr">
        <is>
          <t xml:space="preserve">Secondary: Parang High School                                                                                                                            </t>
        </is>
      </c>
      <c r="C18" t="inlineStr">
        <is>
          <t xml:space="preserve"> Year Last Attended: 2025</t>
        </is>
      </c>
    </row>
    <row r="19" ht="14.4" customHeight="1" s="23">
      <c r="A19" s="29" t="inlineStr">
        <is>
          <t xml:space="preserve">Tertiary:                                                                                                                                       </t>
        </is>
      </c>
      <c r="C19" t="inlineStr">
        <is>
          <t xml:space="preserve"> Year Last Attended: </t>
        </is>
      </c>
    </row>
    <row r="20" ht="6" customHeight="1" s="23"/>
    <row r="21" ht="15.75" customHeight="1" s="23">
      <c r="A21" s="21" t="inlineStr">
        <is>
          <t>TVET Program Taken: MECHATRONICS SERVICING NC II</t>
        </is>
      </c>
    </row>
    <row r="22" ht="15.75" customHeight="1" s="23">
      <c r="A22" s="21" t="inlineStr">
        <is>
          <t>Training Duration (in hours): 158 Hours</t>
        </is>
      </c>
      <c r="C22" s="16" t="inlineStr">
        <is>
          <t>Date: Finished: June 5, 2026</t>
        </is>
      </c>
    </row>
    <row r="23" ht="15.75" customHeight="1" s="23">
      <c r="A23" s="20" t="inlineStr">
        <is>
          <t xml:space="preserve">Date Started: May 8, 2026                                                                                                                       </t>
        </is>
      </c>
      <c r="C23" s="15" t="n"/>
      <c r="D23" s="15" t="n"/>
    </row>
    <row r="24" ht="15.75" customHeight="1" s="23">
      <c r="A24" s="20" t="inlineStr">
        <is>
          <t>Date of Graduation: June 10, 2026</t>
        </is>
      </c>
    </row>
    <row r="25" ht="6" customHeight="1" s="23"/>
    <row r="26" ht="29.25" customHeight="1" s="23">
      <c r="A26" s="3" t="inlineStr">
        <is>
          <t>Competency Code</t>
        </is>
      </c>
      <c r="B26" s="4" t="inlineStr">
        <is>
          <t>Unit of Competency</t>
        </is>
      </c>
      <c r="C26" s="4" t="inlineStr">
        <is>
          <t>Grades</t>
        </is>
      </c>
      <c r="D26" s="4" t="inlineStr">
        <is>
          <t>Remarks</t>
        </is>
      </c>
    </row>
    <row r="27" ht="15.75" customHeight="1" s="23">
      <c r="A27" s="26" t="inlineStr">
        <is>
          <t>BASIC COMPETENCIES</t>
        </is>
      </c>
      <c r="B27" s="32" t="n"/>
      <c r="C27" s="32" t="n"/>
      <c r="D27" s="32" t="n"/>
    </row>
    <row r="28" ht="15.75" customHeight="1" s="23">
      <c r="A28" s="5" t="inlineStr">
        <is>
          <t>400311210</t>
        </is>
      </c>
      <c r="B28" s="6" t="inlineStr">
        <is>
          <t>Participate in workplace communication</t>
        </is>
      </c>
      <c r="C28" s="12" t="inlineStr">
        <is>
          <t>92</t>
        </is>
      </c>
      <c r="D28" s="18" t="inlineStr">
        <is>
          <t>COMPETENT</t>
        </is>
      </c>
    </row>
    <row r="29" ht="15.75" customHeight="1" s="23">
      <c r="A29" s="5" t="inlineStr">
        <is>
          <t>400311211</t>
        </is>
      </c>
      <c r="B29" s="6" t="inlineStr">
        <is>
          <t>Work in team environment</t>
        </is>
      </c>
      <c r="C29" s="12" t="inlineStr">
        <is>
          <t>92</t>
        </is>
      </c>
      <c r="D29" s="18" t="inlineStr">
        <is>
          <t>COMPETENT</t>
        </is>
      </c>
    </row>
    <row r="30" ht="15.75" customHeight="1" s="23">
      <c r="A30" s="5" t="inlineStr">
        <is>
          <t>400311212</t>
        </is>
      </c>
      <c r="B30" s="6" t="inlineStr">
        <is>
          <t>Solve/address general workplace problems</t>
        </is>
      </c>
      <c r="C30" s="12" t="inlineStr">
        <is>
          <t>92</t>
        </is>
      </c>
      <c r="D30" s="18" t="inlineStr">
        <is>
          <t>COMPETENT</t>
        </is>
      </c>
    </row>
    <row r="31" ht="15.75" customHeight="1" s="23">
      <c r="A31" s="5" t="inlineStr">
        <is>
          <t>400311213</t>
        </is>
      </c>
      <c r="B31" s="6" t="inlineStr">
        <is>
          <t>Develop career and life decisions</t>
        </is>
      </c>
      <c r="C31" s="13" t="inlineStr">
        <is>
          <t>92</t>
        </is>
      </c>
      <c r="D31" s="18" t="inlineStr">
        <is>
          <t>COMPETENT</t>
        </is>
      </c>
    </row>
    <row r="32" ht="15.75" customHeight="1" s="23">
      <c r="A32" s="5" t="inlineStr">
        <is>
          <t>400311214</t>
        </is>
      </c>
      <c r="B32" s="6" t="inlineStr">
        <is>
          <t>Contribute to workplace innovation</t>
        </is>
      </c>
      <c r="C32" s="12" t="inlineStr">
        <is>
          <t>92</t>
        </is>
      </c>
      <c r="D32" s="18" t="inlineStr">
        <is>
          <t>COMPETENT</t>
        </is>
      </c>
    </row>
    <row r="33" ht="15.75" customHeight="1" s="23">
      <c r="A33" s="5" t="inlineStr">
        <is>
          <t>400311215</t>
        </is>
      </c>
      <c r="B33" s="6" t="inlineStr">
        <is>
          <t>Present relevant information</t>
        </is>
      </c>
      <c r="C33" s="12" t="inlineStr">
        <is>
          <t>92</t>
        </is>
      </c>
      <c r="D33" s="18" t="inlineStr">
        <is>
          <t>COMPETENT</t>
        </is>
      </c>
    </row>
    <row r="34" ht="15.75" customHeight="1" s="23">
      <c r="A34" s="5" t="inlineStr">
        <is>
          <t>400311216</t>
        </is>
      </c>
      <c r="B34" s="8" t="inlineStr">
        <is>
          <t>Practice occupational safety and health policies and procedures</t>
        </is>
      </c>
      <c r="C34" s="12" t="inlineStr">
        <is>
          <t>92</t>
        </is>
      </c>
      <c r="D34" s="18" t="inlineStr">
        <is>
          <t>COMPETENT</t>
        </is>
      </c>
    </row>
    <row r="35" ht="15.75" customHeight="1" s="23">
      <c r="A35" s="5" t="inlineStr">
        <is>
          <t>400311217</t>
        </is>
      </c>
      <c r="B35" s="9" t="inlineStr">
        <is>
          <t>Exercise efficient and effective sustainable practices in the workplace</t>
        </is>
      </c>
      <c r="C35" s="12" t="inlineStr">
        <is>
          <t>92</t>
        </is>
      </c>
      <c r="D35" s="18" t="inlineStr">
        <is>
          <t>COMPETENT</t>
        </is>
      </c>
    </row>
    <row r="36" ht="15.75" customHeight="1" s="23">
      <c r="A36" s="5" t="inlineStr">
        <is>
          <t>400311218</t>
        </is>
      </c>
      <c r="B36" s="6" t="inlineStr">
        <is>
          <t>Practice entrepreneurial skills in the workplace</t>
        </is>
      </c>
      <c r="C36" s="12" t="inlineStr">
        <is>
          <t>92</t>
        </is>
      </c>
      <c r="D36" s="18" t="inlineStr">
        <is>
          <t>COMPETENT</t>
        </is>
      </c>
    </row>
    <row r="37" ht="15.75" customHeight="1" s="23">
      <c r="A37" s="26" t="inlineStr">
        <is>
          <t>COMMON COMPETENCIES</t>
        </is>
      </c>
      <c r="B37" s="32" t="n"/>
      <c r="C37" s="32" t="n"/>
      <c r="D37" s="32" t="n"/>
    </row>
    <row r="38" ht="15.75" customHeight="1" s="23">
      <c r="A38" s="10" t="inlineStr">
        <is>
          <t>ELC311205</t>
        </is>
      </c>
      <c r="B38" s="6" t="inlineStr">
        <is>
          <t>Use Hand Tools</t>
        </is>
      </c>
      <c r="C38" s="7" t="inlineStr">
        <is>
          <t>92</t>
        </is>
      </c>
      <c r="D38" s="18" t="inlineStr">
        <is>
          <t>COMPETENT</t>
        </is>
      </c>
    </row>
    <row r="39" ht="15.75" customHeight="1" s="23">
      <c r="A39" s="10" t="inlineStr">
        <is>
          <t>ELC311201</t>
        </is>
      </c>
      <c r="B39" s="6" t="inlineStr">
        <is>
          <t>Perform Mensuration and Calculation</t>
        </is>
      </c>
      <c r="C39" s="7" t="inlineStr">
        <is>
          <t>92</t>
        </is>
      </c>
      <c r="D39" s="18" t="inlineStr">
        <is>
          <t>COMPETENT</t>
        </is>
      </c>
    </row>
    <row r="40" ht="15.75" customHeight="1" s="23">
      <c r="A40" s="10" t="inlineStr">
        <is>
          <t>ELC311202</t>
        </is>
      </c>
      <c r="B40" s="6" t="inlineStr">
        <is>
          <t>Prepare and Interpret Technical Drawing</t>
        </is>
      </c>
      <c r="C40" s="7" t="inlineStr">
        <is>
          <t>92</t>
        </is>
      </c>
      <c r="D40" s="18" t="inlineStr">
        <is>
          <t>COMPETENT</t>
        </is>
      </c>
    </row>
    <row r="41" ht="15.75" customHeight="1" s="23">
      <c r="A41" s="10" t="inlineStr">
        <is>
          <t>ELC311204</t>
        </is>
      </c>
      <c r="B41" s="6" t="inlineStr">
        <is>
          <t>Apply Quality Standards</t>
        </is>
      </c>
      <c r="C41" s="7" t="inlineStr">
        <is>
          <t>92</t>
        </is>
      </c>
      <c r="D41" s="18" t="inlineStr">
        <is>
          <t>COMPETENT</t>
        </is>
      </c>
    </row>
    <row r="42" ht="15.75" customHeight="1" s="23">
      <c r="A42" s="10" t="inlineStr">
        <is>
          <t>ELC311203</t>
        </is>
      </c>
      <c r="B42" s="6" t="inlineStr">
        <is>
          <t>Perform Computer Operations</t>
        </is>
      </c>
      <c r="C42" s="7" t="inlineStr">
        <is>
          <t>92</t>
        </is>
      </c>
      <c r="D42" s="18" t="inlineStr">
        <is>
          <t>COMPETENT</t>
        </is>
      </c>
    </row>
    <row r="43" ht="15.75" customHeight="1" s="23">
      <c r="A43" s="10" t="inlineStr">
        <is>
          <t xml:space="preserve">ELC311206 </t>
        </is>
      </c>
      <c r="B43" s="9" t="inlineStr">
        <is>
          <t>Terminate and Connect Electrical Wiring and Electronic Circuits</t>
        </is>
      </c>
      <c r="C43" s="7" t="inlineStr">
        <is>
          <t>92</t>
        </is>
      </c>
      <c r="D43" s="18" t="inlineStr">
        <is>
          <t>COMPETENT</t>
        </is>
      </c>
    </row>
    <row r="44" ht="15.75" customHeight="1" s="23">
      <c r="A44" s="10" t="inlineStr">
        <is>
          <t>ELC311209</t>
        </is>
      </c>
      <c r="B44" s="6" t="inlineStr">
        <is>
          <t>Test Electronic Components</t>
        </is>
      </c>
      <c r="C44" s="7" t="inlineStr">
        <is>
          <t>92</t>
        </is>
      </c>
      <c r="D44" s="18" t="inlineStr">
        <is>
          <t>COMPETENT</t>
        </is>
      </c>
    </row>
    <row r="45" ht="15.75" customHeight="1" s="23">
      <c r="A45" s="26" t="inlineStr">
        <is>
          <t>CORE COMPETENCIES</t>
        </is>
      </c>
      <c r="B45" s="32" t="n"/>
      <c r="C45" s="32" t="n"/>
      <c r="D45" s="32" t="n"/>
    </row>
    <row r="46" ht="15.75" customHeight="1" s="23">
      <c r="A46" s="10" t="inlineStr">
        <is>
          <t>ELC311301</t>
        </is>
      </c>
      <c r="B46" s="9" t="inlineStr">
        <is>
          <t>Install Mechatronics and Automation Devices</t>
        </is>
      </c>
      <c r="C46" s="7" t="inlineStr">
        <is>
          <t>92</t>
        </is>
      </c>
      <c r="D46" s="18" t="inlineStr">
        <is>
          <t>COMPETENT</t>
        </is>
      </c>
    </row>
    <row r="47" ht="15.75" customHeight="1" s="23">
      <c r="A47" s="10" t="inlineStr">
        <is>
          <t>ELC311302</t>
        </is>
      </c>
      <c r="B47" s="9" t="inlineStr">
        <is>
          <t>Configure and Test Mechatronics and Automation System</t>
        </is>
      </c>
      <c r="C47" s="7" t="inlineStr">
        <is>
          <t>92</t>
        </is>
      </c>
      <c r="D47" s="18" t="inlineStr">
        <is>
          <t>COMPETENT</t>
        </is>
      </c>
    </row>
    <row r="48" ht="15.75" customHeight="1" s="23"/>
    <row r="49" ht="15.75" customHeight="1" s="23">
      <c r="A49" s="22" t="inlineStr">
        <is>
          <t xml:space="preserve">       Prepared by:                                                                                            Noted by:</t>
        </is>
      </c>
    </row>
    <row r="50" ht="15.75" customHeight="1" s="23">
      <c r="A50" s="22" t="n"/>
      <c r="B50" s="22" t="n"/>
      <c r="C50" s="22" t="n"/>
    </row>
    <row r="51" ht="15.75" customHeight="1" s="23"/>
    <row r="52" ht="15.75" customHeight="1" s="23">
      <c r="A52" s="24" t="inlineStr">
        <is>
          <t xml:space="preserve">                 GIRLIE R. MALIJAN                                                                                   MA. THERESA P. BERMUDEZ</t>
        </is>
      </c>
    </row>
    <row r="53" ht="15.75" customHeight="1" s="23">
      <c r="A53" s="25" t="inlineStr">
        <is>
          <t xml:space="preserve">                         Registrar                                                                                                      TVI Administrator</t>
        </is>
      </c>
    </row>
    <row r="54" ht="15.75" customHeight="1" s="23"/>
    <row r="55" ht="15.75" customHeight="1" s="23"/>
    <row r="56" ht="15.75" customHeight="1" s="23"/>
    <row r="57" ht="15.75" customHeight="1" s="23"/>
    <row r="58" ht="15.75" customHeight="1" s="23"/>
    <row r="59" ht="15.75" customHeight="1" s="23"/>
    <row r="60" ht="15.75" customHeight="1" s="23"/>
    <row r="61" ht="15.75" customHeight="1" s="23"/>
    <row r="62" ht="15.75" customHeight="1" s="23"/>
    <row r="63" ht="15.75" customHeight="1" s="23"/>
    <row r="64" ht="15.75" customHeight="1" s="23"/>
    <row r="65" ht="15.75" customHeight="1" s="23"/>
    <row r="66" ht="15.75" customHeight="1" s="23"/>
    <row r="67" ht="15.75" customHeight="1" s="23"/>
    <row r="68" ht="15.75" customHeight="1" s="23"/>
    <row r="69" ht="15.75" customHeight="1" s="23"/>
    <row r="70" ht="15.75" customHeight="1" s="23"/>
    <row r="71" ht="15.75" customHeight="1" s="23"/>
    <row r="72" ht="15.75" customHeight="1" s="23"/>
    <row r="73" ht="15.75" customHeight="1" s="23"/>
    <row r="74" ht="15.75" customHeight="1" s="23"/>
    <row r="75" ht="15.75" customHeight="1" s="23"/>
    <row r="76" ht="15.75" customHeight="1" s="23"/>
    <row r="77" ht="15.75" customHeight="1" s="23"/>
    <row r="78" ht="15.75" customHeight="1" s="23"/>
    <row r="79" ht="15.75" customHeight="1" s="23"/>
    <row r="80" ht="15.75" customHeight="1" s="23"/>
    <row r="81" ht="15.75" customHeight="1" s="23"/>
    <row r="82" ht="15.75" customHeight="1" s="23"/>
    <row r="83" ht="15.75" customHeight="1" s="23"/>
    <row r="84" ht="15.75" customHeight="1" s="23"/>
    <row r="85" ht="15.75" customHeight="1" s="23"/>
    <row r="86" ht="15.75" customHeight="1" s="23"/>
    <row r="87" ht="15.75" customHeight="1" s="23"/>
    <row r="88" ht="15.75" customHeight="1" s="23"/>
    <row r="89" ht="15.75" customHeight="1" s="23"/>
    <row r="90" ht="15.75" customHeight="1" s="23"/>
    <row r="91" ht="15.75" customHeight="1" s="23"/>
    <row r="92" ht="15.75" customHeight="1" s="23"/>
    <row r="93" ht="15.75" customHeight="1" s="23"/>
    <row r="94" ht="15.75" customHeight="1" s="23"/>
    <row r="95" ht="15.75" customHeight="1" s="23"/>
    <row r="96" ht="15.75" customHeight="1" s="23"/>
    <row r="97" ht="15.75" customHeight="1" s="23"/>
    <row r="98" ht="15.75" customHeight="1" s="23"/>
    <row r="99" ht="15.75" customHeight="1" s="23"/>
    <row r="100" ht="15.75" customHeight="1" s="23"/>
    <row r="101" ht="15.75" customHeight="1" s="23"/>
    <row r="102" ht="15.75" customHeight="1" s="23"/>
    <row r="103" ht="15.75" customHeight="1" s="23"/>
    <row r="104" ht="15.75" customHeight="1" s="23"/>
    <row r="105" ht="15.75" customHeight="1" s="23"/>
    <row r="106" ht="15.75" customHeight="1" s="23"/>
    <row r="107" ht="15.75" customHeight="1" s="23"/>
    <row r="108" ht="15.75" customHeight="1" s="23"/>
    <row r="109" ht="15.75" customHeight="1" s="23"/>
    <row r="110" ht="15.75" customHeight="1" s="23"/>
    <row r="111" ht="15.75" customHeight="1" s="23"/>
    <row r="112" ht="15.75" customHeight="1" s="23"/>
    <row r="113" ht="15.75" customHeight="1" s="23"/>
    <row r="114" ht="15.75" customHeight="1" s="23"/>
    <row r="115" ht="15.75" customHeight="1" s="23"/>
    <row r="116" ht="15.75" customHeight="1" s="23"/>
    <row r="117" ht="15.75" customHeight="1" s="23"/>
    <row r="118" ht="15.75" customHeight="1" s="23"/>
    <row r="119" ht="15.75" customHeight="1" s="23"/>
    <row r="120" ht="15.75" customHeight="1" s="23"/>
    <row r="121" ht="15.75" customHeight="1" s="23"/>
    <row r="122" ht="15.75" customHeight="1" s="23"/>
    <row r="123" ht="15.75" customHeight="1" s="23"/>
    <row r="124" ht="15.75" customHeight="1" s="23"/>
    <row r="125" ht="15.75" customHeight="1" s="23"/>
    <row r="126" ht="15.75" customHeight="1" s="23"/>
    <row r="127" ht="15.75" customHeight="1" s="23"/>
    <row r="128" ht="15.75" customHeight="1" s="23"/>
    <row r="129" ht="15.75" customHeight="1" s="23"/>
    <row r="130" ht="15.75" customHeight="1" s="23"/>
    <row r="131" ht="15.75" customHeight="1" s="23"/>
    <row r="132" ht="15.75" customHeight="1" s="23"/>
    <row r="133" ht="15.75" customHeight="1" s="23"/>
    <row r="134" ht="15.75" customHeight="1" s="23"/>
    <row r="135" ht="15.75" customHeight="1" s="23"/>
    <row r="136" ht="15.75" customHeight="1" s="23"/>
    <row r="137" ht="15.75" customHeight="1" s="23"/>
    <row r="138" ht="15.75" customHeight="1" s="23"/>
    <row r="139" ht="15.75" customHeight="1" s="23"/>
    <row r="140" ht="15.75" customHeight="1" s="23"/>
    <row r="141" ht="15.75" customHeight="1" s="23"/>
    <row r="142" ht="15.75" customHeight="1" s="23"/>
    <row r="143" ht="15.75" customHeight="1" s="23"/>
    <row r="144" ht="15.75" customHeight="1" s="23"/>
    <row r="145" ht="15.75" customHeight="1" s="23"/>
    <row r="146" ht="15.75" customHeight="1" s="23"/>
    <row r="147" ht="15.75" customHeight="1" s="23"/>
    <row r="148" ht="15.75" customHeight="1" s="23"/>
    <row r="149" ht="15.75" customHeight="1" s="23"/>
    <row r="150" ht="15.75" customHeight="1" s="23"/>
    <row r="151" ht="15.75" customHeight="1" s="23"/>
    <row r="152" ht="15.75" customHeight="1" s="23"/>
    <row r="153" ht="15.75" customHeight="1" s="23"/>
    <row r="154" ht="15.75" customHeight="1" s="23"/>
    <row r="155" ht="15.75" customHeight="1" s="23"/>
    <row r="156" ht="15.75" customHeight="1" s="23"/>
    <row r="157" ht="15.75" customHeight="1" s="23"/>
    <row r="158" ht="15.75" customHeight="1" s="23"/>
    <row r="159" ht="15.75" customHeight="1" s="23"/>
    <row r="160" ht="15.75" customHeight="1" s="23"/>
    <row r="161" ht="15.75" customHeight="1" s="23"/>
    <row r="162" ht="15.75" customHeight="1" s="23"/>
    <row r="163" ht="15.75" customHeight="1" s="23"/>
    <row r="164" ht="15.75" customHeight="1" s="23"/>
    <row r="165" ht="15.75" customHeight="1" s="23"/>
    <row r="166" ht="15.75" customHeight="1" s="23"/>
    <row r="167" ht="15.75" customHeight="1" s="23"/>
    <row r="168" ht="15.75" customHeight="1" s="23"/>
    <row r="169" ht="15.75" customHeight="1" s="23"/>
    <row r="170" ht="15.75" customHeight="1" s="23"/>
    <row r="171" ht="15.75" customHeight="1" s="23"/>
    <row r="172" ht="15.75" customHeight="1" s="23"/>
    <row r="173" ht="15.75" customHeight="1" s="23"/>
    <row r="174" ht="15.75" customHeight="1" s="23"/>
    <row r="175" ht="15.75" customHeight="1" s="23"/>
    <row r="176" ht="15.75" customHeight="1" s="23"/>
    <row r="177" ht="15.75" customHeight="1" s="23"/>
    <row r="178" ht="15.75" customHeight="1" s="23"/>
    <row r="179" ht="15.75" customHeight="1" s="23"/>
    <row r="180" ht="15.75" customHeight="1" s="23"/>
    <row r="181" ht="15.75" customHeight="1" s="23"/>
    <row r="182" ht="15.75" customHeight="1" s="23"/>
    <row r="183" ht="15.75" customHeight="1" s="23"/>
    <row r="184" ht="15.75" customHeight="1" s="23"/>
    <row r="185" ht="15.75" customHeight="1" s="23"/>
    <row r="186" ht="15.75" customHeight="1" s="23"/>
    <row r="187" ht="15.75" customHeight="1" s="23"/>
    <row r="188" ht="15.75" customHeight="1" s="23"/>
    <row r="189" ht="15.75" customHeight="1" s="23"/>
    <row r="190" ht="15.75" customHeight="1" s="23"/>
    <row r="191" ht="15.75" customHeight="1" s="23"/>
    <row r="192" ht="15.75" customHeight="1" s="23"/>
    <row r="193" ht="15.75" customHeight="1" s="23"/>
    <row r="194" ht="15.75" customHeight="1" s="23"/>
    <row r="195" ht="15.75" customHeight="1" s="23"/>
    <row r="196" ht="15.75" customHeight="1" s="23"/>
    <row r="197" ht="15.75" customHeight="1" s="23"/>
    <row r="198" ht="15.75" customHeight="1" s="23"/>
    <row r="199" ht="15.75" customHeight="1" s="23"/>
    <row r="200" ht="15.75" customHeight="1" s="23"/>
    <row r="201" ht="15.75" customHeight="1" s="23"/>
    <row r="202" ht="15.75" customHeight="1" s="23"/>
    <row r="203" ht="15.75" customHeight="1" s="23"/>
    <row r="204" ht="15.75" customHeight="1" s="23"/>
    <row r="205" ht="15.75" customHeight="1" s="23"/>
    <row r="206" ht="15.75" customHeight="1" s="23"/>
    <row r="207" ht="15.75" customHeight="1" s="23"/>
    <row r="208" ht="15.75" customHeight="1" s="23"/>
    <row r="209" ht="15.75" customHeight="1" s="23"/>
    <row r="210" ht="15.75" customHeight="1" s="23"/>
    <row r="211" ht="15.75" customHeight="1" s="23"/>
    <row r="212" ht="15.75" customHeight="1" s="23"/>
    <row r="213" ht="15.75" customHeight="1" s="23"/>
    <row r="214" ht="15.75" customHeight="1" s="23"/>
    <row r="215" ht="15.75" customHeight="1" s="23"/>
    <row r="216" ht="15.75" customHeight="1" s="23"/>
    <row r="217" ht="15.75" customHeight="1" s="23"/>
    <row r="218" ht="15.75" customHeight="1" s="23"/>
    <row r="219" ht="15.75" customHeight="1" s="23"/>
    <row r="220" ht="15.75" customHeight="1" s="23"/>
    <row r="221" ht="15.75" customHeight="1" s="23"/>
    <row r="222" ht="15.75" customHeight="1" s="23"/>
    <row r="223" ht="15.75" customHeight="1" s="23"/>
    <row r="224" ht="15.75" customHeight="1" s="23"/>
    <row r="225" ht="15.75" customHeight="1" s="23"/>
    <row r="226" ht="15.75" customHeight="1" s="23"/>
    <row r="227" ht="15.75" customHeight="1" s="23"/>
    <row r="228" ht="15.75" customHeight="1" s="23"/>
    <row r="229" ht="15.75" customHeight="1" s="23"/>
    <row r="230" ht="15.75" customHeight="1" s="23"/>
    <row r="231" ht="15.75" customHeight="1" s="23"/>
    <row r="232" ht="15.75" customHeight="1" s="23"/>
    <row r="233" ht="15.75" customHeight="1" s="23"/>
    <row r="234" ht="15.75" customHeight="1" s="23"/>
    <row r="235" ht="15.75" customHeight="1" s="23"/>
    <row r="236" ht="15.75" customHeight="1" s="23"/>
    <row r="237" ht="15.75" customHeight="1" s="23"/>
    <row r="238" ht="15.75" customHeight="1" s="23"/>
    <row r="239" ht="15.75" customHeight="1" s="23"/>
    <row r="240" ht="15.75" customHeight="1" s="23"/>
    <row r="241" ht="15.75" customHeight="1" s="23"/>
    <row r="242" ht="15.75" customHeight="1" s="23"/>
    <row r="243" ht="15.75" customHeight="1" s="23"/>
    <row r="244" ht="15.75" customHeight="1" s="23"/>
    <row r="245" ht="15.75" customHeight="1" s="23"/>
    <row r="246" ht="15.75" customHeight="1" s="23"/>
    <row r="247" ht="15.75" customHeight="1" s="23"/>
    <row r="248" ht="15.75" customHeight="1" s="23"/>
    <row r="249" ht="15.75" customHeight="1" s="23"/>
    <row r="250" ht="15.75" customHeight="1" s="23"/>
    <row r="251" ht="15.75" customHeight="1" s="23"/>
    <row r="252" ht="15.75" customHeight="1" s="23"/>
    <row r="253" ht="15.75" customHeight="1" s="23"/>
    <row r="254" ht="15.75" customHeight="1" s="23"/>
    <row r="255" ht="15.75" customHeight="1" s="23"/>
    <row r="256" ht="15.75" customHeight="1" s="23"/>
    <row r="257" ht="15.75" customHeight="1" s="23"/>
    <row r="258" ht="15.75" customHeight="1" s="23"/>
    <row r="259" ht="15.75" customHeight="1" s="23"/>
    <row r="260" ht="15.75" customHeight="1" s="23"/>
    <row r="261" ht="15.75" customHeight="1" s="23"/>
    <row r="262" ht="15.75" customHeight="1" s="23"/>
    <row r="263" ht="15.75" customHeight="1" s="23"/>
    <row r="264" ht="15.75" customHeight="1" s="23"/>
    <row r="265" ht="15.75" customHeight="1" s="23"/>
    <row r="266" ht="15.75" customHeight="1" s="23"/>
    <row r="267" ht="15.75" customHeight="1" s="23"/>
    <row r="268" ht="15.75" customHeight="1" s="23"/>
    <row r="269" ht="15.75" customHeight="1" s="23"/>
    <row r="270" ht="15.75" customHeight="1" s="23"/>
    <row r="271" ht="15.75" customHeight="1" s="23"/>
    <row r="272" ht="15.75" customHeight="1" s="23"/>
    <row r="273" ht="15.75" customHeight="1" s="23"/>
    <row r="274" ht="15.75" customHeight="1" s="23"/>
    <row r="275" ht="15.75" customHeight="1" s="23"/>
    <row r="276" ht="15.75" customHeight="1" s="23"/>
    <row r="277" ht="15.75" customHeight="1" s="23"/>
    <row r="278" ht="15.75" customHeight="1" s="23"/>
    <row r="279" ht="15.75" customHeight="1" s="23"/>
    <row r="280" ht="15.75" customHeight="1" s="23"/>
    <row r="281" ht="15.75" customHeight="1" s="23"/>
    <row r="282" ht="15.75" customHeight="1" s="23"/>
    <row r="283" ht="15.75" customHeight="1" s="23"/>
    <row r="284" ht="15.75" customHeight="1" s="23"/>
    <row r="285" ht="15.75" customHeight="1" s="23"/>
    <row r="286" ht="15.75" customHeight="1" s="23"/>
    <row r="287" ht="15.75" customHeight="1" s="23"/>
    <row r="288" ht="15.75" customHeight="1" s="23"/>
    <row r="289" ht="15.75" customHeight="1" s="23"/>
    <row r="290" ht="15.75" customHeight="1" s="23"/>
    <row r="291" ht="15.75" customHeight="1" s="23"/>
    <row r="292" ht="15.75" customHeight="1" s="23"/>
    <row r="293" ht="15.75" customHeight="1" s="23"/>
    <row r="294" ht="15.75" customHeight="1" s="23"/>
    <row r="295" ht="15.75" customHeight="1" s="23"/>
    <row r="296" ht="15.75" customHeight="1" s="23"/>
    <row r="297" ht="15.75" customHeight="1" s="23"/>
    <row r="298" ht="15.75" customHeight="1" s="23"/>
    <row r="299" ht="15.75" customHeight="1" s="23"/>
    <row r="300" ht="15.75" customHeight="1" s="23"/>
    <row r="301" ht="15.75" customHeight="1" s="23"/>
    <row r="302" ht="15.75" customHeight="1" s="23"/>
    <row r="303" ht="15.75" customHeight="1" s="23"/>
    <row r="304" ht="15.75" customHeight="1" s="23"/>
    <row r="305" ht="15.75" customHeight="1" s="23"/>
    <row r="306" ht="15.75" customHeight="1" s="23"/>
    <row r="307" ht="15.75" customHeight="1" s="23"/>
    <row r="308" ht="15.75" customHeight="1" s="23"/>
    <row r="309" ht="15.75" customHeight="1" s="23"/>
    <row r="310" ht="15.75" customHeight="1" s="23"/>
    <row r="311" ht="15.75" customHeight="1" s="23"/>
    <row r="312" ht="15.75" customHeight="1" s="23"/>
    <row r="313" ht="15.75" customHeight="1" s="23"/>
    <row r="314" ht="15.75" customHeight="1" s="23"/>
    <row r="315" ht="15.75" customHeight="1" s="23"/>
    <row r="316" ht="15.75" customHeight="1" s="23"/>
    <row r="317" ht="15.75" customHeight="1" s="23"/>
    <row r="318" ht="15.75" customHeight="1" s="23"/>
    <row r="319" ht="15.75" customHeight="1" s="23"/>
    <row r="320" ht="15.75" customHeight="1" s="23"/>
    <row r="321" ht="15.75" customHeight="1" s="23"/>
    <row r="322" ht="15.75" customHeight="1" s="23"/>
    <row r="323" ht="15.75" customHeight="1" s="23"/>
    <row r="324" ht="15.75" customHeight="1" s="23"/>
    <row r="325" ht="15.75" customHeight="1" s="23"/>
    <row r="326" ht="15.75" customHeight="1" s="23"/>
    <row r="327" ht="15.75" customHeight="1" s="23"/>
    <row r="328" ht="15.75" customHeight="1" s="23"/>
    <row r="329" ht="15.75" customHeight="1" s="23"/>
    <row r="330" ht="15.75" customHeight="1" s="23"/>
    <row r="331" ht="15.75" customHeight="1" s="23"/>
    <row r="332" ht="15.75" customHeight="1" s="23"/>
    <row r="333" ht="15.75" customHeight="1" s="23"/>
    <row r="334" ht="15.75" customHeight="1" s="23"/>
    <row r="335" ht="15.75" customHeight="1" s="23"/>
    <row r="336" ht="15.75" customHeight="1" s="23"/>
    <row r="337" ht="15.75" customHeight="1" s="23"/>
    <row r="338" ht="15.75" customHeight="1" s="23"/>
    <row r="339" ht="15.75" customHeight="1" s="23"/>
    <row r="340" ht="15.75" customHeight="1" s="23"/>
    <row r="341" ht="15.75" customHeight="1" s="23"/>
    <row r="342" ht="15.75" customHeight="1" s="23"/>
    <row r="343" ht="15.75" customHeight="1" s="23"/>
    <row r="344" ht="15.75" customHeight="1" s="23"/>
    <row r="345" ht="15.75" customHeight="1" s="23"/>
    <row r="346" ht="15.75" customHeight="1" s="23"/>
    <row r="347" ht="15.75" customHeight="1" s="23"/>
    <row r="348" ht="15.75" customHeight="1" s="23"/>
    <row r="349" ht="15.75" customHeight="1" s="23"/>
    <row r="350" ht="15.75" customHeight="1" s="23"/>
    <row r="351" ht="15.75" customHeight="1" s="23"/>
    <row r="352" ht="15.75" customHeight="1" s="23"/>
    <row r="353" ht="15.75" customHeight="1" s="23"/>
    <row r="354" ht="15.75" customHeight="1" s="23"/>
    <row r="355" ht="15.75" customHeight="1" s="23"/>
    <row r="356" ht="15.75" customHeight="1" s="23"/>
    <row r="357" ht="15.75" customHeight="1" s="23"/>
    <row r="358" ht="15.75" customHeight="1" s="23"/>
    <row r="359" ht="15.75" customHeight="1" s="23"/>
    <row r="360" ht="15.75" customHeight="1" s="23"/>
    <row r="361" ht="15.75" customHeight="1" s="23"/>
    <row r="362" ht="15.75" customHeight="1" s="23"/>
    <row r="363" ht="15.75" customHeight="1" s="23"/>
    <row r="364" ht="15.75" customHeight="1" s="23"/>
    <row r="365" ht="15.75" customHeight="1" s="23"/>
    <row r="366" ht="15.75" customHeight="1" s="23"/>
    <row r="367" ht="15.75" customHeight="1" s="23"/>
    <row r="368" ht="15.75" customHeight="1" s="23"/>
    <row r="369" ht="15.75" customHeight="1" s="23"/>
    <row r="370" ht="15.75" customHeight="1" s="23"/>
    <row r="371" ht="15.75" customHeight="1" s="23"/>
    <row r="372" ht="15.75" customHeight="1" s="23"/>
    <row r="373" ht="15.75" customHeight="1" s="23"/>
    <row r="374" ht="15.75" customHeight="1" s="23"/>
    <row r="375" ht="15.75" customHeight="1" s="23"/>
    <row r="376" ht="15.75" customHeight="1" s="23"/>
    <row r="377" ht="15.75" customHeight="1" s="23"/>
    <row r="378" ht="15.75" customHeight="1" s="23"/>
    <row r="379" ht="15.75" customHeight="1" s="23"/>
    <row r="380" ht="15.75" customHeight="1" s="23"/>
    <row r="381" ht="15.75" customHeight="1" s="23"/>
    <row r="382" ht="15.75" customHeight="1" s="23"/>
    <row r="383" ht="15.75" customHeight="1" s="23"/>
    <row r="384" ht="15.75" customHeight="1" s="23"/>
    <row r="385" ht="15.75" customHeight="1" s="23"/>
    <row r="386" ht="15.75" customHeight="1" s="23"/>
    <row r="387" ht="15.75" customHeight="1" s="23"/>
    <row r="388" ht="15.75" customHeight="1" s="23"/>
    <row r="389" ht="15.75" customHeight="1" s="23"/>
    <row r="390" ht="15.75" customHeight="1" s="23"/>
    <row r="391" ht="15.75" customHeight="1" s="23"/>
    <row r="392" ht="15.75" customHeight="1" s="23"/>
    <row r="393" ht="15.75" customHeight="1" s="23"/>
    <row r="394" ht="15.75" customHeight="1" s="23"/>
    <row r="395" ht="15.75" customHeight="1" s="23"/>
    <row r="396" ht="15.75" customHeight="1" s="23"/>
    <row r="397" ht="15.75" customHeight="1" s="23"/>
    <row r="398" ht="15.75" customHeight="1" s="23"/>
    <row r="399" ht="15.75" customHeight="1" s="23"/>
    <row r="400" ht="15.75" customHeight="1" s="23"/>
    <row r="401" ht="15.75" customHeight="1" s="23"/>
    <row r="402" ht="15.75" customHeight="1" s="23"/>
    <row r="403" ht="15.75" customHeight="1" s="23"/>
    <row r="404" ht="15.75" customHeight="1" s="23"/>
    <row r="405" ht="15.75" customHeight="1" s="23"/>
    <row r="406" ht="15.75" customHeight="1" s="23"/>
    <row r="407" ht="15.75" customHeight="1" s="23"/>
    <row r="408" ht="15.75" customHeight="1" s="23"/>
    <row r="409" ht="15.75" customHeight="1" s="23"/>
    <row r="410" ht="15.75" customHeight="1" s="23"/>
    <row r="411" ht="15.75" customHeight="1" s="23"/>
    <row r="412" ht="15.75" customHeight="1" s="23"/>
    <row r="413" ht="15.75" customHeight="1" s="23"/>
    <row r="414" ht="15.75" customHeight="1" s="23"/>
    <row r="415" ht="15.75" customHeight="1" s="23"/>
    <row r="416" ht="15.75" customHeight="1" s="23"/>
    <row r="417" ht="15.75" customHeight="1" s="23"/>
    <row r="418" ht="15.75" customHeight="1" s="23"/>
    <row r="419" ht="15.75" customHeight="1" s="23"/>
    <row r="420" ht="15.75" customHeight="1" s="23"/>
    <row r="421" ht="15.75" customHeight="1" s="23"/>
    <row r="422" ht="15.75" customHeight="1" s="23"/>
    <row r="423" ht="15.75" customHeight="1" s="23"/>
    <row r="424" ht="15.75" customHeight="1" s="23"/>
    <row r="425" ht="15.75" customHeight="1" s="23"/>
    <row r="426" ht="15.75" customHeight="1" s="23"/>
    <row r="427" ht="15.75" customHeight="1" s="23"/>
    <row r="428" ht="15.75" customHeight="1" s="23"/>
    <row r="429" ht="15.75" customHeight="1" s="23"/>
    <row r="430" ht="15.75" customHeight="1" s="23"/>
    <row r="431" ht="15.75" customHeight="1" s="23"/>
    <row r="432" ht="15.75" customHeight="1" s="23"/>
    <row r="433" ht="15.75" customHeight="1" s="23"/>
    <row r="434" ht="15.75" customHeight="1" s="23"/>
    <row r="435" ht="15.75" customHeight="1" s="23"/>
    <row r="436" ht="15.75" customHeight="1" s="23"/>
    <row r="437" ht="15.75" customHeight="1" s="23"/>
    <row r="438" ht="15.75" customHeight="1" s="23"/>
    <row r="439" ht="15.75" customHeight="1" s="23"/>
    <row r="440" ht="15.75" customHeight="1" s="23"/>
    <row r="441" ht="15.75" customHeight="1" s="23"/>
    <row r="442" ht="15.75" customHeight="1" s="23"/>
    <row r="443" ht="15.75" customHeight="1" s="23"/>
    <row r="444" ht="15.75" customHeight="1" s="23"/>
    <row r="445" ht="15.75" customHeight="1" s="23"/>
    <row r="446" ht="15.75" customHeight="1" s="23"/>
    <row r="447" ht="15.75" customHeight="1" s="23"/>
    <row r="448" ht="15.75" customHeight="1" s="23"/>
    <row r="449" ht="15.75" customHeight="1" s="23"/>
    <row r="450" ht="15.75" customHeight="1" s="23"/>
    <row r="451" ht="15.75" customHeight="1" s="23"/>
    <row r="452" ht="15.75" customHeight="1" s="23"/>
    <row r="453" ht="15.75" customHeight="1" s="23"/>
    <row r="454" ht="15.75" customHeight="1" s="23"/>
    <row r="455" ht="15.75" customHeight="1" s="23"/>
    <row r="456" ht="15.75" customHeight="1" s="23"/>
    <row r="457" ht="15.75" customHeight="1" s="23"/>
    <row r="458" ht="15.75" customHeight="1" s="23"/>
    <row r="459" ht="15.75" customHeight="1" s="23"/>
    <row r="460" ht="15.75" customHeight="1" s="23"/>
    <row r="461" ht="15.75" customHeight="1" s="23"/>
    <row r="462" ht="15.75" customHeight="1" s="23"/>
    <row r="463" ht="15.75" customHeight="1" s="23"/>
    <row r="464" ht="15.75" customHeight="1" s="23"/>
    <row r="465" ht="15.75" customHeight="1" s="23"/>
    <row r="466" ht="15.75" customHeight="1" s="23"/>
    <row r="467" ht="15.75" customHeight="1" s="23"/>
    <row r="468" ht="15.75" customHeight="1" s="23"/>
    <row r="469" ht="15.75" customHeight="1" s="23"/>
    <row r="470" ht="15.75" customHeight="1" s="23"/>
    <row r="471" ht="15.75" customHeight="1" s="23"/>
    <row r="472" ht="15.75" customHeight="1" s="23"/>
    <row r="473" ht="15.75" customHeight="1" s="23"/>
    <row r="474" ht="15.75" customHeight="1" s="23"/>
    <row r="475" ht="15.75" customHeight="1" s="23"/>
    <row r="476" ht="15.75" customHeight="1" s="23"/>
    <row r="477" ht="15.75" customHeight="1" s="23"/>
    <row r="478" ht="15.75" customHeight="1" s="23"/>
    <row r="479" ht="15.75" customHeight="1" s="23"/>
    <row r="480" ht="15.75" customHeight="1" s="23"/>
    <row r="481" ht="15.75" customHeight="1" s="23"/>
    <row r="482" ht="15.75" customHeight="1" s="23"/>
    <row r="483" ht="15.75" customHeight="1" s="23"/>
    <row r="484" ht="15.75" customHeight="1" s="23"/>
    <row r="485" ht="15.75" customHeight="1" s="23"/>
    <row r="486" ht="15.75" customHeight="1" s="23"/>
    <row r="487" ht="15.75" customHeight="1" s="23"/>
    <row r="488" ht="15.75" customHeight="1" s="23"/>
    <row r="489" ht="15.75" customHeight="1" s="23"/>
    <row r="490" ht="15.75" customHeight="1" s="23"/>
    <row r="491" ht="15.75" customHeight="1" s="23"/>
    <row r="492" ht="15.75" customHeight="1" s="23"/>
    <row r="493" ht="15.75" customHeight="1" s="23"/>
    <row r="494" ht="15.75" customHeight="1" s="23"/>
    <row r="495" ht="15.75" customHeight="1" s="23"/>
    <row r="496" ht="15.75" customHeight="1" s="23"/>
    <row r="497" ht="15.75" customHeight="1" s="23"/>
    <row r="498" ht="15.75" customHeight="1" s="23"/>
    <row r="499" ht="15.75" customHeight="1" s="23"/>
    <row r="500" ht="15.75" customHeight="1" s="23"/>
    <row r="501" ht="15.75" customHeight="1" s="23"/>
    <row r="502" ht="15.75" customHeight="1" s="23"/>
    <row r="503" ht="15.75" customHeight="1" s="23"/>
    <row r="504" ht="15.75" customHeight="1" s="23"/>
    <row r="505" ht="15.75" customHeight="1" s="23"/>
    <row r="506" ht="15.75" customHeight="1" s="23"/>
    <row r="507" ht="15.75" customHeight="1" s="23"/>
    <row r="508" ht="15.75" customHeight="1" s="23"/>
    <row r="509" ht="15.75" customHeight="1" s="23"/>
    <row r="510" ht="15.75" customHeight="1" s="23"/>
    <row r="511" ht="15.75" customHeight="1" s="23"/>
    <row r="512" ht="15.75" customHeight="1" s="23"/>
    <row r="513" ht="15.75" customHeight="1" s="23"/>
    <row r="514" ht="15.75" customHeight="1" s="23"/>
    <row r="515" ht="15.75" customHeight="1" s="23"/>
    <row r="516" ht="15.75" customHeight="1" s="23"/>
    <row r="517" ht="15.75" customHeight="1" s="23"/>
    <row r="518" ht="15.75" customHeight="1" s="23"/>
    <row r="519" ht="15.75" customHeight="1" s="23"/>
    <row r="520" ht="15.75" customHeight="1" s="23"/>
    <row r="521" ht="15.75" customHeight="1" s="23"/>
    <row r="522" ht="15.75" customHeight="1" s="23"/>
    <row r="523" ht="15.75" customHeight="1" s="23"/>
    <row r="524" ht="15.75" customHeight="1" s="23"/>
    <row r="525" ht="15.75" customHeight="1" s="23"/>
    <row r="526" ht="15.75" customHeight="1" s="23"/>
    <row r="527" ht="15.75" customHeight="1" s="23"/>
    <row r="528" ht="15.75" customHeight="1" s="23"/>
    <row r="529" ht="15.75" customHeight="1" s="23"/>
    <row r="530" ht="15.75" customHeight="1" s="23"/>
    <row r="531" ht="15.75" customHeight="1" s="23"/>
    <row r="532" ht="15.75" customHeight="1" s="23"/>
    <row r="533" ht="15.75" customHeight="1" s="23"/>
    <row r="534" ht="15.75" customHeight="1" s="23"/>
    <row r="535" ht="15.75" customHeight="1" s="23"/>
    <row r="536" ht="15.75" customHeight="1" s="23"/>
    <row r="537" ht="15.75" customHeight="1" s="23"/>
    <row r="538" ht="15.75" customHeight="1" s="23"/>
    <row r="539" ht="15.75" customHeight="1" s="23"/>
    <row r="540" ht="15.75" customHeight="1" s="23"/>
    <row r="541" ht="15.75" customHeight="1" s="23"/>
    <row r="542" ht="15.75" customHeight="1" s="23"/>
    <row r="543" ht="15.75" customHeight="1" s="23"/>
    <row r="544" ht="15.75" customHeight="1" s="23"/>
    <row r="545" ht="15.75" customHeight="1" s="23"/>
    <row r="546" ht="15.75" customHeight="1" s="23"/>
    <row r="547" ht="15.75" customHeight="1" s="23"/>
    <row r="548" ht="15.75" customHeight="1" s="23"/>
    <row r="549" ht="15.75" customHeight="1" s="23"/>
    <row r="550" ht="15.75" customHeight="1" s="23"/>
    <row r="551" ht="15.75" customHeight="1" s="23"/>
    <row r="552" ht="15.75" customHeight="1" s="23"/>
    <row r="553" ht="15.75" customHeight="1" s="23"/>
    <row r="554" ht="15.75" customHeight="1" s="23"/>
    <row r="555" ht="15.75" customHeight="1" s="23"/>
    <row r="556" ht="15.75" customHeight="1" s="23"/>
    <row r="557" ht="15.75" customHeight="1" s="23"/>
    <row r="558" ht="15.75" customHeight="1" s="23"/>
    <row r="559" ht="15.75" customHeight="1" s="23"/>
    <row r="560" ht="15.75" customHeight="1" s="23"/>
    <row r="561" ht="15.75" customHeight="1" s="23"/>
    <row r="562" ht="15.75" customHeight="1" s="23"/>
    <row r="563" ht="15.75" customHeight="1" s="23"/>
    <row r="564" ht="15.75" customHeight="1" s="23"/>
    <row r="565" ht="15.75" customHeight="1" s="23"/>
    <row r="566" ht="15.75" customHeight="1" s="23"/>
    <row r="567" ht="15.75" customHeight="1" s="23"/>
    <row r="568" ht="15.75" customHeight="1" s="23"/>
    <row r="569" ht="15.75" customHeight="1" s="23"/>
    <row r="570" ht="15.75" customHeight="1" s="23"/>
    <row r="571" ht="15.75" customHeight="1" s="23"/>
    <row r="572" ht="15.75" customHeight="1" s="23"/>
    <row r="573" ht="15.75" customHeight="1" s="23"/>
    <row r="574" ht="15.75" customHeight="1" s="23"/>
    <row r="575" ht="15.75" customHeight="1" s="23"/>
    <row r="576" ht="15.75" customHeight="1" s="23"/>
    <row r="577" ht="15.75" customHeight="1" s="23"/>
    <row r="578" ht="15.75" customHeight="1" s="23"/>
    <row r="579" ht="15.75" customHeight="1" s="23"/>
    <row r="580" ht="15.75" customHeight="1" s="23"/>
    <row r="581" ht="15.75" customHeight="1" s="23"/>
    <row r="582" ht="15.75" customHeight="1" s="23"/>
    <row r="583" ht="15.75" customHeight="1" s="23"/>
    <row r="584" ht="15.75" customHeight="1" s="23"/>
    <row r="585" ht="15.75" customHeight="1" s="23"/>
    <row r="586" ht="15.75" customHeight="1" s="23"/>
    <row r="587" ht="15.75" customHeight="1" s="23"/>
    <row r="588" ht="15.75" customHeight="1" s="23"/>
    <row r="589" ht="15.75" customHeight="1" s="23"/>
    <row r="590" ht="15.75" customHeight="1" s="23"/>
    <row r="591" ht="15.75" customHeight="1" s="23"/>
    <row r="592" ht="15.75" customHeight="1" s="23"/>
    <row r="593" ht="15.75" customHeight="1" s="23"/>
    <row r="594" ht="15.75" customHeight="1" s="23"/>
    <row r="595" ht="15.75" customHeight="1" s="23"/>
    <row r="596" ht="15.75" customHeight="1" s="23"/>
    <row r="597" ht="15.75" customHeight="1" s="23"/>
    <row r="598" ht="15.75" customHeight="1" s="23"/>
    <row r="599" ht="15.75" customHeight="1" s="23"/>
    <row r="600" ht="15.75" customHeight="1" s="23"/>
    <row r="601" ht="15.75" customHeight="1" s="23"/>
    <row r="602" ht="15.75" customHeight="1" s="23"/>
    <row r="603" ht="15.75" customHeight="1" s="23"/>
    <row r="604" ht="15.75" customHeight="1" s="23"/>
    <row r="605" ht="15.75" customHeight="1" s="23"/>
    <row r="606" ht="15.75" customHeight="1" s="23"/>
    <row r="607" ht="15.75" customHeight="1" s="23"/>
    <row r="608" ht="15.75" customHeight="1" s="23"/>
    <row r="609" ht="15.75" customHeight="1" s="23"/>
    <row r="610" ht="15.75" customHeight="1" s="23"/>
    <row r="611" ht="15.75" customHeight="1" s="23"/>
    <row r="612" ht="15.75" customHeight="1" s="23"/>
    <row r="613" ht="15.75" customHeight="1" s="23"/>
    <row r="614" ht="15.75" customHeight="1" s="23"/>
    <row r="615" ht="15.75" customHeight="1" s="23"/>
    <row r="616" ht="15.75" customHeight="1" s="23"/>
    <row r="617" ht="15.75" customHeight="1" s="23"/>
    <row r="618" ht="15.75" customHeight="1" s="23"/>
    <row r="619" ht="15.75" customHeight="1" s="23"/>
    <row r="620" ht="15.75" customHeight="1" s="23"/>
    <row r="621" ht="15.75" customHeight="1" s="23"/>
    <row r="622" ht="15.75" customHeight="1" s="23"/>
    <row r="623" ht="15.75" customHeight="1" s="23"/>
    <row r="624" ht="15.75" customHeight="1" s="23"/>
    <row r="625" ht="15.75" customHeight="1" s="23"/>
    <row r="626" ht="15.75" customHeight="1" s="23"/>
    <row r="627" ht="15.75" customHeight="1" s="23"/>
    <row r="628" ht="15.75" customHeight="1" s="23"/>
    <row r="629" ht="15.75" customHeight="1" s="23"/>
    <row r="630" ht="15.75" customHeight="1" s="23"/>
    <row r="631" ht="15.75" customHeight="1" s="23"/>
    <row r="632" ht="15.75" customHeight="1" s="23"/>
    <row r="633" ht="15.75" customHeight="1" s="23"/>
    <row r="634" ht="15.75" customHeight="1" s="23"/>
    <row r="635" ht="15.75" customHeight="1" s="23"/>
    <row r="636" ht="15.75" customHeight="1" s="23"/>
    <row r="637" ht="15.75" customHeight="1" s="23"/>
    <row r="638" ht="15.75" customHeight="1" s="23"/>
    <row r="639" ht="15.75" customHeight="1" s="23"/>
    <row r="640" ht="15.75" customHeight="1" s="23"/>
    <row r="641" ht="15.75" customHeight="1" s="23"/>
    <row r="642" ht="15.75" customHeight="1" s="23"/>
    <row r="643" ht="15.75" customHeight="1" s="23"/>
    <row r="644" ht="15.75" customHeight="1" s="23"/>
    <row r="645" ht="15.75" customHeight="1" s="23"/>
    <row r="646" ht="15.75" customHeight="1" s="23"/>
    <row r="647" ht="15.75" customHeight="1" s="23"/>
    <row r="648" ht="15.75" customHeight="1" s="23"/>
    <row r="649" ht="15.75" customHeight="1" s="23"/>
    <row r="650" ht="15.75" customHeight="1" s="23"/>
    <row r="651" ht="15.75" customHeight="1" s="23"/>
    <row r="652" ht="15.75" customHeight="1" s="23"/>
    <row r="653" ht="15.75" customHeight="1" s="23"/>
    <row r="654" ht="15.75" customHeight="1" s="23"/>
    <row r="655" ht="15.75" customHeight="1" s="23"/>
    <row r="656" ht="15.75" customHeight="1" s="23"/>
    <row r="657" ht="15.75" customHeight="1" s="23"/>
    <row r="658" ht="15.75" customHeight="1" s="23"/>
    <row r="659" ht="15.75" customHeight="1" s="23"/>
    <row r="660" ht="15.75" customHeight="1" s="23"/>
    <row r="661" ht="15.75" customHeight="1" s="23"/>
    <row r="662" ht="15.75" customHeight="1" s="23"/>
    <row r="663" ht="15.75" customHeight="1" s="23"/>
    <row r="664" ht="15.75" customHeight="1" s="23"/>
    <row r="665" ht="15.75" customHeight="1" s="23"/>
    <row r="666" ht="15.75" customHeight="1" s="23"/>
    <row r="667" ht="15.75" customHeight="1" s="23"/>
    <row r="668" ht="15.75" customHeight="1" s="23"/>
    <row r="669" ht="15.75" customHeight="1" s="23"/>
    <row r="670" ht="15.75" customHeight="1" s="23"/>
    <row r="671" ht="15.75" customHeight="1" s="23"/>
    <row r="672" ht="15.75" customHeight="1" s="23"/>
    <row r="673" ht="15.75" customHeight="1" s="23"/>
    <row r="674" ht="15.75" customHeight="1" s="23"/>
    <row r="675" ht="15.75" customHeight="1" s="23"/>
    <row r="676" ht="15.75" customHeight="1" s="23"/>
    <row r="677" ht="15.75" customHeight="1" s="23"/>
    <row r="678" ht="15.75" customHeight="1" s="23"/>
    <row r="679" ht="15.75" customHeight="1" s="23"/>
    <row r="680" ht="15.75" customHeight="1" s="23"/>
    <row r="681" ht="15.75" customHeight="1" s="23"/>
    <row r="682" ht="15.75" customHeight="1" s="23"/>
    <row r="683" ht="15.75" customHeight="1" s="23"/>
    <row r="684" ht="15.75" customHeight="1" s="23"/>
    <row r="685" ht="15.75" customHeight="1" s="23"/>
    <row r="686" ht="15.75" customHeight="1" s="23"/>
    <row r="687" ht="15.75" customHeight="1" s="23"/>
    <row r="688" ht="15.75" customHeight="1" s="23"/>
    <row r="689" ht="15.75" customHeight="1" s="23"/>
    <row r="690" ht="15.75" customHeight="1" s="23"/>
    <row r="691" ht="15.75" customHeight="1" s="23"/>
    <row r="692" ht="15.75" customHeight="1" s="23"/>
    <row r="693" ht="15.75" customHeight="1" s="23"/>
    <row r="694" ht="15.75" customHeight="1" s="23"/>
    <row r="695" ht="15.75" customHeight="1" s="23"/>
    <row r="696" ht="15.75" customHeight="1" s="23"/>
    <row r="697" ht="15.75" customHeight="1" s="23"/>
    <row r="698" ht="15.75" customHeight="1" s="23"/>
    <row r="699" ht="15.75" customHeight="1" s="23"/>
    <row r="700" ht="15.75" customHeight="1" s="23"/>
    <row r="701" ht="15.75" customHeight="1" s="23"/>
    <row r="702" ht="15.75" customHeight="1" s="23"/>
    <row r="703" ht="15.75" customHeight="1" s="23"/>
    <row r="704" ht="15.75" customHeight="1" s="23"/>
    <row r="705" ht="15.75" customHeight="1" s="23"/>
    <row r="706" ht="15.75" customHeight="1" s="23"/>
    <row r="707" ht="15.75" customHeight="1" s="23"/>
    <row r="708" ht="15.75" customHeight="1" s="23"/>
    <row r="709" ht="15.75" customHeight="1" s="23"/>
    <row r="710" ht="15.75" customHeight="1" s="23"/>
    <row r="711" ht="15.75" customHeight="1" s="23"/>
    <row r="712" ht="15.75" customHeight="1" s="23"/>
    <row r="713" ht="15.75" customHeight="1" s="23"/>
    <row r="714" ht="15.75" customHeight="1" s="23"/>
    <row r="715" ht="15.75" customHeight="1" s="23"/>
    <row r="716" ht="15.75" customHeight="1" s="23"/>
    <row r="717" ht="15.75" customHeight="1" s="23"/>
    <row r="718" ht="15.75" customHeight="1" s="23"/>
    <row r="719" ht="15.75" customHeight="1" s="23"/>
    <row r="720" ht="15.75" customHeight="1" s="23"/>
    <row r="721" ht="15.75" customHeight="1" s="23"/>
    <row r="722" ht="15.75" customHeight="1" s="23"/>
    <row r="723" ht="15.75" customHeight="1" s="23"/>
    <row r="724" ht="15.75" customHeight="1" s="23"/>
    <row r="725" ht="15.75" customHeight="1" s="23"/>
    <row r="726" ht="15.75" customHeight="1" s="23"/>
    <row r="727" ht="15.75" customHeight="1" s="23"/>
    <row r="728" ht="15.75" customHeight="1" s="23"/>
    <row r="729" ht="15.75" customHeight="1" s="23"/>
    <row r="730" ht="15.75" customHeight="1" s="23"/>
    <row r="731" ht="15.75" customHeight="1" s="23"/>
    <row r="732" ht="15.75" customHeight="1" s="23"/>
    <row r="733" ht="15.75" customHeight="1" s="23"/>
    <row r="734" ht="15.75" customHeight="1" s="23"/>
    <row r="735" ht="15.75" customHeight="1" s="23"/>
    <row r="736" ht="15.75" customHeight="1" s="23"/>
    <row r="737" ht="15.75" customHeight="1" s="23"/>
    <row r="738" ht="15.75" customHeight="1" s="23"/>
    <row r="739" ht="15.75" customHeight="1" s="23"/>
    <row r="740" ht="15.75" customHeight="1" s="23"/>
    <row r="741" ht="15.75" customHeight="1" s="23"/>
    <row r="742" ht="15.75" customHeight="1" s="23"/>
    <row r="743" ht="15.75" customHeight="1" s="23"/>
    <row r="744" ht="15.75" customHeight="1" s="23"/>
    <row r="745" ht="15.75" customHeight="1" s="23"/>
    <row r="746" ht="15.75" customHeight="1" s="23"/>
    <row r="747" ht="15.75" customHeight="1" s="23"/>
    <row r="748" ht="15.75" customHeight="1" s="23"/>
    <row r="749" ht="15.75" customHeight="1" s="23"/>
    <row r="750" ht="15.75" customHeight="1" s="23"/>
    <row r="751" ht="15.75" customHeight="1" s="23"/>
    <row r="752" ht="15.75" customHeight="1" s="23"/>
    <row r="753" ht="15.75" customHeight="1" s="23"/>
    <row r="754" ht="15.75" customHeight="1" s="23"/>
    <row r="755" ht="15.75" customHeight="1" s="23"/>
    <row r="756" ht="15.75" customHeight="1" s="23"/>
    <row r="757" ht="15.75" customHeight="1" s="23"/>
    <row r="758" ht="15.75" customHeight="1" s="23"/>
    <row r="759" ht="15.75" customHeight="1" s="23"/>
    <row r="760" ht="15.75" customHeight="1" s="23"/>
    <row r="761" ht="15.75" customHeight="1" s="23"/>
    <row r="762" ht="15.75" customHeight="1" s="23"/>
    <row r="763" ht="15.75" customHeight="1" s="23"/>
    <row r="764" ht="15.75" customHeight="1" s="23"/>
    <row r="765" ht="15.75" customHeight="1" s="23"/>
    <row r="766" ht="15.75" customHeight="1" s="23"/>
    <row r="767" ht="15.75" customHeight="1" s="23"/>
    <row r="768" ht="15.75" customHeight="1" s="23"/>
    <row r="769" ht="15.75" customHeight="1" s="23"/>
    <row r="770" ht="15.75" customHeight="1" s="23"/>
    <row r="771" ht="15.75" customHeight="1" s="23"/>
    <row r="772" ht="15.75" customHeight="1" s="23"/>
    <row r="773" ht="15.75" customHeight="1" s="23"/>
    <row r="774" ht="15.75" customHeight="1" s="23"/>
    <row r="775" ht="15.75" customHeight="1" s="23"/>
    <row r="776" ht="15.75" customHeight="1" s="23"/>
    <row r="777" ht="15.75" customHeight="1" s="23"/>
    <row r="778" ht="15.75" customHeight="1" s="23"/>
    <row r="779" ht="15.75" customHeight="1" s="23"/>
    <row r="780" ht="15.75" customHeight="1" s="23"/>
    <row r="781" ht="15.75" customHeight="1" s="23"/>
    <row r="782" ht="15.75" customHeight="1" s="23"/>
    <row r="783" ht="15.75" customHeight="1" s="23"/>
    <row r="784" ht="15.75" customHeight="1" s="23"/>
    <row r="785" ht="15.75" customHeight="1" s="23"/>
    <row r="786" ht="15.75" customHeight="1" s="23"/>
    <row r="787" ht="15.75" customHeight="1" s="23"/>
    <row r="788" ht="15.75" customHeight="1" s="23"/>
    <row r="789" ht="15.75" customHeight="1" s="23"/>
    <row r="790" ht="15.75" customHeight="1" s="23"/>
    <row r="791" ht="15.75" customHeight="1" s="23"/>
    <row r="792" ht="15.75" customHeight="1" s="23"/>
    <row r="793" ht="15.75" customHeight="1" s="23"/>
    <row r="794" ht="15.75" customHeight="1" s="23"/>
    <row r="795" ht="15.75" customHeight="1" s="23"/>
    <row r="796" ht="15.75" customHeight="1" s="23"/>
    <row r="797" ht="15.75" customHeight="1" s="23"/>
    <row r="798" ht="15.75" customHeight="1" s="23"/>
    <row r="799" ht="15.75" customHeight="1" s="23"/>
    <row r="800" ht="15.75" customHeight="1" s="23"/>
    <row r="801" ht="15.75" customHeight="1" s="23"/>
    <row r="802" ht="15.75" customHeight="1" s="23"/>
    <row r="803" ht="15.75" customHeight="1" s="23"/>
    <row r="804" ht="15.75" customHeight="1" s="23"/>
    <row r="805" ht="15.75" customHeight="1" s="23"/>
    <row r="806" ht="15.75" customHeight="1" s="23"/>
    <row r="807" ht="15.75" customHeight="1" s="23"/>
    <row r="808" ht="15.75" customHeight="1" s="23"/>
    <row r="809" ht="15.75" customHeight="1" s="23"/>
    <row r="810" ht="15.75" customHeight="1" s="23"/>
    <row r="811" ht="15.75" customHeight="1" s="23"/>
    <row r="812" ht="15.75" customHeight="1" s="23"/>
    <row r="813" ht="15.75" customHeight="1" s="23"/>
    <row r="814" ht="15.75" customHeight="1" s="23"/>
    <row r="815" ht="15.75" customHeight="1" s="23"/>
    <row r="816" ht="15.75" customHeight="1" s="23"/>
    <row r="817" ht="15.75" customHeight="1" s="23"/>
    <row r="818" ht="15.75" customHeight="1" s="23"/>
    <row r="819" ht="15.75" customHeight="1" s="23"/>
    <row r="820" ht="15.75" customHeight="1" s="23"/>
    <row r="821" ht="15.75" customHeight="1" s="23"/>
    <row r="822" ht="15.75" customHeight="1" s="23"/>
    <row r="823" ht="15.75" customHeight="1" s="23"/>
    <row r="824" ht="15.75" customHeight="1" s="23"/>
    <row r="825" ht="15.75" customHeight="1" s="23"/>
    <row r="826" ht="15.75" customHeight="1" s="23"/>
    <row r="827" ht="15.75" customHeight="1" s="23"/>
    <row r="828" ht="15.75" customHeight="1" s="23"/>
    <row r="829" ht="15.75" customHeight="1" s="23"/>
    <row r="830" ht="15.75" customHeight="1" s="23"/>
    <row r="831" ht="15.75" customHeight="1" s="23"/>
    <row r="832" ht="15.75" customHeight="1" s="23"/>
    <row r="833" ht="15.75" customHeight="1" s="23"/>
    <row r="834" ht="15.75" customHeight="1" s="23"/>
    <row r="835" ht="15.75" customHeight="1" s="23"/>
    <row r="836" ht="15.75" customHeight="1" s="23"/>
    <row r="837" ht="15.75" customHeight="1" s="23"/>
    <row r="838" ht="15.75" customHeight="1" s="23"/>
    <row r="839" ht="15.75" customHeight="1" s="23"/>
    <row r="840" ht="15.75" customHeight="1" s="23"/>
    <row r="841" ht="15.75" customHeight="1" s="23"/>
    <row r="842" ht="15.75" customHeight="1" s="23"/>
    <row r="843" ht="15.75" customHeight="1" s="23"/>
    <row r="844" ht="15.75" customHeight="1" s="23"/>
    <row r="845" ht="15.75" customHeight="1" s="23"/>
    <row r="846" ht="15.75" customHeight="1" s="23"/>
    <row r="847" ht="15.75" customHeight="1" s="23"/>
    <row r="848" ht="15.75" customHeight="1" s="23"/>
    <row r="849" ht="15.75" customHeight="1" s="23"/>
    <row r="850" ht="15.75" customHeight="1" s="23"/>
    <row r="851" ht="15.75" customHeight="1" s="23"/>
    <row r="852" ht="15.75" customHeight="1" s="23"/>
    <row r="853" ht="15.75" customHeight="1" s="23"/>
    <row r="854" ht="15.75" customHeight="1" s="23"/>
    <row r="855" ht="15.75" customHeight="1" s="23"/>
    <row r="856" ht="15.75" customHeight="1" s="23"/>
    <row r="857" ht="15.75" customHeight="1" s="23"/>
    <row r="858" ht="15.75" customHeight="1" s="23"/>
    <row r="859" ht="15.75" customHeight="1" s="23"/>
    <row r="860" ht="15.75" customHeight="1" s="23"/>
    <row r="861" ht="15.75" customHeight="1" s="23"/>
    <row r="862" ht="15.75" customHeight="1" s="23"/>
    <row r="863" ht="15.75" customHeight="1" s="23"/>
    <row r="864" ht="15.75" customHeight="1" s="23"/>
    <row r="865" ht="15.75" customHeight="1" s="23"/>
    <row r="866" ht="15.75" customHeight="1" s="23"/>
    <row r="867" ht="15.75" customHeight="1" s="23"/>
    <row r="868" ht="15.75" customHeight="1" s="23"/>
    <row r="869" ht="15.75" customHeight="1" s="23"/>
    <row r="870" ht="15.75" customHeight="1" s="23"/>
    <row r="871" ht="15.75" customHeight="1" s="23"/>
    <row r="872" ht="15.75" customHeight="1" s="23"/>
    <row r="873" ht="15.75" customHeight="1" s="23"/>
    <row r="874" ht="15.75" customHeight="1" s="23"/>
    <row r="875" ht="15.75" customHeight="1" s="23"/>
    <row r="876" ht="15.75" customHeight="1" s="23"/>
    <row r="877" ht="15.75" customHeight="1" s="23"/>
    <row r="878" ht="15.75" customHeight="1" s="23"/>
    <row r="879" ht="15.75" customHeight="1" s="23"/>
    <row r="880" ht="15.75" customHeight="1" s="23"/>
    <row r="881" ht="15.75" customHeight="1" s="23"/>
    <row r="882" ht="15.75" customHeight="1" s="23"/>
    <row r="883" ht="15.75" customHeight="1" s="23"/>
    <row r="884" ht="15.75" customHeight="1" s="23"/>
    <row r="885" ht="15.75" customHeight="1" s="23"/>
    <row r="886" ht="15.75" customHeight="1" s="23"/>
    <row r="887" ht="15.75" customHeight="1" s="23"/>
    <row r="888" ht="15.75" customHeight="1" s="23"/>
    <row r="889" ht="15.75" customHeight="1" s="23"/>
    <row r="890" ht="15.75" customHeight="1" s="23"/>
    <row r="891" ht="15.75" customHeight="1" s="23"/>
    <row r="892" ht="15.75" customHeight="1" s="23"/>
    <row r="893" ht="15.75" customHeight="1" s="23"/>
    <row r="894" ht="15.75" customHeight="1" s="23"/>
    <row r="895" ht="15.75" customHeight="1" s="23"/>
    <row r="896" ht="15.75" customHeight="1" s="23"/>
    <row r="897" ht="15.75" customHeight="1" s="23"/>
    <row r="898" ht="15.75" customHeight="1" s="23"/>
    <row r="899" ht="15.75" customHeight="1" s="23"/>
    <row r="900" ht="15.75" customHeight="1" s="23"/>
    <row r="901" ht="15.75" customHeight="1" s="23"/>
    <row r="902" ht="15.75" customHeight="1" s="23"/>
    <row r="903" ht="15.75" customHeight="1" s="23"/>
    <row r="904" ht="15.75" customHeight="1" s="23"/>
    <row r="905" ht="15.75" customHeight="1" s="23"/>
    <row r="906" ht="15.75" customHeight="1" s="23"/>
    <row r="907" ht="15.75" customHeight="1" s="23"/>
    <row r="908" ht="15.75" customHeight="1" s="23"/>
    <row r="909" ht="15.75" customHeight="1" s="23"/>
    <row r="910" ht="15.75" customHeight="1" s="23"/>
    <row r="911" ht="15.75" customHeight="1" s="23"/>
    <row r="912" ht="15.75" customHeight="1" s="23"/>
    <row r="913" ht="15.75" customHeight="1" s="23"/>
    <row r="914" ht="15.75" customHeight="1" s="23"/>
    <row r="915" ht="15.75" customHeight="1" s="23"/>
    <row r="916" ht="15.75" customHeight="1" s="23"/>
    <row r="917" ht="15.75" customHeight="1" s="23"/>
    <row r="918" ht="15.75" customHeight="1" s="23"/>
    <row r="919" ht="15.75" customHeight="1" s="23"/>
    <row r="920" ht="15.75" customHeight="1" s="23"/>
    <row r="921" ht="15.75" customHeight="1" s="23"/>
    <row r="922" ht="15.75" customHeight="1" s="23"/>
    <row r="923" ht="15.75" customHeight="1" s="23"/>
    <row r="924" ht="15.75" customHeight="1" s="23"/>
    <row r="925" ht="15.75" customHeight="1" s="23"/>
    <row r="926" ht="15.75" customHeight="1" s="23"/>
    <row r="927" ht="15.75" customHeight="1" s="23"/>
    <row r="928" ht="15.75" customHeight="1" s="23"/>
    <row r="929" ht="15.75" customHeight="1" s="23"/>
    <row r="930" ht="15.75" customHeight="1" s="23"/>
    <row r="931" ht="15.75" customHeight="1" s="23"/>
    <row r="932" ht="15.75" customHeight="1" s="23"/>
    <row r="933" ht="15.75" customHeight="1" s="23"/>
    <row r="934" ht="15.75" customHeight="1" s="23"/>
    <row r="935" ht="15.75" customHeight="1" s="23"/>
    <row r="936" ht="15.75" customHeight="1" s="23"/>
    <row r="937" ht="15.75" customHeight="1" s="23"/>
    <row r="938" ht="15.75" customHeight="1" s="23"/>
    <row r="939" ht="15.75" customHeight="1" s="23"/>
    <row r="940" ht="15.75" customHeight="1" s="23"/>
    <row r="941" ht="15.75" customHeight="1" s="23"/>
    <row r="942" ht="15.75" customHeight="1" s="23"/>
    <row r="943" ht="15.75" customHeight="1" s="23"/>
    <row r="944" ht="15.75" customHeight="1" s="23"/>
    <row r="945" ht="15.75" customHeight="1" s="23"/>
    <row r="946" ht="15.75" customHeight="1" s="23"/>
    <row r="947" ht="15.75" customHeight="1" s="23"/>
    <row r="948" ht="15.75" customHeight="1" s="23"/>
    <row r="949" ht="15.75" customHeight="1" s="23"/>
    <row r="950" ht="15.75" customHeight="1" s="23"/>
    <row r="951" ht="15.75" customHeight="1" s="23"/>
    <row r="952" ht="15.75" customHeight="1" s="23"/>
    <row r="953" ht="15.75" customHeight="1" s="23"/>
    <row r="954" ht="15.75" customHeight="1" s="23"/>
    <row r="955" ht="15.75" customHeight="1" s="23"/>
    <row r="956" ht="15.75" customHeight="1" s="23"/>
    <row r="957" ht="15.75" customHeight="1" s="23"/>
    <row r="958" ht="15.75" customHeight="1" s="23"/>
    <row r="959" ht="15.75" customHeight="1" s="23"/>
    <row r="960" ht="15.75" customHeight="1" s="23"/>
    <row r="961" ht="15.75" customHeight="1" s="23"/>
    <row r="962" ht="15.75" customHeight="1" s="23"/>
    <row r="963" ht="15.75" customHeight="1" s="23"/>
    <row r="964" ht="15.75" customHeight="1" s="23"/>
    <row r="965" ht="15.75" customHeight="1" s="23"/>
    <row r="966" ht="15.75" customHeight="1" s="23"/>
    <row r="967" ht="15.75" customHeight="1" s="23"/>
    <row r="968" ht="15.75" customHeight="1" s="23"/>
    <row r="969" ht="15.75" customHeight="1" s="23"/>
    <row r="970" ht="15.75" customHeight="1" s="23"/>
    <row r="971" ht="15.75" customHeight="1" s="23"/>
    <row r="972" ht="15.75" customHeight="1" s="23"/>
    <row r="973" ht="15.75" customHeight="1" s="23"/>
    <row r="974" ht="15.75" customHeight="1" s="23"/>
    <row r="975" ht="15.75" customHeight="1" s="23"/>
    <row r="976" ht="15.75" customHeight="1" s="23"/>
    <row r="977" ht="15.75" customHeight="1" s="23"/>
    <row r="978" ht="15.75" customHeight="1" s="23"/>
    <row r="979" ht="15.75" customHeight="1" s="23"/>
    <row r="980" ht="15.75" customHeight="1" s="23"/>
    <row r="981" ht="15.75" customHeight="1" s="23"/>
    <row r="982" ht="15.75" customHeight="1" s="23"/>
    <row r="983" ht="15.75" customHeight="1" s="23"/>
    <row r="984" ht="15.75" customHeight="1" s="23"/>
    <row r="985" ht="15.75" customHeight="1" s="23"/>
    <row r="986" ht="15.75" customHeight="1" s="23"/>
    <row r="987" ht="15.75" customHeight="1" s="23"/>
    <row r="988" ht="15.75" customHeight="1" s="23"/>
    <row r="989" ht="15.75" customHeight="1" s="23"/>
    <row r="990" ht="15.75" customHeight="1" s="23"/>
    <row r="991" ht="15.75" customHeight="1" s="23"/>
    <row r="992" ht="15.75" customHeight="1" s="23"/>
    <row r="993" ht="15.75" customHeight="1" s="23"/>
    <row r="994" ht="15.75" customHeight="1" s="23"/>
    <row r="995" ht="15.75" customHeight="1" s="23"/>
    <row r="996" ht="15.75" customHeight="1" s="23"/>
    <row r="997" ht="15.75" customHeight="1" s="23"/>
    <row r="998" ht="15.75" customHeight="1" s="23"/>
    <row r="999" ht="15.75" customHeight="1" s="23"/>
  </sheetData>
  <mergeCells count="20">
    <mergeCell ref="A24:B24"/>
    <mergeCell ref="A8:D8"/>
    <mergeCell ref="A53:D53"/>
    <mergeCell ref="A52:D52"/>
    <mergeCell ref="A10:D10"/>
    <mergeCell ref="A49:D49"/>
    <mergeCell ref="A18:B18"/>
    <mergeCell ref="A12:B12"/>
    <mergeCell ref="A45:D45"/>
    <mergeCell ref="A21:B21"/>
    <mergeCell ref="A6:D6"/>
    <mergeCell ref="A7:D7"/>
    <mergeCell ref="A14:B14"/>
    <mergeCell ref="A17:B17"/>
    <mergeCell ref="A23:B23"/>
    <mergeCell ref="A22:B22"/>
    <mergeCell ref="A37:D37"/>
    <mergeCell ref="A27:D27"/>
    <mergeCell ref="A19:B19"/>
    <mergeCell ref="A13:B13"/>
  </mergeCells>
  <printOptions horizontalCentered="1"/>
  <pageMargins left="0.2" right="0.2" top="0.25" bottom="0.25" header="0" footer="0"/>
  <pageSetup orientation="portrait" paperSize="9"/>
</worksheet>
</file>

<file path=xl/worksheets/sheet3.xml><?xml version="1.0" encoding="utf-8"?>
<worksheet xmlns="http://schemas.openxmlformats.org/spreadsheetml/2006/main">
  <sheetPr>
    <outlinePr summaryBelow="1" summaryRight="1"/>
    <pageSetUpPr/>
  </sheetPr>
  <dimension ref="A1:D53"/>
  <sheetViews>
    <sheetView workbookViewId="0">
      <selection activeCell="A1" sqref="A1"/>
    </sheetView>
  </sheetViews>
  <sheetFormatPr baseColWidth="8" defaultColWidth="14.44140625" defaultRowHeight="15" customHeight="1"/>
  <cols>
    <col width="15.33203125" customWidth="1" style="23" min="1" max="1"/>
    <col width="64.109375" customWidth="1" style="23" min="2" max="2"/>
    <col width="28.21875" customWidth="1" style="23" min="3" max="3"/>
    <col width="18" customWidth="1" style="23" min="4" max="4"/>
    <col width="8.6640625" customWidth="1" style="23" min="5" max="26"/>
  </cols>
  <sheetData>
    <row r="1" ht="14.4" customHeight="1" s="23">
      <c r="D1" s="1" t="inlineStr">
        <is>
          <t>Form IX</t>
        </is>
      </c>
    </row>
    <row r="2"/>
    <row r="3"/>
    <row r="4"/>
    <row r="5"/>
    <row r="6" ht="14.4" customHeight="1" s="23">
      <c r="A6" s="30" t="inlineStr">
        <is>
          <t>MPC Mayor Juan Chanyungco, Sta. Elena, Marikina City</t>
        </is>
      </c>
    </row>
    <row r="7" ht="14.4" customHeight="1" s="23">
      <c r="A7" s="30" t="inlineStr">
        <is>
          <t>Telephone # : 049-541-0213   Email Address : creotecphils.marikina@gmail.com</t>
        </is>
      </c>
    </row>
    <row r="8" ht="14.4" customHeight="1" s="23">
      <c r="A8" s="30" t="inlineStr">
        <is>
          <t>CTRP Number of Program: 20251307ELCMEC215014</t>
        </is>
      </c>
    </row>
    <row r="9" ht="4.5" customHeight="1" s="23"/>
    <row r="10" ht="18" customHeight="1" s="23">
      <c r="A10" s="31" t="inlineStr">
        <is>
          <t>RECORD OF CANDIDATE FOR GRADUATION</t>
        </is>
      </c>
    </row>
    <row r="11" ht="5.25" customHeight="1" s="23"/>
    <row r="12" ht="14.4" customHeight="1" s="23">
      <c r="A12" s="29" t="inlineStr">
        <is>
          <t xml:space="preserve">Name: ARAZA, ADRIAN PAUL S.                                                                                                                        </t>
        </is>
      </c>
      <c r="C12" t="inlineStr">
        <is>
          <t>Learner's ULI #:</t>
        </is>
      </c>
    </row>
    <row r="13" ht="14.4" customHeight="1" s="23">
      <c r="A13" s="29" t="inlineStr">
        <is>
          <t xml:space="preserve">Gender: MALE                                                                                                                 </t>
        </is>
      </c>
      <c r="C13" t="inlineStr">
        <is>
          <t>Date of Birth: August 30, 1993</t>
        </is>
      </c>
    </row>
    <row r="14" ht="18" customHeight="1" s="23">
      <c r="A14" s="19" t="inlineStr">
        <is>
          <t xml:space="preserve">Place of Birth: Marikina City                                                                                                                                                                                                                                                 </t>
        </is>
      </c>
      <c r="C14" s="17" t="inlineStr">
        <is>
          <t>Home Address: Blk 4 Lot 8 Red St. Purok 5, Marikina City</t>
        </is>
      </c>
    </row>
    <row r="15" ht="5.25" customHeight="1" s="23"/>
    <row r="16" ht="14.4" customHeight="1" s="23">
      <c r="A16" s="2" t="inlineStr">
        <is>
          <t>Preliminary Education:</t>
        </is>
      </c>
    </row>
    <row r="17" ht="14.4" customHeight="1" s="23">
      <c r="A17" s="29" t="inlineStr">
        <is>
          <t xml:space="preserve">Elementary: Malanday Elementary School                                                                                                                            </t>
        </is>
      </c>
      <c r="C17" s="14" t="inlineStr">
        <is>
          <t xml:space="preserve"> Year Last Attended: 2006</t>
        </is>
      </c>
      <c r="D17" s="14" t="n"/>
    </row>
    <row r="18" ht="14.4" customHeight="1" s="23">
      <c r="A18" s="29" t="inlineStr">
        <is>
          <t xml:space="preserve">Secondary: Malanday National Highschool                                                                                                                                     </t>
        </is>
      </c>
      <c r="C18" t="inlineStr">
        <is>
          <t xml:space="preserve"> Year Last Attended: 2022</t>
        </is>
      </c>
    </row>
    <row r="19" ht="14.4" customHeight="1" s="23">
      <c r="A19" s="29" t="inlineStr">
        <is>
          <t xml:space="preserve">Tertiary: Markina Polytechnic College                                                                                                                                         </t>
        </is>
      </c>
      <c r="C19" t="inlineStr">
        <is>
          <t xml:space="preserve"> Year Last Attended: 2025</t>
        </is>
      </c>
    </row>
    <row r="20" ht="6" customHeight="1" s="23"/>
    <row r="21" ht="15.75" customHeight="1" s="23">
      <c r="A21" s="21" t="inlineStr">
        <is>
          <t>TVET Program Taken: MECHATRONICS SERVICING NC II</t>
        </is>
      </c>
    </row>
    <row r="22" ht="15.75" customHeight="1" s="23">
      <c r="A22" s="21" t="inlineStr">
        <is>
          <t>Training Duration (in hours): 158 Hours</t>
        </is>
      </c>
      <c r="C22" s="16" t="inlineStr">
        <is>
          <t>Date: Finished: June 5, 2027</t>
        </is>
      </c>
    </row>
    <row r="23" ht="15.75" customHeight="1" s="23">
      <c r="A23" s="20" t="inlineStr">
        <is>
          <t xml:space="preserve">Date Started: May 8, 2027                                                                                                                       </t>
        </is>
      </c>
      <c r="C23" s="15" t="n"/>
      <c r="D23" s="15" t="n"/>
    </row>
    <row r="24" ht="15.75" customHeight="1" s="23">
      <c r="A24" s="20" t="inlineStr">
        <is>
          <t>Date of Graduation: June 10, 2027</t>
        </is>
      </c>
    </row>
    <row r="25" ht="6" customHeight="1" s="23"/>
    <row r="26" ht="29.25" customHeight="1" s="23">
      <c r="A26" s="3" t="inlineStr">
        <is>
          <t>Competency Code</t>
        </is>
      </c>
      <c r="B26" s="4" t="inlineStr">
        <is>
          <t>Unit of Competency</t>
        </is>
      </c>
      <c r="C26" s="4" t="inlineStr">
        <is>
          <t>Grades</t>
        </is>
      </c>
      <c r="D26" s="4" t="inlineStr">
        <is>
          <t>Remarks</t>
        </is>
      </c>
    </row>
    <row r="27" ht="15.75" customHeight="1" s="23">
      <c r="A27" s="26" t="inlineStr">
        <is>
          <t>BASIC COMPETENCIES</t>
        </is>
      </c>
      <c r="B27" s="32" t="n"/>
      <c r="C27" s="32" t="n"/>
      <c r="D27" s="32" t="n"/>
    </row>
    <row r="28" ht="15.75" customHeight="1" s="23">
      <c r="A28" s="5" t="inlineStr">
        <is>
          <t>400311210</t>
        </is>
      </c>
      <c r="B28" s="6" t="inlineStr">
        <is>
          <t>Participate in workplace communication</t>
        </is>
      </c>
      <c r="C28" s="12" t="inlineStr">
        <is>
          <t>91</t>
        </is>
      </c>
      <c r="D28" s="18" t="inlineStr">
        <is>
          <t>COMPETENT</t>
        </is>
      </c>
    </row>
    <row r="29" ht="15.75" customHeight="1" s="23">
      <c r="A29" s="5" t="inlineStr">
        <is>
          <t>400311211</t>
        </is>
      </c>
      <c r="B29" s="6" t="inlineStr">
        <is>
          <t>Work in team environment</t>
        </is>
      </c>
      <c r="C29" s="12" t="inlineStr">
        <is>
          <t>94</t>
        </is>
      </c>
      <c r="D29" s="18" t="inlineStr">
        <is>
          <t>COMPETENT</t>
        </is>
      </c>
    </row>
    <row r="30" ht="15.75" customHeight="1" s="23">
      <c r="A30" s="5" t="inlineStr">
        <is>
          <t>400311212</t>
        </is>
      </c>
      <c r="B30" s="6" t="inlineStr">
        <is>
          <t>Solve/address general workplace problems</t>
        </is>
      </c>
      <c r="C30" s="12" t="inlineStr">
        <is>
          <t>94</t>
        </is>
      </c>
      <c r="D30" s="18" t="inlineStr">
        <is>
          <t>COMPETENT</t>
        </is>
      </c>
    </row>
    <row r="31" ht="15.75" customHeight="1" s="23">
      <c r="A31" s="5" t="inlineStr">
        <is>
          <t>400311213</t>
        </is>
      </c>
      <c r="B31" s="6" t="inlineStr">
        <is>
          <t>Develop career and life decisions</t>
        </is>
      </c>
      <c r="C31" s="13" t="inlineStr">
        <is>
          <t>92</t>
        </is>
      </c>
      <c r="D31" s="18" t="inlineStr">
        <is>
          <t>COMPETENT</t>
        </is>
      </c>
    </row>
    <row r="32" ht="15.75" customHeight="1" s="23">
      <c r="A32" s="5" t="inlineStr">
        <is>
          <t>400311214</t>
        </is>
      </c>
      <c r="B32" s="6" t="inlineStr">
        <is>
          <t>Contribute to workplace innovation</t>
        </is>
      </c>
      <c r="C32" s="12" t="inlineStr">
        <is>
          <t>94</t>
        </is>
      </c>
      <c r="D32" s="18" t="inlineStr">
        <is>
          <t>COMPETENT</t>
        </is>
      </c>
    </row>
    <row r="33" ht="15.75" customHeight="1" s="23">
      <c r="A33" s="5" t="inlineStr">
        <is>
          <t>400311215</t>
        </is>
      </c>
      <c r="B33" s="6" t="inlineStr">
        <is>
          <t>Present relevant information</t>
        </is>
      </c>
      <c r="C33" s="12" t="inlineStr">
        <is>
          <t>93</t>
        </is>
      </c>
      <c r="D33" s="18" t="inlineStr">
        <is>
          <t>COMPETENT</t>
        </is>
      </c>
    </row>
    <row r="34" ht="15.75" customHeight="1" s="23">
      <c r="A34" s="5" t="inlineStr">
        <is>
          <t>400311216</t>
        </is>
      </c>
      <c r="B34" s="8" t="inlineStr">
        <is>
          <t>Practice occupational safety and health policies and procedures</t>
        </is>
      </c>
      <c r="C34" s="12" t="inlineStr">
        <is>
          <t>94</t>
        </is>
      </c>
      <c r="D34" s="18" t="inlineStr">
        <is>
          <t>COMPETENT</t>
        </is>
      </c>
    </row>
    <row r="35" ht="15.75" customHeight="1" s="23">
      <c r="A35" s="5" t="inlineStr">
        <is>
          <t>400311217</t>
        </is>
      </c>
      <c r="B35" s="9" t="inlineStr">
        <is>
          <t>Exercise efficient and effective sustainable practices in the workplace</t>
        </is>
      </c>
      <c r="C35" s="12" t="inlineStr">
        <is>
          <t>94</t>
        </is>
      </c>
      <c r="D35" s="18" t="inlineStr">
        <is>
          <t>COMPETENT</t>
        </is>
      </c>
    </row>
    <row r="36" ht="15.75" customHeight="1" s="23">
      <c r="A36" s="5" t="inlineStr">
        <is>
          <t>400311218</t>
        </is>
      </c>
      <c r="B36" s="6" t="inlineStr">
        <is>
          <t>Practice entrepreneurial skills in the workplace</t>
        </is>
      </c>
      <c r="C36" s="12" t="inlineStr">
        <is>
          <t>93</t>
        </is>
      </c>
      <c r="D36" s="18" t="inlineStr">
        <is>
          <t>COMPETENT</t>
        </is>
      </c>
    </row>
    <row r="37" ht="15.75" customHeight="1" s="23">
      <c r="A37" s="26" t="inlineStr">
        <is>
          <t>COMMON COMPETENCIES</t>
        </is>
      </c>
      <c r="B37" s="32" t="n"/>
      <c r="C37" s="32" t="n"/>
      <c r="D37" s="32" t="n"/>
    </row>
    <row r="38" ht="15.75" customHeight="1" s="23">
      <c r="A38" s="10" t="inlineStr">
        <is>
          <t>ELC311205</t>
        </is>
      </c>
      <c r="B38" s="6" t="inlineStr">
        <is>
          <t>Use Hand Tools</t>
        </is>
      </c>
      <c r="C38" s="7" t="inlineStr">
        <is>
          <t>93</t>
        </is>
      </c>
      <c r="D38" s="18" t="inlineStr">
        <is>
          <t>COMPETENT</t>
        </is>
      </c>
    </row>
    <row r="39" ht="15.75" customHeight="1" s="23">
      <c r="A39" s="10" t="inlineStr">
        <is>
          <t>ELC311201</t>
        </is>
      </c>
      <c r="B39" s="6" t="inlineStr">
        <is>
          <t>Perform Mensuration and Calculation</t>
        </is>
      </c>
      <c r="C39" s="7" t="inlineStr">
        <is>
          <t>93</t>
        </is>
      </c>
      <c r="D39" s="18" t="inlineStr">
        <is>
          <t>COMPETENT</t>
        </is>
      </c>
    </row>
    <row r="40" ht="15.75" customHeight="1" s="23">
      <c r="A40" s="10" t="inlineStr">
        <is>
          <t>ELC311202</t>
        </is>
      </c>
      <c r="B40" s="6" t="inlineStr">
        <is>
          <t>Prepare and Interpret Technical Drawing</t>
        </is>
      </c>
      <c r="C40" s="7" t="inlineStr">
        <is>
          <t>93</t>
        </is>
      </c>
      <c r="D40" s="18" t="inlineStr">
        <is>
          <t>COMPETENT</t>
        </is>
      </c>
    </row>
    <row r="41" ht="15.75" customHeight="1" s="23">
      <c r="A41" s="10" t="inlineStr">
        <is>
          <t>ELC311204</t>
        </is>
      </c>
      <c r="B41" s="6" t="inlineStr">
        <is>
          <t>Apply Quality Standards</t>
        </is>
      </c>
      <c r="C41" s="7" t="inlineStr">
        <is>
          <t>93</t>
        </is>
      </c>
      <c r="D41" s="18" t="inlineStr">
        <is>
          <t>COMPETENT</t>
        </is>
      </c>
    </row>
    <row r="42" ht="15.75" customHeight="1" s="23">
      <c r="A42" s="10" t="inlineStr">
        <is>
          <t>ELC311203</t>
        </is>
      </c>
      <c r="B42" s="6" t="inlineStr">
        <is>
          <t>Perform Computer Operations</t>
        </is>
      </c>
      <c r="C42" s="7" t="inlineStr">
        <is>
          <t>93</t>
        </is>
      </c>
      <c r="D42" s="18" t="inlineStr">
        <is>
          <t>COMPETENT</t>
        </is>
      </c>
    </row>
    <row r="43" ht="15.75" customHeight="1" s="23">
      <c r="A43" s="10" t="inlineStr">
        <is>
          <t xml:space="preserve">ELC311206 </t>
        </is>
      </c>
      <c r="B43" s="9" t="inlineStr">
        <is>
          <t>Terminate and Connect Electrical Wiring and Electronic Circuits</t>
        </is>
      </c>
      <c r="C43" s="7" t="inlineStr">
        <is>
          <t>93</t>
        </is>
      </c>
      <c r="D43" s="18" t="inlineStr">
        <is>
          <t>COMPETENT</t>
        </is>
      </c>
    </row>
    <row r="44" ht="15.75" customHeight="1" s="23">
      <c r="A44" s="10" t="inlineStr">
        <is>
          <t>ELC311209</t>
        </is>
      </c>
      <c r="B44" s="6" t="inlineStr">
        <is>
          <t>Test Electronic Components</t>
        </is>
      </c>
      <c r="C44" s="7" t="inlineStr">
        <is>
          <t>93</t>
        </is>
      </c>
      <c r="D44" s="18" t="inlineStr">
        <is>
          <t>COMPETENT</t>
        </is>
      </c>
    </row>
    <row r="45" ht="15.75" customHeight="1" s="23">
      <c r="A45" s="26" t="inlineStr">
        <is>
          <t>CORE COMPETENCIES</t>
        </is>
      </c>
      <c r="B45" s="32" t="n"/>
      <c r="C45" s="32" t="n"/>
      <c r="D45" s="32" t="n"/>
    </row>
    <row r="46" ht="15.75" customHeight="1" s="23">
      <c r="A46" s="10" t="inlineStr">
        <is>
          <t>ELC311301</t>
        </is>
      </c>
      <c r="B46" s="9" t="inlineStr">
        <is>
          <t>Install Mechatronics and Automation Devices</t>
        </is>
      </c>
      <c r="C46" s="7" t="inlineStr">
        <is>
          <t>93</t>
        </is>
      </c>
      <c r="D46" s="18" t="inlineStr">
        <is>
          <t>COMPETENT</t>
        </is>
      </c>
    </row>
    <row r="47" ht="15.75" customHeight="1" s="23">
      <c r="A47" s="10" t="inlineStr">
        <is>
          <t>ELC311302</t>
        </is>
      </c>
      <c r="B47" s="9" t="inlineStr">
        <is>
          <t>Configure and Test Mechatronics and Automation System</t>
        </is>
      </c>
      <c r="C47" s="7" t="inlineStr">
        <is>
          <t>93</t>
        </is>
      </c>
      <c r="D47" s="18" t="inlineStr">
        <is>
          <t>COMPETENT</t>
        </is>
      </c>
    </row>
    <row r="48" ht="15.75" customHeight="1" s="23"/>
    <row r="49" ht="15.75" customHeight="1" s="23">
      <c r="A49" s="22" t="inlineStr">
        <is>
          <t xml:space="preserve">       Prepared by:                                                                                            Noted by:</t>
        </is>
      </c>
    </row>
    <row r="50" ht="15.75" customHeight="1" s="23">
      <c r="A50" s="22" t="n"/>
      <c r="B50" s="22" t="n"/>
      <c r="C50" s="22" t="n"/>
    </row>
    <row r="51" ht="15.75" customHeight="1" s="23"/>
    <row r="52" ht="15.75" customHeight="1" s="23">
      <c r="A52" s="24" t="inlineStr">
        <is>
          <t xml:space="preserve">                 GIRLIE R. MALIJAN                                                                                   MA. THERESA P. BERMUDEZ</t>
        </is>
      </c>
    </row>
    <row r="53" ht="15.75" customHeight="1" s="23">
      <c r="A53" s="25" t="inlineStr">
        <is>
          <t xml:space="preserve">                         Registrar                                                                                                      TVI Administrator</t>
        </is>
      </c>
    </row>
    <row r="54" ht="15.75" customHeight="1" s="23"/>
    <row r="55" ht="15.75" customHeight="1" s="23"/>
    <row r="56" ht="15.75" customHeight="1" s="23"/>
    <row r="57" ht="15.75" customHeight="1" s="23"/>
    <row r="58" ht="15.75" customHeight="1" s="23"/>
    <row r="59" ht="15.75" customHeight="1" s="23"/>
    <row r="60" ht="15.75" customHeight="1" s="23"/>
    <row r="61" ht="15.75" customHeight="1" s="23"/>
    <row r="62" ht="15.75" customHeight="1" s="23"/>
    <row r="63" ht="15.75" customHeight="1" s="23"/>
    <row r="64" ht="15.75" customHeight="1" s="23"/>
    <row r="65" ht="15.75" customHeight="1" s="23"/>
    <row r="66" ht="15.75" customHeight="1" s="23"/>
    <row r="67" ht="15.75" customHeight="1" s="23"/>
    <row r="68" ht="15.75" customHeight="1" s="23"/>
    <row r="69" ht="15.75" customHeight="1" s="23"/>
    <row r="70" ht="15.75" customHeight="1" s="23"/>
    <row r="71" ht="15.75" customHeight="1" s="23"/>
    <row r="72" ht="15.75" customHeight="1" s="23"/>
    <row r="73" ht="15.75" customHeight="1" s="23"/>
    <row r="74" ht="15.75" customHeight="1" s="23"/>
    <row r="75" ht="15.75" customHeight="1" s="23"/>
    <row r="76" ht="15.75" customHeight="1" s="23"/>
    <row r="77" ht="15.75" customHeight="1" s="23"/>
    <row r="78" ht="15.75" customHeight="1" s="23"/>
    <row r="79" ht="15.75" customHeight="1" s="23"/>
    <row r="80" ht="15.75" customHeight="1" s="23"/>
    <row r="81" ht="15.75" customHeight="1" s="23"/>
    <row r="82" ht="15.75" customHeight="1" s="23"/>
    <row r="83" ht="15.75" customHeight="1" s="23"/>
    <row r="84" ht="15.75" customHeight="1" s="23"/>
    <row r="85" ht="15.75" customHeight="1" s="23"/>
    <row r="86" ht="15.75" customHeight="1" s="23"/>
    <row r="87" ht="15.75" customHeight="1" s="23"/>
    <row r="88" ht="15.75" customHeight="1" s="23"/>
    <row r="89" ht="15.75" customHeight="1" s="23"/>
    <row r="90" ht="15.75" customHeight="1" s="23"/>
    <row r="91" ht="15.75" customHeight="1" s="23"/>
    <row r="92" ht="15.75" customHeight="1" s="23"/>
    <row r="93" ht="15.75" customHeight="1" s="23"/>
    <row r="94" ht="15.75" customHeight="1" s="23"/>
    <row r="95" ht="15.75" customHeight="1" s="23"/>
    <row r="96" ht="15.75" customHeight="1" s="23"/>
    <row r="97" ht="15.75" customHeight="1" s="23"/>
    <row r="98" ht="15.75" customHeight="1" s="23"/>
    <row r="99" ht="15.75" customHeight="1" s="23"/>
    <row r="100" ht="15.75" customHeight="1" s="23"/>
    <row r="101" ht="15.75" customHeight="1" s="23"/>
    <row r="102" ht="15.75" customHeight="1" s="23"/>
    <row r="103" ht="15.75" customHeight="1" s="23"/>
    <row r="104" ht="15.75" customHeight="1" s="23"/>
    <row r="105" ht="15.75" customHeight="1" s="23"/>
    <row r="106" ht="15.75" customHeight="1" s="23"/>
    <row r="107" ht="15.75" customHeight="1" s="23"/>
    <row r="108" ht="15.75" customHeight="1" s="23"/>
    <row r="109" ht="15.75" customHeight="1" s="23"/>
    <row r="110" ht="15.75" customHeight="1" s="23"/>
    <row r="111" ht="15.75" customHeight="1" s="23"/>
    <row r="112" ht="15.75" customHeight="1" s="23"/>
    <row r="113" ht="15.75" customHeight="1" s="23"/>
    <row r="114" ht="15.75" customHeight="1" s="23"/>
    <row r="115" ht="15.75" customHeight="1" s="23"/>
    <row r="116" ht="15.75" customHeight="1" s="23"/>
    <row r="117" ht="15.75" customHeight="1" s="23"/>
    <row r="118" ht="15.75" customHeight="1" s="23"/>
    <row r="119" ht="15.75" customHeight="1" s="23"/>
    <row r="120" ht="15.75" customHeight="1" s="23"/>
    <row r="121" ht="15.75" customHeight="1" s="23"/>
    <row r="122" ht="15.75" customHeight="1" s="23"/>
    <row r="123" ht="15.75" customHeight="1" s="23"/>
    <row r="124" ht="15.75" customHeight="1" s="23"/>
    <row r="125" ht="15.75" customHeight="1" s="23"/>
    <row r="126" ht="15.75" customHeight="1" s="23"/>
    <row r="127" ht="15.75" customHeight="1" s="23"/>
    <row r="128" ht="15.75" customHeight="1" s="23"/>
    <row r="129" ht="15.75" customHeight="1" s="23"/>
    <row r="130" ht="15.75" customHeight="1" s="23"/>
    <row r="131" ht="15.75" customHeight="1" s="23"/>
    <row r="132" ht="15.75" customHeight="1" s="23"/>
    <row r="133" ht="15.75" customHeight="1" s="23"/>
    <row r="134" ht="15.75" customHeight="1" s="23"/>
    <row r="135" ht="15.75" customHeight="1" s="23"/>
    <row r="136" ht="15.75" customHeight="1" s="23"/>
    <row r="137" ht="15.75" customHeight="1" s="23"/>
    <row r="138" ht="15.75" customHeight="1" s="23"/>
    <row r="139" ht="15.75" customHeight="1" s="23"/>
    <row r="140" ht="15.75" customHeight="1" s="23"/>
    <row r="141" ht="15.75" customHeight="1" s="23"/>
    <row r="142" ht="15.75" customHeight="1" s="23"/>
    <row r="143" ht="15.75" customHeight="1" s="23"/>
    <row r="144" ht="15.75" customHeight="1" s="23"/>
    <row r="145" ht="15.75" customHeight="1" s="23"/>
    <row r="146" ht="15.75" customHeight="1" s="23"/>
    <row r="147" ht="15.75" customHeight="1" s="23"/>
    <row r="148" ht="15.75" customHeight="1" s="23"/>
    <row r="149" ht="15.75" customHeight="1" s="23"/>
    <row r="150" ht="15.75" customHeight="1" s="23"/>
    <row r="151" ht="15.75" customHeight="1" s="23"/>
    <row r="152" ht="15.75" customHeight="1" s="23"/>
    <row r="153" ht="15.75" customHeight="1" s="23"/>
    <row r="154" ht="15.75" customHeight="1" s="23"/>
    <row r="155" ht="15.75" customHeight="1" s="23"/>
    <row r="156" ht="15.75" customHeight="1" s="23"/>
    <row r="157" ht="15.75" customHeight="1" s="23"/>
    <row r="158" ht="15.75" customHeight="1" s="23"/>
    <row r="159" ht="15.75" customHeight="1" s="23"/>
    <row r="160" ht="15.75" customHeight="1" s="23"/>
    <row r="161" ht="15.75" customHeight="1" s="23"/>
    <row r="162" ht="15.75" customHeight="1" s="23"/>
    <row r="163" ht="15.75" customHeight="1" s="23"/>
    <row r="164" ht="15.75" customHeight="1" s="23"/>
    <row r="165" ht="15.75" customHeight="1" s="23"/>
    <row r="166" ht="15.75" customHeight="1" s="23"/>
    <row r="167" ht="15.75" customHeight="1" s="23"/>
    <row r="168" ht="15.75" customHeight="1" s="23"/>
    <row r="169" ht="15.75" customHeight="1" s="23"/>
    <row r="170" ht="15.75" customHeight="1" s="23"/>
    <row r="171" ht="15.75" customHeight="1" s="23"/>
    <row r="172" ht="15.75" customHeight="1" s="23"/>
    <row r="173" ht="15.75" customHeight="1" s="23"/>
    <row r="174" ht="15.75" customHeight="1" s="23"/>
    <row r="175" ht="15.75" customHeight="1" s="23"/>
    <row r="176" ht="15.75" customHeight="1" s="23"/>
    <row r="177" ht="15.75" customHeight="1" s="23"/>
    <row r="178" ht="15.75" customHeight="1" s="23"/>
    <row r="179" ht="15.75" customHeight="1" s="23"/>
    <row r="180" ht="15.75" customHeight="1" s="23"/>
    <row r="181" ht="15.75" customHeight="1" s="23"/>
    <row r="182" ht="15.75" customHeight="1" s="23"/>
    <row r="183" ht="15.75" customHeight="1" s="23"/>
    <row r="184" ht="15.75" customHeight="1" s="23"/>
    <row r="185" ht="15.75" customHeight="1" s="23"/>
    <row r="186" ht="15.75" customHeight="1" s="23"/>
    <row r="187" ht="15.75" customHeight="1" s="23"/>
    <row r="188" ht="15.75" customHeight="1" s="23"/>
    <row r="189" ht="15.75" customHeight="1" s="23"/>
    <row r="190" ht="15.75" customHeight="1" s="23"/>
    <row r="191" ht="15.75" customHeight="1" s="23"/>
    <row r="192" ht="15.75" customHeight="1" s="23"/>
    <row r="193" ht="15.75" customHeight="1" s="23"/>
    <row r="194" ht="15.75" customHeight="1" s="23"/>
    <row r="195" ht="15.75" customHeight="1" s="23"/>
    <row r="196" ht="15.75" customHeight="1" s="23"/>
    <row r="197" ht="15.75" customHeight="1" s="23"/>
    <row r="198" ht="15.75" customHeight="1" s="23"/>
    <row r="199" ht="15.75" customHeight="1" s="23"/>
    <row r="200" ht="15.75" customHeight="1" s="23"/>
    <row r="201" ht="15.75" customHeight="1" s="23"/>
    <row r="202" ht="15.75" customHeight="1" s="23"/>
    <row r="203" ht="15.75" customHeight="1" s="23"/>
    <row r="204" ht="15.75" customHeight="1" s="23"/>
    <row r="205" ht="15.75" customHeight="1" s="23"/>
    <row r="206" ht="15.75" customHeight="1" s="23"/>
    <row r="207" ht="15.75" customHeight="1" s="23"/>
    <row r="208" ht="15.75" customHeight="1" s="23"/>
    <row r="209" ht="15.75" customHeight="1" s="23"/>
    <row r="210" ht="15.75" customHeight="1" s="23"/>
    <row r="211" ht="15.75" customHeight="1" s="23"/>
    <row r="212" ht="15.75" customHeight="1" s="23"/>
    <row r="213" ht="15.75" customHeight="1" s="23"/>
    <row r="214" ht="15.75" customHeight="1" s="23"/>
    <row r="215" ht="15.75" customHeight="1" s="23"/>
    <row r="216" ht="15.75" customHeight="1" s="23"/>
    <row r="217" ht="15.75" customHeight="1" s="23"/>
    <row r="218" ht="15.75" customHeight="1" s="23"/>
    <row r="219" ht="15.75" customHeight="1" s="23"/>
    <row r="220" ht="15.75" customHeight="1" s="23"/>
    <row r="221" ht="15.75" customHeight="1" s="23"/>
    <row r="222" ht="15.75" customHeight="1" s="23"/>
    <row r="223" ht="15.75" customHeight="1" s="23"/>
    <row r="224" ht="15.75" customHeight="1" s="23"/>
    <row r="225" ht="15.75" customHeight="1" s="23"/>
    <row r="226" ht="15.75" customHeight="1" s="23"/>
    <row r="227" ht="15.75" customHeight="1" s="23"/>
    <row r="228" ht="15.75" customHeight="1" s="23"/>
    <row r="229" ht="15.75" customHeight="1" s="23"/>
    <row r="230" ht="15.75" customHeight="1" s="23"/>
    <row r="231" ht="15.75" customHeight="1" s="23"/>
    <row r="232" ht="15.75" customHeight="1" s="23"/>
    <row r="233" ht="15.75" customHeight="1" s="23"/>
    <row r="234" ht="15.75" customHeight="1" s="23"/>
    <row r="235" ht="15.75" customHeight="1" s="23"/>
    <row r="236" ht="15.75" customHeight="1" s="23"/>
    <row r="237" ht="15.75" customHeight="1" s="23"/>
    <row r="238" ht="15.75" customHeight="1" s="23"/>
    <row r="239" ht="15.75" customHeight="1" s="23"/>
    <row r="240" ht="15.75" customHeight="1" s="23"/>
    <row r="241" ht="15.75" customHeight="1" s="23"/>
    <row r="242" ht="15.75" customHeight="1" s="23"/>
    <row r="243" ht="15.75" customHeight="1" s="23"/>
    <row r="244" ht="15.75" customHeight="1" s="23"/>
    <row r="245" ht="15.75" customHeight="1" s="23"/>
    <row r="246" ht="15.75" customHeight="1" s="23"/>
    <row r="247" ht="15.75" customHeight="1" s="23"/>
    <row r="248" ht="15.75" customHeight="1" s="23"/>
    <row r="249" ht="15.75" customHeight="1" s="23"/>
    <row r="250" ht="15.75" customHeight="1" s="23"/>
    <row r="251" ht="15.75" customHeight="1" s="23"/>
    <row r="252" ht="15.75" customHeight="1" s="23"/>
    <row r="253" ht="15.75" customHeight="1" s="23"/>
    <row r="254" ht="15.75" customHeight="1" s="23"/>
    <row r="255" ht="15.75" customHeight="1" s="23"/>
    <row r="256" ht="15.75" customHeight="1" s="23"/>
    <row r="257" ht="15.75" customHeight="1" s="23"/>
    <row r="258" ht="15.75" customHeight="1" s="23"/>
    <row r="259" ht="15.75" customHeight="1" s="23"/>
    <row r="260" ht="15.75" customHeight="1" s="23"/>
    <row r="261" ht="15.75" customHeight="1" s="23"/>
    <row r="262" ht="15.75" customHeight="1" s="23"/>
    <row r="263" ht="15.75" customHeight="1" s="23"/>
    <row r="264" ht="15.75" customHeight="1" s="23"/>
    <row r="265" ht="15.75" customHeight="1" s="23"/>
    <row r="266" ht="15.75" customHeight="1" s="23"/>
    <row r="267" ht="15.75" customHeight="1" s="23"/>
    <row r="268" ht="15.75" customHeight="1" s="23"/>
    <row r="269" ht="15.75" customHeight="1" s="23"/>
    <row r="270" ht="15.75" customHeight="1" s="23"/>
    <row r="271" ht="15.75" customHeight="1" s="23"/>
    <row r="272" ht="15.75" customHeight="1" s="23"/>
    <row r="273" ht="15.75" customHeight="1" s="23"/>
    <row r="274" ht="15.75" customHeight="1" s="23"/>
    <row r="275" ht="15.75" customHeight="1" s="23"/>
    <row r="276" ht="15.75" customHeight="1" s="23"/>
    <row r="277" ht="15.75" customHeight="1" s="23"/>
    <row r="278" ht="15.75" customHeight="1" s="23"/>
    <row r="279" ht="15.75" customHeight="1" s="23"/>
    <row r="280" ht="15.75" customHeight="1" s="23"/>
    <row r="281" ht="15.75" customHeight="1" s="23"/>
    <row r="282" ht="15.75" customHeight="1" s="23"/>
    <row r="283" ht="15.75" customHeight="1" s="23"/>
    <row r="284" ht="15.75" customHeight="1" s="23"/>
    <row r="285" ht="15.75" customHeight="1" s="23"/>
    <row r="286" ht="15.75" customHeight="1" s="23"/>
    <row r="287" ht="15.75" customHeight="1" s="23"/>
    <row r="288" ht="15.75" customHeight="1" s="23"/>
    <row r="289" ht="15.75" customHeight="1" s="23"/>
    <row r="290" ht="15.75" customHeight="1" s="23"/>
    <row r="291" ht="15.75" customHeight="1" s="23"/>
    <row r="292" ht="15.75" customHeight="1" s="23"/>
    <row r="293" ht="15.75" customHeight="1" s="23"/>
    <row r="294" ht="15.75" customHeight="1" s="23"/>
    <row r="295" ht="15.75" customHeight="1" s="23"/>
    <row r="296" ht="15.75" customHeight="1" s="23"/>
    <row r="297" ht="15.75" customHeight="1" s="23"/>
    <row r="298" ht="15.75" customHeight="1" s="23"/>
    <row r="299" ht="15.75" customHeight="1" s="23"/>
    <row r="300" ht="15.75" customHeight="1" s="23"/>
    <row r="301" ht="15.75" customHeight="1" s="23"/>
    <row r="302" ht="15.75" customHeight="1" s="23"/>
    <row r="303" ht="15.75" customHeight="1" s="23"/>
    <row r="304" ht="15.75" customHeight="1" s="23"/>
    <row r="305" ht="15.75" customHeight="1" s="23"/>
    <row r="306" ht="15.75" customHeight="1" s="23"/>
    <row r="307" ht="15.75" customHeight="1" s="23"/>
    <row r="308" ht="15.75" customHeight="1" s="23"/>
    <row r="309" ht="15.75" customHeight="1" s="23"/>
    <row r="310" ht="15.75" customHeight="1" s="23"/>
    <row r="311" ht="15.75" customHeight="1" s="23"/>
    <row r="312" ht="15.75" customHeight="1" s="23"/>
    <row r="313" ht="15.75" customHeight="1" s="23"/>
    <row r="314" ht="15.75" customHeight="1" s="23"/>
    <row r="315" ht="15.75" customHeight="1" s="23"/>
    <row r="316" ht="15.75" customHeight="1" s="23"/>
    <row r="317" ht="15.75" customHeight="1" s="23"/>
    <row r="318" ht="15.75" customHeight="1" s="23"/>
    <row r="319" ht="15.75" customHeight="1" s="23"/>
    <row r="320" ht="15.75" customHeight="1" s="23"/>
    <row r="321" ht="15.75" customHeight="1" s="23"/>
    <row r="322" ht="15.75" customHeight="1" s="23"/>
    <row r="323" ht="15.75" customHeight="1" s="23"/>
    <row r="324" ht="15.75" customHeight="1" s="23"/>
    <row r="325" ht="15.75" customHeight="1" s="23"/>
    <row r="326" ht="15.75" customHeight="1" s="23"/>
    <row r="327" ht="15.75" customHeight="1" s="23"/>
    <row r="328" ht="15.75" customHeight="1" s="23"/>
    <row r="329" ht="15.75" customHeight="1" s="23"/>
    <row r="330" ht="15.75" customHeight="1" s="23"/>
    <row r="331" ht="15.75" customHeight="1" s="23"/>
    <row r="332" ht="15.75" customHeight="1" s="23"/>
    <row r="333" ht="15.75" customHeight="1" s="23"/>
    <row r="334" ht="15.75" customHeight="1" s="23"/>
    <row r="335" ht="15.75" customHeight="1" s="23"/>
    <row r="336" ht="15.75" customHeight="1" s="23"/>
    <row r="337" ht="15.75" customHeight="1" s="23"/>
    <row r="338" ht="15.75" customHeight="1" s="23"/>
    <row r="339" ht="15.75" customHeight="1" s="23"/>
    <row r="340" ht="15.75" customHeight="1" s="23"/>
    <row r="341" ht="15.75" customHeight="1" s="23"/>
    <row r="342" ht="15.75" customHeight="1" s="23"/>
    <row r="343" ht="15.75" customHeight="1" s="23"/>
    <row r="344" ht="15.75" customHeight="1" s="23"/>
    <row r="345" ht="15.75" customHeight="1" s="23"/>
    <row r="346" ht="15.75" customHeight="1" s="23"/>
    <row r="347" ht="15.75" customHeight="1" s="23"/>
    <row r="348" ht="15.75" customHeight="1" s="23"/>
    <row r="349" ht="15.75" customHeight="1" s="23"/>
    <row r="350" ht="15.75" customHeight="1" s="23"/>
    <row r="351" ht="15.75" customHeight="1" s="23"/>
    <row r="352" ht="15.75" customHeight="1" s="23"/>
    <row r="353" ht="15.75" customHeight="1" s="23"/>
    <row r="354" ht="15.75" customHeight="1" s="23"/>
    <row r="355" ht="15.75" customHeight="1" s="23"/>
    <row r="356" ht="15.75" customHeight="1" s="23"/>
    <row r="357" ht="15.75" customHeight="1" s="23"/>
    <row r="358" ht="15.75" customHeight="1" s="23"/>
    <row r="359" ht="15.75" customHeight="1" s="23"/>
    <row r="360" ht="15.75" customHeight="1" s="23"/>
    <row r="361" ht="15.75" customHeight="1" s="23"/>
    <row r="362" ht="15.75" customHeight="1" s="23"/>
    <row r="363" ht="15.75" customHeight="1" s="23"/>
    <row r="364" ht="15.75" customHeight="1" s="23"/>
    <row r="365" ht="15.75" customHeight="1" s="23"/>
    <row r="366" ht="15.75" customHeight="1" s="23"/>
    <row r="367" ht="15.75" customHeight="1" s="23"/>
    <row r="368" ht="15.75" customHeight="1" s="23"/>
    <row r="369" ht="15.75" customHeight="1" s="23"/>
    <row r="370" ht="15.75" customHeight="1" s="23"/>
    <row r="371" ht="15.75" customHeight="1" s="23"/>
    <row r="372" ht="15.75" customHeight="1" s="23"/>
    <row r="373" ht="15.75" customHeight="1" s="23"/>
    <row r="374" ht="15.75" customHeight="1" s="23"/>
    <row r="375" ht="15.75" customHeight="1" s="23"/>
    <row r="376" ht="15.75" customHeight="1" s="23"/>
    <row r="377" ht="15.75" customHeight="1" s="23"/>
    <row r="378" ht="15.75" customHeight="1" s="23"/>
    <row r="379" ht="15.75" customHeight="1" s="23"/>
    <row r="380" ht="15.75" customHeight="1" s="23"/>
    <row r="381" ht="15.75" customHeight="1" s="23"/>
    <row r="382" ht="15.75" customHeight="1" s="23"/>
    <row r="383" ht="15.75" customHeight="1" s="23"/>
    <row r="384" ht="15.75" customHeight="1" s="23"/>
    <row r="385" ht="15.75" customHeight="1" s="23"/>
    <row r="386" ht="15.75" customHeight="1" s="23"/>
    <row r="387" ht="15.75" customHeight="1" s="23"/>
    <row r="388" ht="15.75" customHeight="1" s="23"/>
    <row r="389" ht="15.75" customHeight="1" s="23"/>
    <row r="390" ht="15.75" customHeight="1" s="23"/>
    <row r="391" ht="15.75" customHeight="1" s="23"/>
    <row r="392" ht="15.75" customHeight="1" s="23"/>
    <row r="393" ht="15.75" customHeight="1" s="23"/>
    <row r="394" ht="15.75" customHeight="1" s="23"/>
    <row r="395" ht="15.75" customHeight="1" s="23"/>
    <row r="396" ht="15.75" customHeight="1" s="23"/>
    <row r="397" ht="15.75" customHeight="1" s="23"/>
    <row r="398" ht="15.75" customHeight="1" s="23"/>
    <row r="399" ht="15.75" customHeight="1" s="23"/>
    <row r="400" ht="15.75" customHeight="1" s="23"/>
    <row r="401" ht="15.75" customHeight="1" s="23"/>
    <row r="402" ht="15.75" customHeight="1" s="23"/>
    <row r="403" ht="15.75" customHeight="1" s="23"/>
    <row r="404" ht="15.75" customHeight="1" s="23"/>
    <row r="405" ht="15.75" customHeight="1" s="23"/>
    <row r="406" ht="15.75" customHeight="1" s="23"/>
    <row r="407" ht="15.75" customHeight="1" s="23"/>
    <row r="408" ht="15.75" customHeight="1" s="23"/>
    <row r="409" ht="15.75" customHeight="1" s="23"/>
    <row r="410" ht="15.75" customHeight="1" s="23"/>
    <row r="411" ht="15.75" customHeight="1" s="23"/>
    <row r="412" ht="15.75" customHeight="1" s="23"/>
    <row r="413" ht="15.75" customHeight="1" s="23"/>
    <row r="414" ht="15.75" customHeight="1" s="23"/>
    <row r="415" ht="15.75" customHeight="1" s="23"/>
    <row r="416" ht="15.75" customHeight="1" s="23"/>
    <row r="417" ht="15.75" customHeight="1" s="23"/>
    <row r="418" ht="15.75" customHeight="1" s="23"/>
    <row r="419" ht="15.75" customHeight="1" s="23"/>
    <row r="420" ht="15.75" customHeight="1" s="23"/>
    <row r="421" ht="15.75" customHeight="1" s="23"/>
    <row r="422" ht="15.75" customHeight="1" s="23"/>
    <row r="423" ht="15.75" customHeight="1" s="23"/>
    <row r="424" ht="15.75" customHeight="1" s="23"/>
    <row r="425" ht="15.75" customHeight="1" s="23"/>
    <row r="426" ht="15.75" customHeight="1" s="23"/>
    <row r="427" ht="15.75" customHeight="1" s="23"/>
    <row r="428" ht="15.75" customHeight="1" s="23"/>
    <row r="429" ht="15.75" customHeight="1" s="23"/>
    <row r="430" ht="15.75" customHeight="1" s="23"/>
    <row r="431" ht="15.75" customHeight="1" s="23"/>
    <row r="432" ht="15.75" customHeight="1" s="23"/>
    <row r="433" ht="15.75" customHeight="1" s="23"/>
    <row r="434" ht="15.75" customHeight="1" s="23"/>
    <row r="435" ht="15.75" customHeight="1" s="23"/>
    <row r="436" ht="15.75" customHeight="1" s="23"/>
    <row r="437" ht="15.75" customHeight="1" s="23"/>
    <row r="438" ht="15.75" customHeight="1" s="23"/>
    <row r="439" ht="15.75" customHeight="1" s="23"/>
    <row r="440" ht="15.75" customHeight="1" s="23"/>
    <row r="441" ht="15.75" customHeight="1" s="23"/>
    <row r="442" ht="15.75" customHeight="1" s="23"/>
    <row r="443" ht="15.75" customHeight="1" s="23"/>
    <row r="444" ht="15.75" customHeight="1" s="23"/>
    <row r="445" ht="15.75" customHeight="1" s="23"/>
    <row r="446" ht="15.75" customHeight="1" s="23"/>
    <row r="447" ht="15.75" customHeight="1" s="23"/>
    <row r="448" ht="15.75" customHeight="1" s="23"/>
    <row r="449" ht="15.75" customHeight="1" s="23"/>
    <row r="450" ht="15.75" customHeight="1" s="23"/>
    <row r="451" ht="15.75" customHeight="1" s="23"/>
    <row r="452" ht="15.75" customHeight="1" s="23"/>
    <row r="453" ht="15.75" customHeight="1" s="23"/>
    <row r="454" ht="15.75" customHeight="1" s="23"/>
    <row r="455" ht="15.75" customHeight="1" s="23"/>
    <row r="456" ht="15.75" customHeight="1" s="23"/>
    <row r="457" ht="15.75" customHeight="1" s="23"/>
    <row r="458" ht="15.75" customHeight="1" s="23"/>
    <row r="459" ht="15.75" customHeight="1" s="23"/>
    <row r="460" ht="15.75" customHeight="1" s="23"/>
    <row r="461" ht="15.75" customHeight="1" s="23"/>
    <row r="462" ht="15.75" customHeight="1" s="23"/>
    <row r="463" ht="15.75" customHeight="1" s="23"/>
    <row r="464" ht="15.75" customHeight="1" s="23"/>
    <row r="465" ht="15.75" customHeight="1" s="23"/>
    <row r="466" ht="15.75" customHeight="1" s="23"/>
    <row r="467" ht="15.75" customHeight="1" s="23"/>
    <row r="468" ht="15.75" customHeight="1" s="23"/>
    <row r="469" ht="15.75" customHeight="1" s="23"/>
    <row r="470" ht="15.75" customHeight="1" s="23"/>
    <row r="471" ht="15.75" customHeight="1" s="23"/>
    <row r="472" ht="15.75" customHeight="1" s="23"/>
    <row r="473" ht="15.75" customHeight="1" s="23"/>
    <row r="474" ht="15.75" customHeight="1" s="23"/>
    <row r="475" ht="15.75" customHeight="1" s="23"/>
    <row r="476" ht="15.75" customHeight="1" s="23"/>
    <row r="477" ht="15.75" customHeight="1" s="23"/>
    <row r="478" ht="15.75" customHeight="1" s="23"/>
    <row r="479" ht="15.75" customHeight="1" s="23"/>
    <row r="480" ht="15.75" customHeight="1" s="23"/>
    <row r="481" ht="15.75" customHeight="1" s="23"/>
    <row r="482" ht="15.75" customHeight="1" s="23"/>
    <row r="483" ht="15.75" customHeight="1" s="23"/>
    <row r="484" ht="15.75" customHeight="1" s="23"/>
    <row r="485" ht="15.75" customHeight="1" s="23"/>
    <row r="486" ht="15.75" customHeight="1" s="23"/>
    <row r="487" ht="15.75" customHeight="1" s="23"/>
    <row r="488" ht="15.75" customHeight="1" s="23"/>
    <row r="489" ht="15.75" customHeight="1" s="23"/>
    <row r="490" ht="15.75" customHeight="1" s="23"/>
    <row r="491" ht="15.75" customHeight="1" s="23"/>
    <row r="492" ht="15.75" customHeight="1" s="23"/>
    <row r="493" ht="15.75" customHeight="1" s="23"/>
    <row r="494" ht="15.75" customHeight="1" s="23"/>
    <row r="495" ht="15.75" customHeight="1" s="23"/>
    <row r="496" ht="15.75" customHeight="1" s="23"/>
    <row r="497" ht="15.75" customHeight="1" s="23"/>
    <row r="498" ht="15.75" customHeight="1" s="23"/>
    <row r="499" ht="15.75" customHeight="1" s="23"/>
    <row r="500" ht="15.75" customHeight="1" s="23"/>
    <row r="501" ht="15.75" customHeight="1" s="23"/>
    <row r="502" ht="15.75" customHeight="1" s="23"/>
    <row r="503" ht="15.75" customHeight="1" s="23"/>
    <row r="504" ht="15.75" customHeight="1" s="23"/>
    <row r="505" ht="15.75" customHeight="1" s="23"/>
    <row r="506" ht="15.75" customHeight="1" s="23"/>
    <row r="507" ht="15.75" customHeight="1" s="23"/>
    <row r="508" ht="15.75" customHeight="1" s="23"/>
    <row r="509" ht="15.75" customHeight="1" s="23"/>
    <row r="510" ht="15.75" customHeight="1" s="23"/>
    <row r="511" ht="15.75" customHeight="1" s="23"/>
    <row r="512" ht="15.75" customHeight="1" s="23"/>
    <row r="513" ht="15.75" customHeight="1" s="23"/>
    <row r="514" ht="15.75" customHeight="1" s="23"/>
    <row r="515" ht="15.75" customHeight="1" s="23"/>
    <row r="516" ht="15.75" customHeight="1" s="23"/>
    <row r="517" ht="15.75" customHeight="1" s="23"/>
    <row r="518" ht="15.75" customHeight="1" s="23"/>
    <row r="519" ht="15.75" customHeight="1" s="23"/>
    <row r="520" ht="15.75" customHeight="1" s="23"/>
    <row r="521" ht="15.75" customHeight="1" s="23"/>
    <row r="522" ht="15.75" customHeight="1" s="23"/>
    <row r="523" ht="15.75" customHeight="1" s="23"/>
    <row r="524" ht="15.75" customHeight="1" s="23"/>
    <row r="525" ht="15.75" customHeight="1" s="23"/>
    <row r="526" ht="15.75" customHeight="1" s="23"/>
    <row r="527" ht="15.75" customHeight="1" s="23"/>
    <row r="528" ht="15.75" customHeight="1" s="23"/>
    <row r="529" ht="15.75" customHeight="1" s="23"/>
    <row r="530" ht="15.75" customHeight="1" s="23"/>
    <row r="531" ht="15.75" customHeight="1" s="23"/>
    <row r="532" ht="15.75" customHeight="1" s="23"/>
    <row r="533" ht="15.75" customHeight="1" s="23"/>
    <row r="534" ht="15.75" customHeight="1" s="23"/>
    <row r="535" ht="15.75" customHeight="1" s="23"/>
    <row r="536" ht="15.75" customHeight="1" s="23"/>
    <row r="537" ht="15.75" customHeight="1" s="23"/>
    <row r="538" ht="15.75" customHeight="1" s="23"/>
    <row r="539" ht="15.75" customHeight="1" s="23"/>
    <row r="540" ht="15.75" customHeight="1" s="23"/>
    <row r="541" ht="15.75" customHeight="1" s="23"/>
    <row r="542" ht="15.75" customHeight="1" s="23"/>
    <row r="543" ht="15.75" customHeight="1" s="23"/>
    <row r="544" ht="15.75" customHeight="1" s="23"/>
    <row r="545" ht="15.75" customHeight="1" s="23"/>
    <row r="546" ht="15.75" customHeight="1" s="23"/>
    <row r="547" ht="15.75" customHeight="1" s="23"/>
    <row r="548" ht="15.75" customHeight="1" s="23"/>
    <row r="549" ht="15.75" customHeight="1" s="23"/>
    <row r="550" ht="15.75" customHeight="1" s="23"/>
    <row r="551" ht="15.75" customHeight="1" s="23"/>
    <row r="552" ht="15.75" customHeight="1" s="23"/>
    <row r="553" ht="15.75" customHeight="1" s="23"/>
    <row r="554" ht="15.75" customHeight="1" s="23"/>
    <row r="555" ht="15.75" customHeight="1" s="23"/>
    <row r="556" ht="15.75" customHeight="1" s="23"/>
    <row r="557" ht="15.75" customHeight="1" s="23"/>
    <row r="558" ht="15.75" customHeight="1" s="23"/>
    <row r="559" ht="15.75" customHeight="1" s="23"/>
    <row r="560" ht="15.75" customHeight="1" s="23"/>
    <row r="561" ht="15.75" customHeight="1" s="23"/>
    <row r="562" ht="15.75" customHeight="1" s="23"/>
    <row r="563" ht="15.75" customHeight="1" s="23"/>
    <row r="564" ht="15.75" customHeight="1" s="23"/>
    <row r="565" ht="15.75" customHeight="1" s="23"/>
    <row r="566" ht="15.75" customHeight="1" s="23"/>
    <row r="567" ht="15.75" customHeight="1" s="23"/>
    <row r="568" ht="15.75" customHeight="1" s="23"/>
    <row r="569" ht="15.75" customHeight="1" s="23"/>
    <row r="570" ht="15.75" customHeight="1" s="23"/>
    <row r="571" ht="15.75" customHeight="1" s="23"/>
    <row r="572" ht="15.75" customHeight="1" s="23"/>
    <row r="573" ht="15.75" customHeight="1" s="23"/>
    <row r="574" ht="15.75" customHeight="1" s="23"/>
    <row r="575" ht="15.75" customHeight="1" s="23"/>
    <row r="576" ht="15.75" customHeight="1" s="23"/>
    <row r="577" ht="15.75" customHeight="1" s="23"/>
    <row r="578" ht="15.75" customHeight="1" s="23"/>
    <row r="579" ht="15.75" customHeight="1" s="23"/>
    <row r="580" ht="15.75" customHeight="1" s="23"/>
    <row r="581" ht="15.75" customHeight="1" s="23"/>
    <row r="582" ht="15.75" customHeight="1" s="23"/>
    <row r="583" ht="15.75" customHeight="1" s="23"/>
    <row r="584" ht="15.75" customHeight="1" s="23"/>
    <row r="585" ht="15.75" customHeight="1" s="23"/>
    <row r="586" ht="15.75" customHeight="1" s="23"/>
    <row r="587" ht="15.75" customHeight="1" s="23"/>
    <row r="588" ht="15.75" customHeight="1" s="23"/>
    <row r="589" ht="15.75" customHeight="1" s="23"/>
    <row r="590" ht="15.75" customHeight="1" s="23"/>
    <row r="591" ht="15.75" customHeight="1" s="23"/>
    <row r="592" ht="15.75" customHeight="1" s="23"/>
    <row r="593" ht="15.75" customHeight="1" s="23"/>
    <row r="594" ht="15.75" customHeight="1" s="23"/>
    <row r="595" ht="15.75" customHeight="1" s="23"/>
    <row r="596" ht="15.75" customHeight="1" s="23"/>
    <row r="597" ht="15.75" customHeight="1" s="23"/>
    <row r="598" ht="15.75" customHeight="1" s="23"/>
    <row r="599" ht="15.75" customHeight="1" s="23"/>
    <row r="600" ht="15.75" customHeight="1" s="23"/>
    <row r="601" ht="15.75" customHeight="1" s="23"/>
    <row r="602" ht="15.75" customHeight="1" s="23"/>
    <row r="603" ht="15.75" customHeight="1" s="23"/>
    <row r="604" ht="15.75" customHeight="1" s="23"/>
    <row r="605" ht="15.75" customHeight="1" s="23"/>
    <row r="606" ht="15.75" customHeight="1" s="23"/>
    <row r="607" ht="15.75" customHeight="1" s="23"/>
    <row r="608" ht="15.75" customHeight="1" s="23"/>
    <row r="609" ht="15.75" customHeight="1" s="23"/>
    <row r="610" ht="15.75" customHeight="1" s="23"/>
    <row r="611" ht="15.75" customHeight="1" s="23"/>
    <row r="612" ht="15.75" customHeight="1" s="23"/>
    <row r="613" ht="15.75" customHeight="1" s="23"/>
    <row r="614" ht="15.75" customHeight="1" s="23"/>
    <row r="615" ht="15.75" customHeight="1" s="23"/>
    <row r="616" ht="15.75" customHeight="1" s="23"/>
    <row r="617" ht="15.75" customHeight="1" s="23"/>
    <row r="618" ht="15.75" customHeight="1" s="23"/>
    <row r="619" ht="15.75" customHeight="1" s="23"/>
    <row r="620" ht="15.75" customHeight="1" s="23"/>
    <row r="621" ht="15.75" customHeight="1" s="23"/>
    <row r="622" ht="15.75" customHeight="1" s="23"/>
    <row r="623" ht="15.75" customHeight="1" s="23"/>
    <row r="624" ht="15.75" customHeight="1" s="23"/>
    <row r="625" ht="15.75" customHeight="1" s="23"/>
    <row r="626" ht="15.75" customHeight="1" s="23"/>
    <row r="627" ht="15.75" customHeight="1" s="23"/>
    <row r="628" ht="15.75" customHeight="1" s="23"/>
    <row r="629" ht="15.75" customHeight="1" s="23"/>
    <row r="630" ht="15.75" customHeight="1" s="23"/>
    <row r="631" ht="15.75" customHeight="1" s="23"/>
    <row r="632" ht="15.75" customHeight="1" s="23"/>
    <row r="633" ht="15.75" customHeight="1" s="23"/>
    <row r="634" ht="15.75" customHeight="1" s="23"/>
    <row r="635" ht="15.75" customHeight="1" s="23"/>
    <row r="636" ht="15.75" customHeight="1" s="23"/>
    <row r="637" ht="15.75" customHeight="1" s="23"/>
    <row r="638" ht="15.75" customHeight="1" s="23"/>
    <row r="639" ht="15.75" customHeight="1" s="23"/>
    <row r="640" ht="15.75" customHeight="1" s="23"/>
    <row r="641" ht="15.75" customHeight="1" s="23"/>
    <row r="642" ht="15.75" customHeight="1" s="23"/>
    <row r="643" ht="15.75" customHeight="1" s="23"/>
    <row r="644" ht="15.75" customHeight="1" s="23"/>
    <row r="645" ht="15.75" customHeight="1" s="23"/>
    <row r="646" ht="15.75" customHeight="1" s="23"/>
    <row r="647" ht="15.75" customHeight="1" s="23"/>
    <row r="648" ht="15.75" customHeight="1" s="23"/>
    <row r="649" ht="15.75" customHeight="1" s="23"/>
    <row r="650" ht="15.75" customHeight="1" s="23"/>
    <row r="651" ht="15.75" customHeight="1" s="23"/>
    <row r="652" ht="15.75" customHeight="1" s="23"/>
    <row r="653" ht="15.75" customHeight="1" s="23"/>
    <row r="654" ht="15.75" customHeight="1" s="23"/>
    <row r="655" ht="15.75" customHeight="1" s="23"/>
    <row r="656" ht="15.75" customHeight="1" s="23"/>
    <row r="657" ht="15.75" customHeight="1" s="23"/>
    <row r="658" ht="15.75" customHeight="1" s="23"/>
    <row r="659" ht="15.75" customHeight="1" s="23"/>
    <row r="660" ht="15.75" customHeight="1" s="23"/>
    <row r="661" ht="15.75" customHeight="1" s="23"/>
    <row r="662" ht="15.75" customHeight="1" s="23"/>
    <row r="663" ht="15.75" customHeight="1" s="23"/>
    <row r="664" ht="15.75" customHeight="1" s="23"/>
    <row r="665" ht="15.75" customHeight="1" s="23"/>
    <row r="666" ht="15.75" customHeight="1" s="23"/>
    <row r="667" ht="15.75" customHeight="1" s="23"/>
    <row r="668" ht="15.75" customHeight="1" s="23"/>
    <row r="669" ht="15.75" customHeight="1" s="23"/>
    <row r="670" ht="15.75" customHeight="1" s="23"/>
    <row r="671" ht="15.75" customHeight="1" s="23"/>
    <row r="672" ht="15.75" customHeight="1" s="23"/>
    <row r="673" ht="15.75" customHeight="1" s="23"/>
    <row r="674" ht="15.75" customHeight="1" s="23"/>
    <row r="675" ht="15.75" customHeight="1" s="23"/>
    <row r="676" ht="15.75" customHeight="1" s="23"/>
    <row r="677" ht="15.75" customHeight="1" s="23"/>
    <row r="678" ht="15.75" customHeight="1" s="23"/>
    <row r="679" ht="15.75" customHeight="1" s="23"/>
    <row r="680" ht="15.75" customHeight="1" s="23"/>
    <row r="681" ht="15.75" customHeight="1" s="23"/>
    <row r="682" ht="15.75" customHeight="1" s="23"/>
    <row r="683" ht="15.75" customHeight="1" s="23"/>
    <row r="684" ht="15.75" customHeight="1" s="23"/>
    <row r="685" ht="15.75" customHeight="1" s="23"/>
    <row r="686" ht="15.75" customHeight="1" s="23"/>
    <row r="687" ht="15.75" customHeight="1" s="23"/>
    <row r="688" ht="15.75" customHeight="1" s="23"/>
    <row r="689" ht="15.75" customHeight="1" s="23"/>
    <row r="690" ht="15.75" customHeight="1" s="23"/>
    <row r="691" ht="15.75" customHeight="1" s="23"/>
    <row r="692" ht="15.75" customHeight="1" s="23"/>
    <row r="693" ht="15.75" customHeight="1" s="23"/>
    <row r="694" ht="15.75" customHeight="1" s="23"/>
    <row r="695" ht="15.75" customHeight="1" s="23"/>
    <row r="696" ht="15.75" customHeight="1" s="23"/>
    <row r="697" ht="15.75" customHeight="1" s="23"/>
    <row r="698" ht="15.75" customHeight="1" s="23"/>
    <row r="699" ht="15.75" customHeight="1" s="23"/>
    <row r="700" ht="15.75" customHeight="1" s="23"/>
    <row r="701" ht="15.75" customHeight="1" s="23"/>
    <row r="702" ht="15.75" customHeight="1" s="23"/>
    <row r="703" ht="15.75" customHeight="1" s="23"/>
    <row r="704" ht="15.75" customHeight="1" s="23"/>
    <row r="705" ht="15.75" customHeight="1" s="23"/>
    <row r="706" ht="15.75" customHeight="1" s="23"/>
    <row r="707" ht="15.75" customHeight="1" s="23"/>
    <row r="708" ht="15.75" customHeight="1" s="23"/>
    <row r="709" ht="15.75" customHeight="1" s="23"/>
    <row r="710" ht="15.75" customHeight="1" s="23"/>
    <row r="711" ht="15.75" customHeight="1" s="23"/>
    <row r="712" ht="15.75" customHeight="1" s="23"/>
    <row r="713" ht="15.75" customHeight="1" s="23"/>
    <row r="714" ht="15.75" customHeight="1" s="23"/>
    <row r="715" ht="15.75" customHeight="1" s="23"/>
    <row r="716" ht="15.75" customHeight="1" s="23"/>
    <row r="717" ht="15.75" customHeight="1" s="23"/>
    <row r="718" ht="15.75" customHeight="1" s="23"/>
    <row r="719" ht="15.75" customHeight="1" s="23"/>
    <row r="720" ht="15.75" customHeight="1" s="23"/>
    <row r="721" ht="15.75" customHeight="1" s="23"/>
    <row r="722" ht="15.75" customHeight="1" s="23"/>
    <row r="723" ht="15.75" customHeight="1" s="23"/>
    <row r="724" ht="15.75" customHeight="1" s="23"/>
    <row r="725" ht="15.75" customHeight="1" s="23"/>
    <row r="726" ht="15.75" customHeight="1" s="23"/>
    <row r="727" ht="15.75" customHeight="1" s="23"/>
    <row r="728" ht="15.75" customHeight="1" s="23"/>
    <row r="729" ht="15.75" customHeight="1" s="23"/>
    <row r="730" ht="15.75" customHeight="1" s="23"/>
    <row r="731" ht="15.75" customHeight="1" s="23"/>
    <row r="732" ht="15.75" customHeight="1" s="23"/>
    <row r="733" ht="15.75" customHeight="1" s="23"/>
    <row r="734" ht="15.75" customHeight="1" s="23"/>
    <row r="735" ht="15.75" customHeight="1" s="23"/>
    <row r="736" ht="15.75" customHeight="1" s="23"/>
    <row r="737" ht="15.75" customHeight="1" s="23"/>
    <row r="738" ht="15.75" customHeight="1" s="23"/>
    <row r="739" ht="15.75" customHeight="1" s="23"/>
    <row r="740" ht="15.75" customHeight="1" s="23"/>
    <row r="741" ht="15.75" customHeight="1" s="23"/>
    <row r="742" ht="15.75" customHeight="1" s="23"/>
    <row r="743" ht="15.75" customHeight="1" s="23"/>
    <row r="744" ht="15.75" customHeight="1" s="23"/>
    <row r="745" ht="15.75" customHeight="1" s="23"/>
    <row r="746" ht="15.75" customHeight="1" s="23"/>
    <row r="747" ht="15.75" customHeight="1" s="23"/>
    <row r="748" ht="15.75" customHeight="1" s="23"/>
    <row r="749" ht="15.75" customHeight="1" s="23"/>
    <row r="750" ht="15.75" customHeight="1" s="23"/>
    <row r="751" ht="15.75" customHeight="1" s="23"/>
    <row r="752" ht="15.75" customHeight="1" s="23"/>
    <row r="753" ht="15.75" customHeight="1" s="23"/>
    <row r="754" ht="15.75" customHeight="1" s="23"/>
    <row r="755" ht="15.75" customHeight="1" s="23"/>
    <row r="756" ht="15.75" customHeight="1" s="23"/>
    <row r="757" ht="15.75" customHeight="1" s="23"/>
    <row r="758" ht="15.75" customHeight="1" s="23"/>
    <row r="759" ht="15.75" customHeight="1" s="23"/>
    <row r="760" ht="15.75" customHeight="1" s="23"/>
    <row r="761" ht="15.75" customHeight="1" s="23"/>
    <row r="762" ht="15.75" customHeight="1" s="23"/>
    <row r="763" ht="15.75" customHeight="1" s="23"/>
    <row r="764" ht="15.75" customHeight="1" s="23"/>
    <row r="765" ht="15.75" customHeight="1" s="23"/>
    <row r="766" ht="15.75" customHeight="1" s="23"/>
    <row r="767" ht="15.75" customHeight="1" s="23"/>
    <row r="768" ht="15.75" customHeight="1" s="23"/>
    <row r="769" ht="15.75" customHeight="1" s="23"/>
    <row r="770" ht="15.75" customHeight="1" s="23"/>
    <row r="771" ht="15.75" customHeight="1" s="23"/>
    <row r="772" ht="15.75" customHeight="1" s="23"/>
    <row r="773" ht="15.75" customHeight="1" s="23"/>
    <row r="774" ht="15.75" customHeight="1" s="23"/>
    <row r="775" ht="15.75" customHeight="1" s="23"/>
    <row r="776" ht="15.75" customHeight="1" s="23"/>
    <row r="777" ht="15.75" customHeight="1" s="23"/>
    <row r="778" ht="15.75" customHeight="1" s="23"/>
    <row r="779" ht="15.75" customHeight="1" s="23"/>
    <row r="780" ht="15.75" customHeight="1" s="23"/>
    <row r="781" ht="15.75" customHeight="1" s="23"/>
    <row r="782" ht="15.75" customHeight="1" s="23"/>
    <row r="783" ht="15.75" customHeight="1" s="23"/>
    <row r="784" ht="15.75" customHeight="1" s="23"/>
    <row r="785" ht="15.75" customHeight="1" s="23"/>
    <row r="786" ht="15.75" customHeight="1" s="23"/>
    <row r="787" ht="15.75" customHeight="1" s="23"/>
    <row r="788" ht="15.75" customHeight="1" s="23"/>
    <row r="789" ht="15.75" customHeight="1" s="23"/>
    <row r="790" ht="15.75" customHeight="1" s="23"/>
    <row r="791" ht="15.75" customHeight="1" s="23"/>
    <row r="792" ht="15.75" customHeight="1" s="23"/>
    <row r="793" ht="15.75" customHeight="1" s="23"/>
    <row r="794" ht="15.75" customHeight="1" s="23"/>
    <row r="795" ht="15.75" customHeight="1" s="23"/>
    <row r="796" ht="15.75" customHeight="1" s="23"/>
    <row r="797" ht="15.75" customHeight="1" s="23"/>
    <row r="798" ht="15.75" customHeight="1" s="23"/>
    <row r="799" ht="15.75" customHeight="1" s="23"/>
    <row r="800" ht="15.75" customHeight="1" s="23"/>
    <row r="801" ht="15.75" customHeight="1" s="23"/>
    <row r="802" ht="15.75" customHeight="1" s="23"/>
    <row r="803" ht="15.75" customHeight="1" s="23"/>
    <row r="804" ht="15.75" customHeight="1" s="23"/>
    <row r="805" ht="15.75" customHeight="1" s="23"/>
    <row r="806" ht="15.75" customHeight="1" s="23"/>
    <row r="807" ht="15.75" customHeight="1" s="23"/>
    <row r="808" ht="15.75" customHeight="1" s="23"/>
    <row r="809" ht="15.75" customHeight="1" s="23"/>
    <row r="810" ht="15.75" customHeight="1" s="23"/>
    <row r="811" ht="15.75" customHeight="1" s="23"/>
    <row r="812" ht="15.75" customHeight="1" s="23"/>
    <row r="813" ht="15.75" customHeight="1" s="23"/>
    <row r="814" ht="15.75" customHeight="1" s="23"/>
    <row r="815" ht="15.75" customHeight="1" s="23"/>
    <row r="816" ht="15.75" customHeight="1" s="23"/>
    <row r="817" ht="15.75" customHeight="1" s="23"/>
    <row r="818" ht="15.75" customHeight="1" s="23"/>
    <row r="819" ht="15.75" customHeight="1" s="23"/>
    <row r="820" ht="15.75" customHeight="1" s="23"/>
    <row r="821" ht="15.75" customHeight="1" s="23"/>
    <row r="822" ht="15.75" customHeight="1" s="23"/>
    <row r="823" ht="15.75" customHeight="1" s="23"/>
    <row r="824" ht="15.75" customHeight="1" s="23"/>
    <row r="825" ht="15.75" customHeight="1" s="23"/>
    <row r="826" ht="15.75" customHeight="1" s="23"/>
    <row r="827" ht="15.75" customHeight="1" s="23"/>
    <row r="828" ht="15.75" customHeight="1" s="23"/>
    <row r="829" ht="15.75" customHeight="1" s="23"/>
    <row r="830" ht="15.75" customHeight="1" s="23"/>
    <row r="831" ht="15.75" customHeight="1" s="23"/>
    <row r="832" ht="15.75" customHeight="1" s="23"/>
    <row r="833" ht="15.75" customHeight="1" s="23"/>
    <row r="834" ht="15.75" customHeight="1" s="23"/>
    <row r="835" ht="15.75" customHeight="1" s="23"/>
    <row r="836" ht="15.75" customHeight="1" s="23"/>
    <row r="837" ht="15.75" customHeight="1" s="23"/>
    <row r="838" ht="15.75" customHeight="1" s="23"/>
    <row r="839" ht="15.75" customHeight="1" s="23"/>
    <row r="840" ht="15.75" customHeight="1" s="23"/>
    <row r="841" ht="15.75" customHeight="1" s="23"/>
    <row r="842" ht="15.75" customHeight="1" s="23"/>
    <row r="843" ht="15.75" customHeight="1" s="23"/>
    <row r="844" ht="15.75" customHeight="1" s="23"/>
    <row r="845" ht="15.75" customHeight="1" s="23"/>
    <row r="846" ht="15.75" customHeight="1" s="23"/>
    <row r="847" ht="15.75" customHeight="1" s="23"/>
    <row r="848" ht="15.75" customHeight="1" s="23"/>
    <row r="849" ht="15.75" customHeight="1" s="23"/>
    <row r="850" ht="15.75" customHeight="1" s="23"/>
    <row r="851" ht="15.75" customHeight="1" s="23"/>
    <row r="852" ht="15.75" customHeight="1" s="23"/>
    <row r="853" ht="15.75" customHeight="1" s="23"/>
    <row r="854" ht="15.75" customHeight="1" s="23"/>
    <row r="855" ht="15.75" customHeight="1" s="23"/>
    <row r="856" ht="15.75" customHeight="1" s="23"/>
    <row r="857" ht="15.75" customHeight="1" s="23"/>
    <row r="858" ht="15.75" customHeight="1" s="23"/>
    <row r="859" ht="15.75" customHeight="1" s="23"/>
    <row r="860" ht="15.75" customHeight="1" s="23"/>
    <row r="861" ht="15.75" customHeight="1" s="23"/>
    <row r="862" ht="15.75" customHeight="1" s="23"/>
    <row r="863" ht="15.75" customHeight="1" s="23"/>
    <row r="864" ht="15.75" customHeight="1" s="23"/>
    <row r="865" ht="15.75" customHeight="1" s="23"/>
    <row r="866" ht="15.75" customHeight="1" s="23"/>
    <row r="867" ht="15.75" customHeight="1" s="23"/>
    <row r="868" ht="15.75" customHeight="1" s="23"/>
    <row r="869" ht="15.75" customHeight="1" s="23"/>
    <row r="870" ht="15.75" customHeight="1" s="23"/>
    <row r="871" ht="15.75" customHeight="1" s="23"/>
    <row r="872" ht="15.75" customHeight="1" s="23"/>
    <row r="873" ht="15.75" customHeight="1" s="23"/>
    <row r="874" ht="15.75" customHeight="1" s="23"/>
    <row r="875" ht="15.75" customHeight="1" s="23"/>
    <row r="876" ht="15.75" customHeight="1" s="23"/>
    <row r="877" ht="15.75" customHeight="1" s="23"/>
    <row r="878" ht="15.75" customHeight="1" s="23"/>
    <row r="879" ht="15.75" customHeight="1" s="23"/>
    <row r="880" ht="15.75" customHeight="1" s="23"/>
    <row r="881" ht="15.75" customHeight="1" s="23"/>
    <row r="882" ht="15.75" customHeight="1" s="23"/>
    <row r="883" ht="15.75" customHeight="1" s="23"/>
    <row r="884" ht="15.75" customHeight="1" s="23"/>
    <row r="885" ht="15.75" customHeight="1" s="23"/>
    <row r="886" ht="15.75" customHeight="1" s="23"/>
    <row r="887" ht="15.75" customHeight="1" s="23"/>
    <row r="888" ht="15.75" customHeight="1" s="23"/>
    <row r="889" ht="15.75" customHeight="1" s="23"/>
    <row r="890" ht="15.75" customHeight="1" s="23"/>
    <row r="891" ht="15.75" customHeight="1" s="23"/>
    <row r="892" ht="15.75" customHeight="1" s="23"/>
    <row r="893" ht="15.75" customHeight="1" s="23"/>
    <row r="894" ht="15.75" customHeight="1" s="23"/>
    <row r="895" ht="15.75" customHeight="1" s="23"/>
    <row r="896" ht="15.75" customHeight="1" s="23"/>
    <row r="897" ht="15.75" customHeight="1" s="23"/>
    <row r="898" ht="15.75" customHeight="1" s="23"/>
    <row r="899" ht="15.75" customHeight="1" s="23"/>
    <row r="900" ht="15.75" customHeight="1" s="23"/>
    <row r="901" ht="15.75" customHeight="1" s="23"/>
    <row r="902" ht="15.75" customHeight="1" s="23"/>
    <row r="903" ht="15.75" customHeight="1" s="23"/>
    <row r="904" ht="15.75" customHeight="1" s="23"/>
    <row r="905" ht="15.75" customHeight="1" s="23"/>
    <row r="906" ht="15.75" customHeight="1" s="23"/>
    <row r="907" ht="15.75" customHeight="1" s="23"/>
    <row r="908" ht="15.75" customHeight="1" s="23"/>
    <row r="909" ht="15.75" customHeight="1" s="23"/>
    <row r="910" ht="15.75" customHeight="1" s="23"/>
    <row r="911" ht="15.75" customHeight="1" s="23"/>
    <row r="912" ht="15.75" customHeight="1" s="23"/>
    <row r="913" ht="15.75" customHeight="1" s="23"/>
    <row r="914" ht="15.75" customHeight="1" s="23"/>
    <row r="915" ht="15.75" customHeight="1" s="23"/>
    <row r="916" ht="15.75" customHeight="1" s="23"/>
    <row r="917" ht="15.75" customHeight="1" s="23"/>
    <row r="918" ht="15.75" customHeight="1" s="23"/>
    <row r="919" ht="15.75" customHeight="1" s="23"/>
    <row r="920" ht="15.75" customHeight="1" s="23"/>
    <row r="921" ht="15.75" customHeight="1" s="23"/>
    <row r="922" ht="15.75" customHeight="1" s="23"/>
    <row r="923" ht="15.75" customHeight="1" s="23"/>
    <row r="924" ht="15.75" customHeight="1" s="23"/>
    <row r="925" ht="15.75" customHeight="1" s="23"/>
    <row r="926" ht="15.75" customHeight="1" s="23"/>
    <row r="927" ht="15.75" customHeight="1" s="23"/>
    <row r="928" ht="15.75" customHeight="1" s="23"/>
    <row r="929" ht="15.75" customHeight="1" s="23"/>
    <row r="930" ht="15.75" customHeight="1" s="23"/>
    <row r="931" ht="15.75" customHeight="1" s="23"/>
    <row r="932" ht="15.75" customHeight="1" s="23"/>
    <row r="933" ht="15.75" customHeight="1" s="23"/>
    <row r="934" ht="15.75" customHeight="1" s="23"/>
    <row r="935" ht="15.75" customHeight="1" s="23"/>
    <row r="936" ht="15.75" customHeight="1" s="23"/>
    <row r="937" ht="15.75" customHeight="1" s="23"/>
    <row r="938" ht="15.75" customHeight="1" s="23"/>
    <row r="939" ht="15.75" customHeight="1" s="23"/>
    <row r="940" ht="15.75" customHeight="1" s="23"/>
    <row r="941" ht="15.75" customHeight="1" s="23"/>
    <row r="942" ht="15.75" customHeight="1" s="23"/>
    <row r="943" ht="15.75" customHeight="1" s="23"/>
    <row r="944" ht="15.75" customHeight="1" s="23"/>
    <row r="945" ht="15.75" customHeight="1" s="23"/>
    <row r="946" ht="15.75" customHeight="1" s="23"/>
    <row r="947" ht="15.75" customHeight="1" s="23"/>
    <row r="948" ht="15.75" customHeight="1" s="23"/>
    <row r="949" ht="15.75" customHeight="1" s="23"/>
    <row r="950" ht="15.75" customHeight="1" s="23"/>
    <row r="951" ht="15.75" customHeight="1" s="23"/>
    <row r="952" ht="15.75" customHeight="1" s="23"/>
    <row r="953" ht="15.75" customHeight="1" s="23"/>
    <row r="954" ht="15.75" customHeight="1" s="23"/>
    <row r="955" ht="15.75" customHeight="1" s="23"/>
    <row r="956" ht="15.75" customHeight="1" s="23"/>
    <row r="957" ht="15.75" customHeight="1" s="23"/>
    <row r="958" ht="15.75" customHeight="1" s="23"/>
    <row r="959" ht="15.75" customHeight="1" s="23"/>
    <row r="960" ht="15.75" customHeight="1" s="23"/>
    <row r="961" ht="15.75" customHeight="1" s="23"/>
    <row r="962" ht="15.75" customHeight="1" s="23"/>
    <row r="963" ht="15.75" customHeight="1" s="23"/>
    <row r="964" ht="15.75" customHeight="1" s="23"/>
    <row r="965" ht="15.75" customHeight="1" s="23"/>
    <row r="966" ht="15.75" customHeight="1" s="23"/>
    <row r="967" ht="15.75" customHeight="1" s="23"/>
    <row r="968" ht="15.75" customHeight="1" s="23"/>
    <row r="969" ht="15.75" customHeight="1" s="23"/>
    <row r="970" ht="15.75" customHeight="1" s="23"/>
    <row r="971" ht="15.75" customHeight="1" s="23"/>
    <row r="972" ht="15.75" customHeight="1" s="23"/>
    <row r="973" ht="15.75" customHeight="1" s="23"/>
    <row r="974" ht="15.75" customHeight="1" s="23"/>
    <row r="975" ht="15.75" customHeight="1" s="23"/>
    <row r="976" ht="15.75" customHeight="1" s="23"/>
    <row r="977" ht="15.75" customHeight="1" s="23"/>
    <row r="978" ht="15.75" customHeight="1" s="23"/>
    <row r="979" ht="15.75" customHeight="1" s="23"/>
    <row r="980" ht="15.75" customHeight="1" s="23"/>
    <row r="981" ht="15.75" customHeight="1" s="23"/>
    <row r="982" ht="15.75" customHeight="1" s="23"/>
    <row r="983" ht="15.75" customHeight="1" s="23"/>
    <row r="984" ht="15.75" customHeight="1" s="23"/>
    <row r="985" ht="15.75" customHeight="1" s="23"/>
    <row r="986" ht="15.75" customHeight="1" s="23"/>
    <row r="987" ht="15.75" customHeight="1" s="23"/>
    <row r="988" ht="15.75" customHeight="1" s="23"/>
    <row r="989" ht="15.75" customHeight="1" s="23"/>
    <row r="990" ht="15.75" customHeight="1" s="23"/>
    <row r="991" ht="15.75" customHeight="1" s="23"/>
    <row r="992" ht="15.75" customHeight="1" s="23"/>
    <row r="993" ht="15.75" customHeight="1" s="23"/>
    <row r="994" ht="15.75" customHeight="1" s="23"/>
    <row r="995" ht="15.75" customHeight="1" s="23"/>
    <row r="996" ht="15.75" customHeight="1" s="23"/>
    <row r="997" ht="15.75" customHeight="1" s="23"/>
    <row r="998" ht="15.75" customHeight="1" s="23"/>
    <row r="999" ht="15.75" customHeight="1" s="23"/>
  </sheetData>
  <mergeCells count="20">
    <mergeCell ref="A24:B24"/>
    <mergeCell ref="A8:D8"/>
    <mergeCell ref="A53:D53"/>
    <mergeCell ref="A52:D52"/>
    <mergeCell ref="A10:D10"/>
    <mergeCell ref="A49:D49"/>
    <mergeCell ref="A18:B18"/>
    <mergeCell ref="A12:B12"/>
    <mergeCell ref="A45:D45"/>
    <mergeCell ref="A21:B21"/>
    <mergeCell ref="A6:D6"/>
    <mergeCell ref="A7:D7"/>
    <mergeCell ref="A14:B14"/>
    <mergeCell ref="A17:B17"/>
    <mergeCell ref="A23:B23"/>
    <mergeCell ref="A22:B22"/>
    <mergeCell ref="A37:D37"/>
    <mergeCell ref="A27:D27"/>
    <mergeCell ref="A19:B19"/>
    <mergeCell ref="A13:B13"/>
  </mergeCells>
  <printOptions horizontalCentered="1"/>
  <pageMargins left="0.2" right="0.2" top="0.25" bottom="0.25" header="0" footer="0"/>
  <pageSetup orientation="portrait" paperSize="9"/>
</worksheet>
</file>

<file path=xl/worksheets/sheet4.xml><?xml version="1.0" encoding="utf-8"?>
<worksheet xmlns="http://schemas.openxmlformats.org/spreadsheetml/2006/main">
  <sheetPr>
    <outlinePr summaryBelow="1" summaryRight="1"/>
    <pageSetUpPr/>
  </sheetPr>
  <dimension ref="A1:D53"/>
  <sheetViews>
    <sheetView workbookViewId="0">
      <selection activeCell="A1" sqref="A1"/>
    </sheetView>
  </sheetViews>
  <sheetFormatPr baseColWidth="8" defaultColWidth="14.44140625" defaultRowHeight="15" customHeight="1"/>
  <cols>
    <col width="15.33203125" customWidth="1" style="23" min="1" max="1"/>
    <col width="64.109375" customWidth="1" style="23" min="2" max="2"/>
    <col width="28.21875" customWidth="1" style="23" min="3" max="3"/>
    <col width="18" customWidth="1" style="23" min="4" max="4"/>
    <col width="8.6640625" customWidth="1" style="23" min="5" max="26"/>
  </cols>
  <sheetData>
    <row r="1" ht="14.4" customHeight="1" s="23">
      <c r="D1" s="1" t="inlineStr">
        <is>
          <t>Form IX</t>
        </is>
      </c>
    </row>
    <row r="2"/>
    <row r="3"/>
    <row r="4"/>
    <row r="5"/>
    <row r="6" ht="14.4" customHeight="1" s="23">
      <c r="A6" s="30" t="inlineStr">
        <is>
          <t>MPC Mayor Juan Chanyungco, Sta. Elena, Marikina City</t>
        </is>
      </c>
    </row>
    <row r="7" ht="14.4" customHeight="1" s="23">
      <c r="A7" s="30" t="inlineStr">
        <is>
          <t>Telephone # : 049-541-0213   Email Address : creotecphils.marikina@gmail.com</t>
        </is>
      </c>
    </row>
    <row r="8" ht="14.4" customHeight="1" s="23">
      <c r="A8" s="30" t="inlineStr">
        <is>
          <t>CTRP Number of Program: 20251307ELCMEC215014</t>
        </is>
      </c>
    </row>
    <row r="9" ht="4.5" customHeight="1" s="23"/>
    <row r="10" ht="18" customHeight="1" s="23">
      <c r="A10" s="31" t="inlineStr">
        <is>
          <t>RECORD OF CANDIDATE FOR GRADUATION</t>
        </is>
      </c>
    </row>
    <row r="11" ht="5.25" customHeight="1" s="23"/>
    <row r="12" ht="14.4" customHeight="1" s="23">
      <c r="A12" s="29" t="inlineStr">
        <is>
          <t xml:space="preserve">Name: ARIAS, JOHN MARK M.                                                                                                                              </t>
        </is>
      </c>
      <c r="C12" t="inlineStr">
        <is>
          <t>Learner's ULI #:</t>
        </is>
      </c>
    </row>
    <row r="13" ht="14.4" customHeight="1" s="23">
      <c r="A13" s="29" t="inlineStr">
        <is>
          <t xml:space="preserve">Gender: MALE                                                                                                                 </t>
        </is>
      </c>
      <c r="C13" t="inlineStr">
        <is>
          <t>Date of Birth: May 22, 2005</t>
        </is>
      </c>
    </row>
    <row r="14" ht="18" customHeight="1" s="23">
      <c r="A14" s="19" t="inlineStr">
        <is>
          <t xml:space="preserve">Place of Birth: Marikina City, Metro Manila                                                                                                                                                                                                                                                 </t>
        </is>
      </c>
      <c r="C14" s="17" t="inlineStr">
        <is>
          <t>Home Address:  Jade St. Minahan Int., Marikina City</t>
        </is>
      </c>
    </row>
    <row r="15" ht="5.25" customHeight="1" s="23"/>
    <row r="16" ht="14.4" customHeight="1" s="23">
      <c r="A16" s="2" t="inlineStr">
        <is>
          <t>Preliminary Education:</t>
        </is>
      </c>
    </row>
    <row r="17" ht="14.4" customHeight="1" s="23">
      <c r="A17" s="29" t="inlineStr">
        <is>
          <t xml:space="preserve">Elementary: Malanday Elementary School                                                                                                                                     </t>
        </is>
      </c>
      <c r="C17" s="14" t="inlineStr">
        <is>
          <t xml:space="preserve"> Year Last Attended: 2017</t>
        </is>
      </c>
      <c r="D17" s="14" t="n"/>
    </row>
    <row r="18" ht="14.4" customHeight="1" s="23">
      <c r="A18" s="29" t="inlineStr">
        <is>
          <t xml:space="preserve">Secondary: Marikina High School                                                                                                                                   </t>
        </is>
      </c>
      <c r="C18" t="inlineStr">
        <is>
          <t xml:space="preserve"> Year Last Attended: 2023</t>
        </is>
      </c>
    </row>
    <row r="19" ht="14.4" customHeight="1" s="23">
      <c r="A19" s="29" t="inlineStr">
        <is>
          <t xml:space="preserve">Tertiary: Marikina Polytechnic College                                                                                                                                       </t>
        </is>
      </c>
      <c r="C19" t="inlineStr">
        <is>
          <t xml:space="preserve"> Year Last Attended: 2025</t>
        </is>
      </c>
    </row>
    <row r="20" ht="6" customHeight="1" s="23"/>
    <row r="21" ht="15.75" customHeight="1" s="23">
      <c r="A21" s="21" t="inlineStr">
        <is>
          <t>TVET Program Taken: MECHATRONICS SERVICING NC II</t>
        </is>
      </c>
    </row>
    <row r="22" ht="15.75" customHeight="1" s="23">
      <c r="A22" s="21" t="inlineStr">
        <is>
          <t>Training Duration (in hours): 158 Hours</t>
        </is>
      </c>
      <c r="C22" s="16" t="inlineStr">
        <is>
          <t>Date: Finished: June 5, 2028</t>
        </is>
      </c>
    </row>
    <row r="23" ht="15.75" customHeight="1" s="23">
      <c r="A23" s="20" t="inlineStr">
        <is>
          <t xml:space="preserve">Date Started: May 8, 2028                                                                                                                       </t>
        </is>
      </c>
      <c r="C23" s="15" t="n"/>
      <c r="D23" s="15" t="n"/>
    </row>
    <row r="24" ht="15.75" customHeight="1" s="23">
      <c r="A24" s="20" t="inlineStr">
        <is>
          <t>Date of Graduation: June 10, 2028</t>
        </is>
      </c>
    </row>
    <row r="25" ht="6" customHeight="1" s="23"/>
    <row r="26" ht="29.25" customHeight="1" s="23">
      <c r="A26" s="3" t="inlineStr">
        <is>
          <t>Competency Code</t>
        </is>
      </c>
      <c r="B26" s="4" t="inlineStr">
        <is>
          <t>Unit of Competency</t>
        </is>
      </c>
      <c r="C26" s="4" t="inlineStr">
        <is>
          <t>Grades</t>
        </is>
      </c>
      <c r="D26" s="4" t="inlineStr">
        <is>
          <t>Remarks</t>
        </is>
      </c>
    </row>
    <row r="27" ht="15.75" customHeight="1" s="23">
      <c r="A27" s="26" t="inlineStr">
        <is>
          <t>BASIC COMPETENCIES</t>
        </is>
      </c>
      <c r="B27" s="32" t="n"/>
      <c r="C27" s="32" t="n"/>
      <c r="D27" s="32" t="n"/>
    </row>
    <row r="28" ht="15.75" customHeight="1" s="23">
      <c r="A28" s="5" t="inlineStr">
        <is>
          <t>400311210</t>
        </is>
      </c>
      <c r="B28" s="6" t="inlineStr">
        <is>
          <t>Participate in workplace communication</t>
        </is>
      </c>
      <c r="C28" s="12" t="inlineStr">
        <is>
          <t>91</t>
        </is>
      </c>
      <c r="D28" s="18" t="inlineStr">
        <is>
          <t>COMPETENT</t>
        </is>
      </c>
    </row>
    <row r="29" ht="15.75" customHeight="1" s="23">
      <c r="A29" s="5" t="inlineStr">
        <is>
          <t>400311211</t>
        </is>
      </c>
      <c r="B29" s="6" t="inlineStr">
        <is>
          <t>Work in team environment</t>
        </is>
      </c>
      <c r="C29" s="12" t="inlineStr">
        <is>
          <t>91</t>
        </is>
      </c>
      <c r="D29" s="18" t="inlineStr">
        <is>
          <t>COMPETENT</t>
        </is>
      </c>
    </row>
    <row r="30" ht="15.75" customHeight="1" s="23">
      <c r="A30" s="5" t="inlineStr">
        <is>
          <t>400311212</t>
        </is>
      </c>
      <c r="B30" s="6" t="inlineStr">
        <is>
          <t>Solve/address general workplace problems</t>
        </is>
      </c>
      <c r="C30" s="12" t="inlineStr">
        <is>
          <t>92</t>
        </is>
      </c>
      <c r="D30" s="18" t="inlineStr">
        <is>
          <t>COMPETENT</t>
        </is>
      </c>
    </row>
    <row r="31" ht="15.75" customHeight="1" s="23">
      <c r="A31" s="5" t="inlineStr">
        <is>
          <t>400311213</t>
        </is>
      </c>
      <c r="B31" s="6" t="inlineStr">
        <is>
          <t>Develop career and life decisions</t>
        </is>
      </c>
      <c r="C31" s="13" t="inlineStr">
        <is>
          <t>92</t>
        </is>
      </c>
      <c r="D31" s="18" t="inlineStr">
        <is>
          <t>COMPETENT</t>
        </is>
      </c>
    </row>
    <row r="32" ht="15.75" customHeight="1" s="23">
      <c r="A32" s="5" t="inlineStr">
        <is>
          <t>400311214</t>
        </is>
      </c>
      <c r="B32" s="6" t="inlineStr">
        <is>
          <t>Contribute to workplace innovation</t>
        </is>
      </c>
      <c r="C32" s="12" t="inlineStr">
        <is>
          <t>91</t>
        </is>
      </c>
      <c r="D32" s="18" t="inlineStr">
        <is>
          <t>COMPETENT</t>
        </is>
      </c>
    </row>
    <row r="33" ht="15.75" customHeight="1" s="23">
      <c r="A33" s="5" t="inlineStr">
        <is>
          <t>400311215</t>
        </is>
      </c>
      <c r="B33" s="6" t="inlineStr">
        <is>
          <t>Present relevant information</t>
        </is>
      </c>
      <c r="C33" s="12" t="inlineStr">
        <is>
          <t>91</t>
        </is>
      </c>
      <c r="D33" s="18" t="inlineStr">
        <is>
          <t>COMPETENT</t>
        </is>
      </c>
    </row>
    <row r="34" ht="15.75" customHeight="1" s="23">
      <c r="A34" s="5" t="inlineStr">
        <is>
          <t>400311216</t>
        </is>
      </c>
      <c r="B34" s="8" t="inlineStr">
        <is>
          <t>Practice occupational safety and health policies and procedures</t>
        </is>
      </c>
      <c r="C34" s="12" t="inlineStr">
        <is>
          <t>91</t>
        </is>
      </c>
      <c r="D34" s="18" t="inlineStr">
        <is>
          <t>COMPETENT</t>
        </is>
      </c>
    </row>
    <row r="35" ht="15.75" customHeight="1" s="23">
      <c r="A35" s="5" t="inlineStr">
        <is>
          <t>400311217</t>
        </is>
      </c>
      <c r="B35" s="9" t="inlineStr">
        <is>
          <t>Exercise efficient and effective sustainable practices in the workplace</t>
        </is>
      </c>
      <c r="C35" s="12" t="inlineStr">
        <is>
          <t>91</t>
        </is>
      </c>
      <c r="D35" s="18" t="inlineStr">
        <is>
          <t>COMPETENT</t>
        </is>
      </c>
    </row>
    <row r="36" ht="15.75" customHeight="1" s="23">
      <c r="A36" s="5" t="inlineStr">
        <is>
          <t>400311218</t>
        </is>
      </c>
      <c r="B36" s="6" t="inlineStr">
        <is>
          <t>Practice entrepreneurial skills in the workplace</t>
        </is>
      </c>
      <c r="C36" s="12" t="inlineStr">
        <is>
          <t>91</t>
        </is>
      </c>
      <c r="D36" s="18" t="inlineStr">
        <is>
          <t>COMPETENT</t>
        </is>
      </c>
    </row>
    <row r="37" ht="15.75" customHeight="1" s="23">
      <c r="A37" s="26" t="inlineStr">
        <is>
          <t>COMMON COMPETENCIES</t>
        </is>
      </c>
      <c r="B37" s="32" t="n"/>
      <c r="C37" s="32" t="n"/>
      <c r="D37" s="32" t="n"/>
    </row>
    <row r="38" ht="15.75" customHeight="1" s="23">
      <c r="A38" s="10" t="inlineStr">
        <is>
          <t>ELC311205</t>
        </is>
      </c>
      <c r="B38" s="6" t="inlineStr">
        <is>
          <t>Use Hand Tools</t>
        </is>
      </c>
      <c r="C38" s="7" t="inlineStr">
        <is>
          <t>91</t>
        </is>
      </c>
      <c r="D38" s="18" t="inlineStr">
        <is>
          <t>COMPETENT</t>
        </is>
      </c>
    </row>
    <row r="39" ht="15.75" customHeight="1" s="23">
      <c r="A39" s="10" t="inlineStr">
        <is>
          <t>ELC311201</t>
        </is>
      </c>
      <c r="B39" s="6" t="inlineStr">
        <is>
          <t>Perform Mensuration and Calculation</t>
        </is>
      </c>
      <c r="C39" s="7" t="inlineStr">
        <is>
          <t>91</t>
        </is>
      </c>
      <c r="D39" s="18" t="inlineStr">
        <is>
          <t>COMPETENT</t>
        </is>
      </c>
    </row>
    <row r="40" ht="15.75" customHeight="1" s="23">
      <c r="A40" s="10" t="inlineStr">
        <is>
          <t>ELC311202</t>
        </is>
      </c>
      <c r="B40" s="6" t="inlineStr">
        <is>
          <t>Prepare and Interpret Technical Drawing</t>
        </is>
      </c>
      <c r="C40" s="7" t="inlineStr">
        <is>
          <t>91</t>
        </is>
      </c>
      <c r="D40" s="18" t="inlineStr">
        <is>
          <t>COMPETENT</t>
        </is>
      </c>
    </row>
    <row r="41" ht="15.75" customHeight="1" s="23">
      <c r="A41" s="10" t="inlineStr">
        <is>
          <t>ELC311204</t>
        </is>
      </c>
      <c r="B41" s="6" t="inlineStr">
        <is>
          <t>Apply Quality Standards</t>
        </is>
      </c>
      <c r="C41" s="7" t="inlineStr">
        <is>
          <t>92</t>
        </is>
      </c>
      <c r="D41" s="18" t="inlineStr">
        <is>
          <t>COMPETENT</t>
        </is>
      </c>
    </row>
    <row r="42" ht="15.75" customHeight="1" s="23">
      <c r="A42" s="10" t="inlineStr">
        <is>
          <t>ELC311203</t>
        </is>
      </c>
      <c r="B42" s="6" t="inlineStr">
        <is>
          <t>Perform Computer Operations</t>
        </is>
      </c>
      <c r="C42" s="7" t="inlineStr">
        <is>
          <t>91</t>
        </is>
      </c>
      <c r="D42" s="18" t="inlineStr">
        <is>
          <t>COMPETENT</t>
        </is>
      </c>
    </row>
    <row r="43" ht="15.75" customHeight="1" s="23">
      <c r="A43" s="10" t="inlineStr">
        <is>
          <t xml:space="preserve">ELC311206 </t>
        </is>
      </c>
      <c r="B43" s="9" t="inlineStr">
        <is>
          <t>Terminate and Connect Electrical Wiring and Electronic Circuits</t>
        </is>
      </c>
      <c r="C43" s="7" t="inlineStr">
        <is>
          <t>91</t>
        </is>
      </c>
      <c r="D43" s="18" t="inlineStr">
        <is>
          <t>COMPETENT</t>
        </is>
      </c>
    </row>
    <row r="44" ht="15.75" customHeight="1" s="23">
      <c r="A44" s="10" t="inlineStr">
        <is>
          <t>ELC311209</t>
        </is>
      </c>
      <c r="B44" s="6" t="inlineStr">
        <is>
          <t>Test Electronic Components</t>
        </is>
      </c>
      <c r="C44" s="7" t="inlineStr">
        <is>
          <t>91</t>
        </is>
      </c>
      <c r="D44" s="18" t="inlineStr">
        <is>
          <t>COMPETENT</t>
        </is>
      </c>
    </row>
    <row r="45" ht="15.75" customHeight="1" s="23">
      <c r="A45" s="26" t="inlineStr">
        <is>
          <t>CORE COMPETENCIES</t>
        </is>
      </c>
      <c r="B45" s="32" t="n"/>
      <c r="C45" s="32" t="n"/>
      <c r="D45" s="32" t="n"/>
    </row>
    <row r="46" ht="15.75" customHeight="1" s="23">
      <c r="A46" s="10" t="inlineStr">
        <is>
          <t>ELC311301</t>
        </is>
      </c>
      <c r="B46" s="9" t="inlineStr">
        <is>
          <t>Install Mechatronics and Automation Devices</t>
        </is>
      </c>
      <c r="C46" s="7" t="inlineStr">
        <is>
          <t>91</t>
        </is>
      </c>
      <c r="D46" s="18" t="inlineStr">
        <is>
          <t>COMPETENT</t>
        </is>
      </c>
    </row>
    <row r="47" ht="15.75" customHeight="1" s="23">
      <c r="A47" s="10" t="inlineStr">
        <is>
          <t>ELC311302</t>
        </is>
      </c>
      <c r="B47" s="9" t="inlineStr">
        <is>
          <t>Configure and Test Mechatronics and Automation System</t>
        </is>
      </c>
      <c r="C47" s="7" t="inlineStr">
        <is>
          <t>91</t>
        </is>
      </c>
      <c r="D47" s="18" t="inlineStr">
        <is>
          <t>COMPETENT</t>
        </is>
      </c>
    </row>
    <row r="48" ht="15.75" customHeight="1" s="23"/>
    <row r="49" ht="15.75" customHeight="1" s="23">
      <c r="A49" s="22" t="inlineStr">
        <is>
          <t xml:space="preserve">       Prepared by:                                                                                            Noted by:</t>
        </is>
      </c>
    </row>
    <row r="50" ht="15.75" customHeight="1" s="23">
      <c r="A50" s="22" t="n"/>
      <c r="B50" s="22" t="n"/>
      <c r="C50" s="22" t="n"/>
    </row>
    <row r="51" ht="15.75" customHeight="1" s="23"/>
    <row r="52" ht="15.75" customHeight="1" s="23">
      <c r="A52" s="24" t="inlineStr">
        <is>
          <t xml:space="preserve">                 GIRLIE R. MALIJAN                                                                                   MA. THERESA P. BERMUDEZ</t>
        </is>
      </c>
    </row>
    <row r="53" ht="15.75" customHeight="1" s="23">
      <c r="A53" s="25" t="inlineStr">
        <is>
          <t xml:space="preserve">                         Registrar                                                                                                      TVI Administrator</t>
        </is>
      </c>
    </row>
    <row r="54" ht="15.75" customHeight="1" s="23"/>
    <row r="55" ht="15.75" customHeight="1" s="23"/>
    <row r="56" ht="15.75" customHeight="1" s="23"/>
    <row r="57" ht="15.75" customHeight="1" s="23"/>
    <row r="58" ht="15.75" customHeight="1" s="23"/>
    <row r="59" ht="15.75" customHeight="1" s="23"/>
    <row r="60" ht="15.75" customHeight="1" s="23"/>
    <row r="61" ht="15.75" customHeight="1" s="23"/>
    <row r="62" ht="15.75" customHeight="1" s="23"/>
    <row r="63" ht="15.75" customHeight="1" s="23"/>
    <row r="64" ht="15.75" customHeight="1" s="23"/>
    <row r="65" ht="15.75" customHeight="1" s="23"/>
    <row r="66" ht="15.75" customHeight="1" s="23"/>
    <row r="67" ht="15.75" customHeight="1" s="23"/>
    <row r="68" ht="15.75" customHeight="1" s="23"/>
    <row r="69" ht="15.75" customHeight="1" s="23"/>
    <row r="70" ht="15.75" customHeight="1" s="23"/>
    <row r="71" ht="15.75" customHeight="1" s="23"/>
    <row r="72" ht="15.75" customHeight="1" s="23"/>
    <row r="73" ht="15.75" customHeight="1" s="23"/>
    <row r="74" ht="15.75" customHeight="1" s="23"/>
    <row r="75" ht="15.75" customHeight="1" s="23"/>
    <row r="76" ht="15.75" customHeight="1" s="23"/>
    <row r="77" ht="15.75" customHeight="1" s="23"/>
    <row r="78" ht="15.75" customHeight="1" s="23"/>
    <row r="79" ht="15.75" customHeight="1" s="23"/>
    <row r="80" ht="15.75" customHeight="1" s="23"/>
    <row r="81" ht="15.75" customHeight="1" s="23"/>
    <row r="82" ht="15.75" customHeight="1" s="23"/>
    <row r="83" ht="15.75" customHeight="1" s="23"/>
    <row r="84" ht="15.75" customHeight="1" s="23"/>
    <row r="85" ht="15.75" customHeight="1" s="23"/>
    <row r="86" ht="15.75" customHeight="1" s="23"/>
    <row r="87" ht="15.75" customHeight="1" s="23"/>
    <row r="88" ht="15.75" customHeight="1" s="23"/>
    <row r="89" ht="15.75" customHeight="1" s="23"/>
    <row r="90" ht="15.75" customHeight="1" s="23"/>
    <row r="91" ht="15.75" customHeight="1" s="23"/>
    <row r="92" ht="15.75" customHeight="1" s="23"/>
    <row r="93" ht="15.75" customHeight="1" s="23"/>
    <row r="94" ht="15.75" customHeight="1" s="23"/>
    <row r="95" ht="15.75" customHeight="1" s="23"/>
    <row r="96" ht="15.75" customHeight="1" s="23"/>
    <row r="97" ht="15.75" customHeight="1" s="23"/>
    <row r="98" ht="15.75" customHeight="1" s="23"/>
    <row r="99" ht="15.75" customHeight="1" s="23"/>
    <row r="100" ht="15.75" customHeight="1" s="23"/>
    <row r="101" ht="15.75" customHeight="1" s="23"/>
    <row r="102" ht="15.75" customHeight="1" s="23"/>
    <row r="103" ht="15.75" customHeight="1" s="23"/>
    <row r="104" ht="15.75" customHeight="1" s="23"/>
    <row r="105" ht="15.75" customHeight="1" s="23"/>
    <row r="106" ht="15.75" customHeight="1" s="23"/>
    <row r="107" ht="15.75" customHeight="1" s="23"/>
    <row r="108" ht="15.75" customHeight="1" s="23"/>
    <row r="109" ht="15.75" customHeight="1" s="23"/>
    <row r="110" ht="15.75" customHeight="1" s="23"/>
    <row r="111" ht="15.75" customHeight="1" s="23"/>
    <row r="112" ht="15.75" customHeight="1" s="23"/>
    <row r="113" ht="15.75" customHeight="1" s="23"/>
    <row r="114" ht="15.75" customHeight="1" s="23"/>
    <row r="115" ht="15.75" customHeight="1" s="23"/>
    <row r="116" ht="15.75" customHeight="1" s="23"/>
    <row r="117" ht="15.75" customHeight="1" s="23"/>
    <row r="118" ht="15.75" customHeight="1" s="23"/>
    <row r="119" ht="15.75" customHeight="1" s="23"/>
    <row r="120" ht="15.75" customHeight="1" s="23"/>
    <row r="121" ht="15.75" customHeight="1" s="23"/>
    <row r="122" ht="15.75" customHeight="1" s="23"/>
    <row r="123" ht="15.75" customHeight="1" s="23"/>
    <row r="124" ht="15.75" customHeight="1" s="23"/>
    <row r="125" ht="15.75" customHeight="1" s="23"/>
    <row r="126" ht="15.75" customHeight="1" s="23"/>
    <row r="127" ht="15.75" customHeight="1" s="23"/>
    <row r="128" ht="15.75" customHeight="1" s="23"/>
    <row r="129" ht="15.75" customHeight="1" s="23"/>
    <row r="130" ht="15.75" customHeight="1" s="23"/>
    <row r="131" ht="15.75" customHeight="1" s="23"/>
    <row r="132" ht="15.75" customHeight="1" s="23"/>
    <row r="133" ht="15.75" customHeight="1" s="23"/>
    <row r="134" ht="15.75" customHeight="1" s="23"/>
    <row r="135" ht="15.75" customHeight="1" s="23"/>
    <row r="136" ht="15.75" customHeight="1" s="23"/>
    <row r="137" ht="15.75" customHeight="1" s="23"/>
    <row r="138" ht="15.75" customHeight="1" s="23"/>
    <row r="139" ht="15.75" customHeight="1" s="23"/>
    <row r="140" ht="15.75" customHeight="1" s="23"/>
    <row r="141" ht="15.75" customHeight="1" s="23"/>
    <row r="142" ht="15.75" customHeight="1" s="23"/>
    <row r="143" ht="15.75" customHeight="1" s="23"/>
    <row r="144" ht="15.75" customHeight="1" s="23"/>
    <row r="145" ht="15.75" customHeight="1" s="23"/>
    <row r="146" ht="15.75" customHeight="1" s="23"/>
    <row r="147" ht="15.75" customHeight="1" s="23"/>
    <row r="148" ht="15.75" customHeight="1" s="23"/>
    <row r="149" ht="15.75" customHeight="1" s="23"/>
    <row r="150" ht="15.75" customHeight="1" s="23"/>
    <row r="151" ht="15.75" customHeight="1" s="23"/>
    <row r="152" ht="15.75" customHeight="1" s="23"/>
    <row r="153" ht="15.75" customHeight="1" s="23"/>
    <row r="154" ht="15.75" customHeight="1" s="23"/>
    <row r="155" ht="15.75" customHeight="1" s="23"/>
    <row r="156" ht="15.75" customHeight="1" s="23"/>
    <row r="157" ht="15.75" customHeight="1" s="23"/>
    <row r="158" ht="15.75" customHeight="1" s="23"/>
    <row r="159" ht="15.75" customHeight="1" s="23"/>
    <row r="160" ht="15.75" customHeight="1" s="23"/>
    <row r="161" ht="15.75" customHeight="1" s="23"/>
    <row r="162" ht="15.75" customHeight="1" s="23"/>
    <row r="163" ht="15.75" customHeight="1" s="23"/>
    <row r="164" ht="15.75" customHeight="1" s="23"/>
    <row r="165" ht="15.75" customHeight="1" s="23"/>
    <row r="166" ht="15.75" customHeight="1" s="23"/>
    <row r="167" ht="15.75" customHeight="1" s="23"/>
    <row r="168" ht="15.75" customHeight="1" s="23"/>
    <row r="169" ht="15.75" customHeight="1" s="23"/>
    <row r="170" ht="15.75" customHeight="1" s="23"/>
    <row r="171" ht="15.75" customHeight="1" s="23"/>
    <row r="172" ht="15.75" customHeight="1" s="23"/>
    <row r="173" ht="15.75" customHeight="1" s="23"/>
    <row r="174" ht="15.75" customHeight="1" s="23"/>
    <row r="175" ht="15.75" customHeight="1" s="23"/>
    <row r="176" ht="15.75" customHeight="1" s="23"/>
    <row r="177" ht="15.75" customHeight="1" s="23"/>
    <row r="178" ht="15.75" customHeight="1" s="23"/>
    <row r="179" ht="15.75" customHeight="1" s="23"/>
    <row r="180" ht="15.75" customHeight="1" s="23"/>
    <row r="181" ht="15.75" customHeight="1" s="23"/>
    <row r="182" ht="15.75" customHeight="1" s="23"/>
    <row r="183" ht="15.75" customHeight="1" s="23"/>
    <row r="184" ht="15.75" customHeight="1" s="23"/>
    <row r="185" ht="15.75" customHeight="1" s="23"/>
    <row r="186" ht="15.75" customHeight="1" s="23"/>
    <row r="187" ht="15.75" customHeight="1" s="23"/>
    <row r="188" ht="15.75" customHeight="1" s="23"/>
    <row r="189" ht="15.75" customHeight="1" s="23"/>
    <row r="190" ht="15.75" customHeight="1" s="23"/>
    <row r="191" ht="15.75" customHeight="1" s="23"/>
    <row r="192" ht="15.75" customHeight="1" s="23"/>
    <row r="193" ht="15.75" customHeight="1" s="23"/>
    <row r="194" ht="15.75" customHeight="1" s="23"/>
    <row r="195" ht="15.75" customHeight="1" s="23"/>
    <row r="196" ht="15.75" customHeight="1" s="23"/>
    <row r="197" ht="15.75" customHeight="1" s="23"/>
    <row r="198" ht="15.75" customHeight="1" s="23"/>
    <row r="199" ht="15.75" customHeight="1" s="23"/>
    <row r="200" ht="15.75" customHeight="1" s="23"/>
    <row r="201" ht="15.75" customHeight="1" s="23"/>
    <row r="202" ht="15.75" customHeight="1" s="23"/>
    <row r="203" ht="15.75" customHeight="1" s="23"/>
    <row r="204" ht="15.75" customHeight="1" s="23"/>
    <row r="205" ht="15.75" customHeight="1" s="23"/>
    <row r="206" ht="15.75" customHeight="1" s="23"/>
    <row r="207" ht="15.75" customHeight="1" s="23"/>
    <row r="208" ht="15.75" customHeight="1" s="23"/>
    <row r="209" ht="15.75" customHeight="1" s="23"/>
    <row r="210" ht="15.75" customHeight="1" s="23"/>
    <row r="211" ht="15.75" customHeight="1" s="23"/>
    <row r="212" ht="15.75" customHeight="1" s="23"/>
    <row r="213" ht="15.75" customHeight="1" s="23"/>
    <row r="214" ht="15.75" customHeight="1" s="23"/>
    <row r="215" ht="15.75" customHeight="1" s="23"/>
    <row r="216" ht="15.75" customHeight="1" s="23"/>
    <row r="217" ht="15.75" customHeight="1" s="23"/>
    <row r="218" ht="15.75" customHeight="1" s="23"/>
    <row r="219" ht="15.75" customHeight="1" s="23"/>
    <row r="220" ht="15.75" customHeight="1" s="23"/>
    <row r="221" ht="15.75" customHeight="1" s="23"/>
    <row r="222" ht="15.75" customHeight="1" s="23"/>
    <row r="223" ht="15.75" customHeight="1" s="23"/>
    <row r="224" ht="15.75" customHeight="1" s="23"/>
    <row r="225" ht="15.75" customHeight="1" s="23"/>
    <row r="226" ht="15.75" customHeight="1" s="23"/>
    <row r="227" ht="15.75" customHeight="1" s="23"/>
    <row r="228" ht="15.75" customHeight="1" s="23"/>
    <row r="229" ht="15.75" customHeight="1" s="23"/>
    <row r="230" ht="15.75" customHeight="1" s="23"/>
    <row r="231" ht="15.75" customHeight="1" s="23"/>
    <row r="232" ht="15.75" customHeight="1" s="23"/>
    <row r="233" ht="15.75" customHeight="1" s="23"/>
    <row r="234" ht="15.75" customHeight="1" s="23"/>
    <row r="235" ht="15.75" customHeight="1" s="23"/>
    <row r="236" ht="15.75" customHeight="1" s="23"/>
    <row r="237" ht="15.75" customHeight="1" s="23"/>
    <row r="238" ht="15.75" customHeight="1" s="23"/>
    <row r="239" ht="15.75" customHeight="1" s="23"/>
    <row r="240" ht="15.75" customHeight="1" s="23"/>
    <row r="241" ht="15.75" customHeight="1" s="23"/>
    <row r="242" ht="15.75" customHeight="1" s="23"/>
    <row r="243" ht="15.75" customHeight="1" s="23"/>
    <row r="244" ht="15.75" customHeight="1" s="23"/>
    <row r="245" ht="15.75" customHeight="1" s="23"/>
    <row r="246" ht="15.75" customHeight="1" s="23"/>
    <row r="247" ht="15.75" customHeight="1" s="23"/>
    <row r="248" ht="15.75" customHeight="1" s="23"/>
    <row r="249" ht="15.75" customHeight="1" s="23"/>
    <row r="250" ht="15.75" customHeight="1" s="23"/>
    <row r="251" ht="15.75" customHeight="1" s="23"/>
    <row r="252" ht="15.75" customHeight="1" s="23"/>
    <row r="253" ht="15.75" customHeight="1" s="23"/>
    <row r="254" ht="15.75" customHeight="1" s="23"/>
    <row r="255" ht="15.75" customHeight="1" s="23"/>
    <row r="256" ht="15.75" customHeight="1" s="23"/>
    <row r="257" ht="15.75" customHeight="1" s="23"/>
    <row r="258" ht="15.75" customHeight="1" s="23"/>
    <row r="259" ht="15.75" customHeight="1" s="23"/>
    <row r="260" ht="15.75" customHeight="1" s="23"/>
    <row r="261" ht="15.75" customHeight="1" s="23"/>
    <row r="262" ht="15.75" customHeight="1" s="23"/>
    <row r="263" ht="15.75" customHeight="1" s="23"/>
    <row r="264" ht="15.75" customHeight="1" s="23"/>
    <row r="265" ht="15.75" customHeight="1" s="23"/>
    <row r="266" ht="15.75" customHeight="1" s="23"/>
    <row r="267" ht="15.75" customHeight="1" s="23"/>
    <row r="268" ht="15.75" customHeight="1" s="23"/>
    <row r="269" ht="15.75" customHeight="1" s="23"/>
    <row r="270" ht="15.75" customHeight="1" s="23"/>
    <row r="271" ht="15.75" customHeight="1" s="23"/>
    <row r="272" ht="15.75" customHeight="1" s="23"/>
    <row r="273" ht="15.75" customHeight="1" s="23"/>
    <row r="274" ht="15.75" customHeight="1" s="23"/>
    <row r="275" ht="15.75" customHeight="1" s="23"/>
    <row r="276" ht="15.75" customHeight="1" s="23"/>
    <row r="277" ht="15.75" customHeight="1" s="23"/>
    <row r="278" ht="15.75" customHeight="1" s="23"/>
    <row r="279" ht="15.75" customHeight="1" s="23"/>
    <row r="280" ht="15.75" customHeight="1" s="23"/>
    <row r="281" ht="15.75" customHeight="1" s="23"/>
    <row r="282" ht="15.75" customHeight="1" s="23"/>
    <row r="283" ht="15.75" customHeight="1" s="23"/>
    <row r="284" ht="15.75" customHeight="1" s="23"/>
    <row r="285" ht="15.75" customHeight="1" s="23"/>
    <row r="286" ht="15.75" customHeight="1" s="23"/>
    <row r="287" ht="15.75" customHeight="1" s="23"/>
    <row r="288" ht="15.75" customHeight="1" s="23"/>
    <row r="289" ht="15.75" customHeight="1" s="23"/>
    <row r="290" ht="15.75" customHeight="1" s="23"/>
    <row r="291" ht="15.75" customHeight="1" s="23"/>
    <row r="292" ht="15.75" customHeight="1" s="23"/>
    <row r="293" ht="15.75" customHeight="1" s="23"/>
    <row r="294" ht="15.75" customHeight="1" s="23"/>
    <row r="295" ht="15.75" customHeight="1" s="23"/>
    <row r="296" ht="15.75" customHeight="1" s="23"/>
    <row r="297" ht="15.75" customHeight="1" s="23"/>
    <row r="298" ht="15.75" customHeight="1" s="23"/>
    <row r="299" ht="15.75" customHeight="1" s="23"/>
    <row r="300" ht="15.75" customHeight="1" s="23"/>
    <row r="301" ht="15.75" customHeight="1" s="23"/>
    <row r="302" ht="15.75" customHeight="1" s="23"/>
    <row r="303" ht="15.75" customHeight="1" s="23"/>
    <row r="304" ht="15.75" customHeight="1" s="23"/>
    <row r="305" ht="15.75" customHeight="1" s="23"/>
    <row r="306" ht="15.75" customHeight="1" s="23"/>
    <row r="307" ht="15.75" customHeight="1" s="23"/>
    <row r="308" ht="15.75" customHeight="1" s="23"/>
    <row r="309" ht="15.75" customHeight="1" s="23"/>
    <row r="310" ht="15.75" customHeight="1" s="23"/>
    <row r="311" ht="15.75" customHeight="1" s="23"/>
    <row r="312" ht="15.75" customHeight="1" s="23"/>
    <row r="313" ht="15.75" customHeight="1" s="23"/>
    <row r="314" ht="15.75" customHeight="1" s="23"/>
    <row r="315" ht="15.75" customHeight="1" s="23"/>
    <row r="316" ht="15.75" customHeight="1" s="23"/>
    <row r="317" ht="15.75" customHeight="1" s="23"/>
    <row r="318" ht="15.75" customHeight="1" s="23"/>
    <row r="319" ht="15.75" customHeight="1" s="23"/>
    <row r="320" ht="15.75" customHeight="1" s="23"/>
    <row r="321" ht="15.75" customHeight="1" s="23"/>
    <row r="322" ht="15.75" customHeight="1" s="23"/>
    <row r="323" ht="15.75" customHeight="1" s="23"/>
    <row r="324" ht="15.75" customHeight="1" s="23"/>
    <row r="325" ht="15.75" customHeight="1" s="23"/>
    <row r="326" ht="15.75" customHeight="1" s="23"/>
    <row r="327" ht="15.75" customHeight="1" s="23"/>
    <row r="328" ht="15.75" customHeight="1" s="23"/>
    <row r="329" ht="15.75" customHeight="1" s="23"/>
    <row r="330" ht="15.75" customHeight="1" s="23"/>
    <row r="331" ht="15.75" customHeight="1" s="23"/>
    <row r="332" ht="15.75" customHeight="1" s="23"/>
    <row r="333" ht="15.75" customHeight="1" s="23"/>
    <row r="334" ht="15.75" customHeight="1" s="23"/>
    <row r="335" ht="15.75" customHeight="1" s="23"/>
    <row r="336" ht="15.75" customHeight="1" s="23"/>
    <row r="337" ht="15.75" customHeight="1" s="23"/>
    <row r="338" ht="15.75" customHeight="1" s="23"/>
    <row r="339" ht="15.75" customHeight="1" s="23"/>
    <row r="340" ht="15.75" customHeight="1" s="23"/>
    <row r="341" ht="15.75" customHeight="1" s="23"/>
    <row r="342" ht="15.75" customHeight="1" s="23"/>
    <row r="343" ht="15.75" customHeight="1" s="23"/>
    <row r="344" ht="15.75" customHeight="1" s="23"/>
    <row r="345" ht="15.75" customHeight="1" s="23"/>
    <row r="346" ht="15.75" customHeight="1" s="23"/>
    <row r="347" ht="15.75" customHeight="1" s="23"/>
    <row r="348" ht="15.75" customHeight="1" s="23"/>
    <row r="349" ht="15.75" customHeight="1" s="23"/>
    <row r="350" ht="15.75" customHeight="1" s="23"/>
    <row r="351" ht="15.75" customHeight="1" s="23"/>
    <row r="352" ht="15.75" customHeight="1" s="23"/>
    <row r="353" ht="15.75" customHeight="1" s="23"/>
    <row r="354" ht="15.75" customHeight="1" s="23"/>
    <row r="355" ht="15.75" customHeight="1" s="23"/>
    <row r="356" ht="15.75" customHeight="1" s="23"/>
    <row r="357" ht="15.75" customHeight="1" s="23"/>
    <row r="358" ht="15.75" customHeight="1" s="23"/>
    <row r="359" ht="15.75" customHeight="1" s="23"/>
    <row r="360" ht="15.75" customHeight="1" s="23"/>
    <row r="361" ht="15.75" customHeight="1" s="23"/>
    <row r="362" ht="15.75" customHeight="1" s="23"/>
    <row r="363" ht="15.75" customHeight="1" s="23"/>
    <row r="364" ht="15.75" customHeight="1" s="23"/>
    <row r="365" ht="15.75" customHeight="1" s="23"/>
    <row r="366" ht="15.75" customHeight="1" s="23"/>
    <row r="367" ht="15.75" customHeight="1" s="23"/>
    <row r="368" ht="15.75" customHeight="1" s="23"/>
    <row r="369" ht="15.75" customHeight="1" s="23"/>
    <row r="370" ht="15.75" customHeight="1" s="23"/>
    <row r="371" ht="15.75" customHeight="1" s="23"/>
    <row r="372" ht="15.75" customHeight="1" s="23"/>
    <row r="373" ht="15.75" customHeight="1" s="23"/>
    <row r="374" ht="15.75" customHeight="1" s="23"/>
    <row r="375" ht="15.75" customHeight="1" s="23"/>
    <row r="376" ht="15.75" customHeight="1" s="23"/>
    <row r="377" ht="15.75" customHeight="1" s="23"/>
    <row r="378" ht="15.75" customHeight="1" s="23"/>
    <row r="379" ht="15.75" customHeight="1" s="23"/>
    <row r="380" ht="15.75" customHeight="1" s="23"/>
    <row r="381" ht="15.75" customHeight="1" s="23"/>
    <row r="382" ht="15.75" customHeight="1" s="23"/>
    <row r="383" ht="15.75" customHeight="1" s="23"/>
    <row r="384" ht="15.75" customHeight="1" s="23"/>
    <row r="385" ht="15.75" customHeight="1" s="23"/>
    <row r="386" ht="15.75" customHeight="1" s="23"/>
    <row r="387" ht="15.75" customHeight="1" s="23"/>
    <row r="388" ht="15.75" customHeight="1" s="23"/>
    <row r="389" ht="15.75" customHeight="1" s="23"/>
    <row r="390" ht="15.75" customHeight="1" s="23"/>
    <row r="391" ht="15.75" customHeight="1" s="23"/>
    <row r="392" ht="15.75" customHeight="1" s="23"/>
    <row r="393" ht="15.75" customHeight="1" s="23"/>
    <row r="394" ht="15.75" customHeight="1" s="23"/>
    <row r="395" ht="15.75" customHeight="1" s="23"/>
    <row r="396" ht="15.75" customHeight="1" s="23"/>
    <row r="397" ht="15.75" customHeight="1" s="23"/>
    <row r="398" ht="15.75" customHeight="1" s="23"/>
    <row r="399" ht="15.75" customHeight="1" s="23"/>
    <row r="400" ht="15.75" customHeight="1" s="23"/>
    <row r="401" ht="15.75" customHeight="1" s="23"/>
    <row r="402" ht="15.75" customHeight="1" s="23"/>
    <row r="403" ht="15.75" customHeight="1" s="23"/>
    <row r="404" ht="15.75" customHeight="1" s="23"/>
    <row r="405" ht="15.75" customHeight="1" s="23"/>
    <row r="406" ht="15.75" customHeight="1" s="23"/>
    <row r="407" ht="15.75" customHeight="1" s="23"/>
    <row r="408" ht="15.75" customHeight="1" s="23"/>
    <row r="409" ht="15.75" customHeight="1" s="23"/>
    <row r="410" ht="15.75" customHeight="1" s="23"/>
    <row r="411" ht="15.75" customHeight="1" s="23"/>
    <row r="412" ht="15.75" customHeight="1" s="23"/>
    <row r="413" ht="15.75" customHeight="1" s="23"/>
    <row r="414" ht="15.75" customHeight="1" s="23"/>
    <row r="415" ht="15.75" customHeight="1" s="23"/>
    <row r="416" ht="15.75" customHeight="1" s="23"/>
    <row r="417" ht="15.75" customHeight="1" s="23"/>
    <row r="418" ht="15.75" customHeight="1" s="23"/>
    <row r="419" ht="15.75" customHeight="1" s="23"/>
    <row r="420" ht="15.75" customHeight="1" s="23"/>
    <row r="421" ht="15.75" customHeight="1" s="23"/>
    <row r="422" ht="15.75" customHeight="1" s="23"/>
    <row r="423" ht="15.75" customHeight="1" s="23"/>
    <row r="424" ht="15.75" customHeight="1" s="23"/>
    <row r="425" ht="15.75" customHeight="1" s="23"/>
    <row r="426" ht="15.75" customHeight="1" s="23"/>
    <row r="427" ht="15.75" customHeight="1" s="23"/>
    <row r="428" ht="15.75" customHeight="1" s="23"/>
    <row r="429" ht="15.75" customHeight="1" s="23"/>
    <row r="430" ht="15.75" customHeight="1" s="23"/>
    <row r="431" ht="15.75" customHeight="1" s="23"/>
    <row r="432" ht="15.75" customHeight="1" s="23"/>
    <row r="433" ht="15.75" customHeight="1" s="23"/>
    <row r="434" ht="15.75" customHeight="1" s="23"/>
    <row r="435" ht="15.75" customHeight="1" s="23"/>
    <row r="436" ht="15.75" customHeight="1" s="23"/>
    <row r="437" ht="15.75" customHeight="1" s="23"/>
    <row r="438" ht="15.75" customHeight="1" s="23"/>
    <row r="439" ht="15.75" customHeight="1" s="23"/>
    <row r="440" ht="15.75" customHeight="1" s="23"/>
    <row r="441" ht="15.75" customHeight="1" s="23"/>
    <row r="442" ht="15.75" customHeight="1" s="23"/>
    <row r="443" ht="15.75" customHeight="1" s="23"/>
    <row r="444" ht="15.75" customHeight="1" s="23"/>
    <row r="445" ht="15.75" customHeight="1" s="23"/>
    <row r="446" ht="15.75" customHeight="1" s="23"/>
    <row r="447" ht="15.75" customHeight="1" s="23"/>
    <row r="448" ht="15.75" customHeight="1" s="23"/>
    <row r="449" ht="15.75" customHeight="1" s="23"/>
    <row r="450" ht="15.75" customHeight="1" s="23"/>
    <row r="451" ht="15.75" customHeight="1" s="23"/>
    <row r="452" ht="15.75" customHeight="1" s="23"/>
    <row r="453" ht="15.75" customHeight="1" s="23"/>
    <row r="454" ht="15.75" customHeight="1" s="23"/>
    <row r="455" ht="15.75" customHeight="1" s="23"/>
    <row r="456" ht="15.75" customHeight="1" s="23"/>
    <row r="457" ht="15.75" customHeight="1" s="23"/>
    <row r="458" ht="15.75" customHeight="1" s="23"/>
    <row r="459" ht="15.75" customHeight="1" s="23"/>
    <row r="460" ht="15.75" customHeight="1" s="23"/>
    <row r="461" ht="15.75" customHeight="1" s="23"/>
    <row r="462" ht="15.75" customHeight="1" s="23"/>
    <row r="463" ht="15.75" customHeight="1" s="23"/>
    <row r="464" ht="15.75" customHeight="1" s="23"/>
    <row r="465" ht="15.75" customHeight="1" s="23"/>
    <row r="466" ht="15.75" customHeight="1" s="23"/>
    <row r="467" ht="15.75" customHeight="1" s="23"/>
    <row r="468" ht="15.75" customHeight="1" s="23"/>
    <row r="469" ht="15.75" customHeight="1" s="23"/>
    <row r="470" ht="15.75" customHeight="1" s="23"/>
    <row r="471" ht="15.75" customHeight="1" s="23"/>
    <row r="472" ht="15.75" customHeight="1" s="23"/>
    <row r="473" ht="15.75" customHeight="1" s="23"/>
    <row r="474" ht="15.75" customHeight="1" s="23"/>
    <row r="475" ht="15.75" customHeight="1" s="23"/>
    <row r="476" ht="15.75" customHeight="1" s="23"/>
    <row r="477" ht="15.75" customHeight="1" s="23"/>
    <row r="478" ht="15.75" customHeight="1" s="23"/>
    <row r="479" ht="15.75" customHeight="1" s="23"/>
    <row r="480" ht="15.75" customHeight="1" s="23"/>
    <row r="481" ht="15.75" customHeight="1" s="23"/>
    <row r="482" ht="15.75" customHeight="1" s="23"/>
    <row r="483" ht="15.75" customHeight="1" s="23"/>
    <row r="484" ht="15.75" customHeight="1" s="23"/>
    <row r="485" ht="15.75" customHeight="1" s="23"/>
    <row r="486" ht="15.75" customHeight="1" s="23"/>
    <row r="487" ht="15.75" customHeight="1" s="23"/>
    <row r="488" ht="15.75" customHeight="1" s="23"/>
    <row r="489" ht="15.75" customHeight="1" s="23"/>
    <row r="490" ht="15.75" customHeight="1" s="23"/>
    <row r="491" ht="15.75" customHeight="1" s="23"/>
    <row r="492" ht="15.75" customHeight="1" s="23"/>
    <row r="493" ht="15.75" customHeight="1" s="23"/>
    <row r="494" ht="15.75" customHeight="1" s="23"/>
    <row r="495" ht="15.75" customHeight="1" s="23"/>
    <row r="496" ht="15.75" customHeight="1" s="23"/>
    <row r="497" ht="15.75" customHeight="1" s="23"/>
    <row r="498" ht="15.75" customHeight="1" s="23"/>
    <row r="499" ht="15.75" customHeight="1" s="23"/>
    <row r="500" ht="15.75" customHeight="1" s="23"/>
    <row r="501" ht="15.75" customHeight="1" s="23"/>
    <row r="502" ht="15.75" customHeight="1" s="23"/>
    <row r="503" ht="15.75" customHeight="1" s="23"/>
    <row r="504" ht="15.75" customHeight="1" s="23"/>
    <row r="505" ht="15.75" customHeight="1" s="23"/>
    <row r="506" ht="15.75" customHeight="1" s="23"/>
    <row r="507" ht="15.75" customHeight="1" s="23"/>
    <row r="508" ht="15.75" customHeight="1" s="23"/>
    <row r="509" ht="15.75" customHeight="1" s="23"/>
    <row r="510" ht="15.75" customHeight="1" s="23"/>
    <row r="511" ht="15.75" customHeight="1" s="23"/>
    <row r="512" ht="15.75" customHeight="1" s="23"/>
    <row r="513" ht="15.75" customHeight="1" s="23"/>
    <row r="514" ht="15.75" customHeight="1" s="23"/>
    <row r="515" ht="15.75" customHeight="1" s="23"/>
    <row r="516" ht="15.75" customHeight="1" s="23"/>
    <row r="517" ht="15.75" customHeight="1" s="23"/>
    <row r="518" ht="15.75" customHeight="1" s="23"/>
    <row r="519" ht="15.75" customHeight="1" s="23"/>
    <row r="520" ht="15.75" customHeight="1" s="23"/>
    <row r="521" ht="15.75" customHeight="1" s="23"/>
    <row r="522" ht="15.75" customHeight="1" s="23"/>
    <row r="523" ht="15.75" customHeight="1" s="23"/>
    <row r="524" ht="15.75" customHeight="1" s="23"/>
    <row r="525" ht="15.75" customHeight="1" s="23"/>
    <row r="526" ht="15.75" customHeight="1" s="23"/>
    <row r="527" ht="15.75" customHeight="1" s="23"/>
    <row r="528" ht="15.75" customHeight="1" s="23"/>
    <row r="529" ht="15.75" customHeight="1" s="23"/>
    <row r="530" ht="15.75" customHeight="1" s="23"/>
    <row r="531" ht="15.75" customHeight="1" s="23"/>
    <row r="532" ht="15.75" customHeight="1" s="23"/>
    <row r="533" ht="15.75" customHeight="1" s="23"/>
    <row r="534" ht="15.75" customHeight="1" s="23"/>
    <row r="535" ht="15.75" customHeight="1" s="23"/>
    <row r="536" ht="15.75" customHeight="1" s="23"/>
    <row r="537" ht="15.75" customHeight="1" s="23"/>
    <row r="538" ht="15.75" customHeight="1" s="23"/>
    <row r="539" ht="15.75" customHeight="1" s="23"/>
    <row r="540" ht="15.75" customHeight="1" s="23"/>
    <row r="541" ht="15.75" customHeight="1" s="23"/>
    <row r="542" ht="15.75" customHeight="1" s="23"/>
    <row r="543" ht="15.75" customHeight="1" s="23"/>
    <row r="544" ht="15.75" customHeight="1" s="23"/>
    <row r="545" ht="15.75" customHeight="1" s="23"/>
    <row r="546" ht="15.75" customHeight="1" s="23"/>
    <row r="547" ht="15.75" customHeight="1" s="23"/>
    <row r="548" ht="15.75" customHeight="1" s="23"/>
    <row r="549" ht="15.75" customHeight="1" s="23"/>
    <row r="550" ht="15.75" customHeight="1" s="23"/>
    <row r="551" ht="15.75" customHeight="1" s="23"/>
    <row r="552" ht="15.75" customHeight="1" s="23"/>
    <row r="553" ht="15.75" customHeight="1" s="23"/>
    <row r="554" ht="15.75" customHeight="1" s="23"/>
    <row r="555" ht="15.75" customHeight="1" s="23"/>
    <row r="556" ht="15.75" customHeight="1" s="23"/>
    <row r="557" ht="15.75" customHeight="1" s="23"/>
    <row r="558" ht="15.75" customHeight="1" s="23"/>
    <row r="559" ht="15.75" customHeight="1" s="23"/>
    <row r="560" ht="15.75" customHeight="1" s="23"/>
    <row r="561" ht="15.75" customHeight="1" s="23"/>
    <row r="562" ht="15.75" customHeight="1" s="23"/>
    <row r="563" ht="15.75" customHeight="1" s="23"/>
    <row r="564" ht="15.75" customHeight="1" s="23"/>
    <row r="565" ht="15.75" customHeight="1" s="23"/>
    <row r="566" ht="15.75" customHeight="1" s="23"/>
    <row r="567" ht="15.75" customHeight="1" s="23"/>
    <row r="568" ht="15.75" customHeight="1" s="23"/>
    <row r="569" ht="15.75" customHeight="1" s="23"/>
    <row r="570" ht="15.75" customHeight="1" s="23"/>
    <row r="571" ht="15.75" customHeight="1" s="23"/>
    <row r="572" ht="15.75" customHeight="1" s="23"/>
    <row r="573" ht="15.75" customHeight="1" s="23"/>
    <row r="574" ht="15.75" customHeight="1" s="23"/>
    <row r="575" ht="15.75" customHeight="1" s="23"/>
    <row r="576" ht="15.75" customHeight="1" s="23"/>
    <row r="577" ht="15.75" customHeight="1" s="23"/>
    <row r="578" ht="15.75" customHeight="1" s="23"/>
    <row r="579" ht="15.75" customHeight="1" s="23"/>
    <row r="580" ht="15.75" customHeight="1" s="23"/>
    <row r="581" ht="15.75" customHeight="1" s="23"/>
    <row r="582" ht="15.75" customHeight="1" s="23"/>
    <row r="583" ht="15.75" customHeight="1" s="23"/>
    <row r="584" ht="15.75" customHeight="1" s="23"/>
    <row r="585" ht="15.75" customHeight="1" s="23"/>
    <row r="586" ht="15.75" customHeight="1" s="23"/>
    <row r="587" ht="15.75" customHeight="1" s="23"/>
    <row r="588" ht="15.75" customHeight="1" s="23"/>
    <row r="589" ht="15.75" customHeight="1" s="23"/>
    <row r="590" ht="15.75" customHeight="1" s="23"/>
    <row r="591" ht="15.75" customHeight="1" s="23"/>
    <row r="592" ht="15.75" customHeight="1" s="23"/>
    <row r="593" ht="15.75" customHeight="1" s="23"/>
    <row r="594" ht="15.75" customHeight="1" s="23"/>
    <row r="595" ht="15.75" customHeight="1" s="23"/>
    <row r="596" ht="15.75" customHeight="1" s="23"/>
    <row r="597" ht="15.75" customHeight="1" s="23"/>
    <row r="598" ht="15.75" customHeight="1" s="23"/>
    <row r="599" ht="15.75" customHeight="1" s="23"/>
    <row r="600" ht="15.75" customHeight="1" s="23"/>
    <row r="601" ht="15.75" customHeight="1" s="23"/>
    <row r="602" ht="15.75" customHeight="1" s="23"/>
    <row r="603" ht="15.75" customHeight="1" s="23"/>
    <row r="604" ht="15.75" customHeight="1" s="23"/>
    <row r="605" ht="15.75" customHeight="1" s="23"/>
    <row r="606" ht="15.75" customHeight="1" s="23"/>
    <row r="607" ht="15.75" customHeight="1" s="23"/>
    <row r="608" ht="15.75" customHeight="1" s="23"/>
    <row r="609" ht="15.75" customHeight="1" s="23"/>
    <row r="610" ht="15.75" customHeight="1" s="23"/>
    <row r="611" ht="15.75" customHeight="1" s="23"/>
    <row r="612" ht="15.75" customHeight="1" s="23"/>
    <row r="613" ht="15.75" customHeight="1" s="23"/>
    <row r="614" ht="15.75" customHeight="1" s="23"/>
    <row r="615" ht="15.75" customHeight="1" s="23"/>
    <row r="616" ht="15.75" customHeight="1" s="23"/>
    <row r="617" ht="15.75" customHeight="1" s="23"/>
    <row r="618" ht="15.75" customHeight="1" s="23"/>
    <row r="619" ht="15.75" customHeight="1" s="23"/>
    <row r="620" ht="15.75" customHeight="1" s="23"/>
    <row r="621" ht="15.75" customHeight="1" s="23"/>
    <row r="622" ht="15.75" customHeight="1" s="23"/>
    <row r="623" ht="15.75" customHeight="1" s="23"/>
    <row r="624" ht="15.75" customHeight="1" s="23"/>
    <row r="625" ht="15.75" customHeight="1" s="23"/>
    <row r="626" ht="15.75" customHeight="1" s="23"/>
    <row r="627" ht="15.75" customHeight="1" s="23"/>
    <row r="628" ht="15.75" customHeight="1" s="23"/>
    <row r="629" ht="15.75" customHeight="1" s="23"/>
    <row r="630" ht="15.75" customHeight="1" s="23"/>
    <row r="631" ht="15.75" customHeight="1" s="23"/>
    <row r="632" ht="15.75" customHeight="1" s="23"/>
    <row r="633" ht="15.75" customHeight="1" s="23"/>
    <row r="634" ht="15.75" customHeight="1" s="23"/>
    <row r="635" ht="15.75" customHeight="1" s="23"/>
    <row r="636" ht="15.75" customHeight="1" s="23"/>
    <row r="637" ht="15.75" customHeight="1" s="23"/>
    <row r="638" ht="15.75" customHeight="1" s="23"/>
    <row r="639" ht="15.75" customHeight="1" s="23"/>
    <row r="640" ht="15.75" customHeight="1" s="23"/>
    <row r="641" ht="15.75" customHeight="1" s="23"/>
    <row r="642" ht="15.75" customHeight="1" s="23"/>
    <row r="643" ht="15.75" customHeight="1" s="23"/>
    <row r="644" ht="15.75" customHeight="1" s="23"/>
    <row r="645" ht="15.75" customHeight="1" s="23"/>
    <row r="646" ht="15.75" customHeight="1" s="23"/>
    <row r="647" ht="15.75" customHeight="1" s="23"/>
    <row r="648" ht="15.75" customHeight="1" s="23"/>
    <row r="649" ht="15.75" customHeight="1" s="23"/>
    <row r="650" ht="15.75" customHeight="1" s="23"/>
    <row r="651" ht="15.75" customHeight="1" s="23"/>
    <row r="652" ht="15.75" customHeight="1" s="23"/>
    <row r="653" ht="15.75" customHeight="1" s="23"/>
    <row r="654" ht="15.75" customHeight="1" s="23"/>
    <row r="655" ht="15.75" customHeight="1" s="23"/>
    <row r="656" ht="15.75" customHeight="1" s="23"/>
    <row r="657" ht="15.75" customHeight="1" s="23"/>
    <row r="658" ht="15.75" customHeight="1" s="23"/>
    <row r="659" ht="15.75" customHeight="1" s="23"/>
    <row r="660" ht="15.75" customHeight="1" s="23"/>
    <row r="661" ht="15.75" customHeight="1" s="23"/>
    <row r="662" ht="15.75" customHeight="1" s="23"/>
    <row r="663" ht="15.75" customHeight="1" s="23"/>
    <row r="664" ht="15.75" customHeight="1" s="23"/>
    <row r="665" ht="15.75" customHeight="1" s="23"/>
    <row r="666" ht="15.75" customHeight="1" s="23"/>
    <row r="667" ht="15.75" customHeight="1" s="23"/>
    <row r="668" ht="15.75" customHeight="1" s="23"/>
    <row r="669" ht="15.75" customHeight="1" s="23"/>
    <row r="670" ht="15.75" customHeight="1" s="23"/>
    <row r="671" ht="15.75" customHeight="1" s="23"/>
    <row r="672" ht="15.75" customHeight="1" s="23"/>
    <row r="673" ht="15.75" customHeight="1" s="23"/>
    <row r="674" ht="15.75" customHeight="1" s="23"/>
    <row r="675" ht="15.75" customHeight="1" s="23"/>
    <row r="676" ht="15.75" customHeight="1" s="23"/>
    <row r="677" ht="15.75" customHeight="1" s="23"/>
    <row r="678" ht="15.75" customHeight="1" s="23"/>
    <row r="679" ht="15.75" customHeight="1" s="23"/>
    <row r="680" ht="15.75" customHeight="1" s="23"/>
    <row r="681" ht="15.75" customHeight="1" s="23"/>
    <row r="682" ht="15.75" customHeight="1" s="23"/>
    <row r="683" ht="15.75" customHeight="1" s="23"/>
    <row r="684" ht="15.75" customHeight="1" s="23"/>
    <row r="685" ht="15.75" customHeight="1" s="23"/>
    <row r="686" ht="15.75" customHeight="1" s="23"/>
    <row r="687" ht="15.75" customHeight="1" s="23"/>
    <row r="688" ht="15.75" customHeight="1" s="23"/>
    <row r="689" ht="15.75" customHeight="1" s="23"/>
    <row r="690" ht="15.75" customHeight="1" s="23"/>
    <row r="691" ht="15.75" customHeight="1" s="23"/>
    <row r="692" ht="15.75" customHeight="1" s="23"/>
    <row r="693" ht="15.75" customHeight="1" s="23"/>
    <row r="694" ht="15.75" customHeight="1" s="23"/>
    <row r="695" ht="15.75" customHeight="1" s="23"/>
    <row r="696" ht="15.75" customHeight="1" s="23"/>
    <row r="697" ht="15.75" customHeight="1" s="23"/>
    <row r="698" ht="15.75" customHeight="1" s="23"/>
    <row r="699" ht="15.75" customHeight="1" s="23"/>
    <row r="700" ht="15.75" customHeight="1" s="23"/>
    <row r="701" ht="15.75" customHeight="1" s="23"/>
    <row r="702" ht="15.75" customHeight="1" s="23"/>
    <row r="703" ht="15.75" customHeight="1" s="23"/>
    <row r="704" ht="15.75" customHeight="1" s="23"/>
    <row r="705" ht="15.75" customHeight="1" s="23"/>
    <row r="706" ht="15.75" customHeight="1" s="23"/>
    <row r="707" ht="15.75" customHeight="1" s="23"/>
    <row r="708" ht="15.75" customHeight="1" s="23"/>
    <row r="709" ht="15.75" customHeight="1" s="23"/>
    <row r="710" ht="15.75" customHeight="1" s="23"/>
    <row r="711" ht="15.75" customHeight="1" s="23"/>
    <row r="712" ht="15.75" customHeight="1" s="23"/>
    <row r="713" ht="15.75" customHeight="1" s="23"/>
    <row r="714" ht="15.75" customHeight="1" s="23"/>
    <row r="715" ht="15.75" customHeight="1" s="23"/>
    <row r="716" ht="15.75" customHeight="1" s="23"/>
    <row r="717" ht="15.75" customHeight="1" s="23"/>
    <row r="718" ht="15.75" customHeight="1" s="23"/>
    <row r="719" ht="15.75" customHeight="1" s="23"/>
    <row r="720" ht="15.75" customHeight="1" s="23"/>
    <row r="721" ht="15.75" customHeight="1" s="23"/>
    <row r="722" ht="15.75" customHeight="1" s="23"/>
    <row r="723" ht="15.75" customHeight="1" s="23"/>
    <row r="724" ht="15.75" customHeight="1" s="23"/>
    <row r="725" ht="15.75" customHeight="1" s="23"/>
    <row r="726" ht="15.75" customHeight="1" s="23"/>
    <row r="727" ht="15.75" customHeight="1" s="23"/>
    <row r="728" ht="15.75" customHeight="1" s="23"/>
    <row r="729" ht="15.75" customHeight="1" s="23"/>
    <row r="730" ht="15.75" customHeight="1" s="23"/>
    <row r="731" ht="15.75" customHeight="1" s="23"/>
    <row r="732" ht="15.75" customHeight="1" s="23"/>
    <row r="733" ht="15.75" customHeight="1" s="23"/>
    <row r="734" ht="15.75" customHeight="1" s="23"/>
    <row r="735" ht="15.75" customHeight="1" s="23"/>
    <row r="736" ht="15.75" customHeight="1" s="23"/>
    <row r="737" ht="15.75" customHeight="1" s="23"/>
    <row r="738" ht="15.75" customHeight="1" s="23"/>
    <row r="739" ht="15.75" customHeight="1" s="23"/>
    <row r="740" ht="15.75" customHeight="1" s="23"/>
    <row r="741" ht="15.75" customHeight="1" s="23"/>
    <row r="742" ht="15.75" customHeight="1" s="23"/>
    <row r="743" ht="15.75" customHeight="1" s="23"/>
    <row r="744" ht="15.75" customHeight="1" s="23"/>
    <row r="745" ht="15.75" customHeight="1" s="23"/>
    <row r="746" ht="15.75" customHeight="1" s="23"/>
    <row r="747" ht="15.75" customHeight="1" s="23"/>
    <row r="748" ht="15.75" customHeight="1" s="23"/>
    <row r="749" ht="15.75" customHeight="1" s="23"/>
    <row r="750" ht="15.75" customHeight="1" s="23"/>
    <row r="751" ht="15.75" customHeight="1" s="23"/>
    <row r="752" ht="15.75" customHeight="1" s="23"/>
    <row r="753" ht="15.75" customHeight="1" s="23"/>
    <row r="754" ht="15.75" customHeight="1" s="23"/>
    <row r="755" ht="15.75" customHeight="1" s="23"/>
    <row r="756" ht="15.75" customHeight="1" s="23"/>
    <row r="757" ht="15.75" customHeight="1" s="23"/>
    <row r="758" ht="15.75" customHeight="1" s="23"/>
    <row r="759" ht="15.75" customHeight="1" s="23"/>
    <row r="760" ht="15.75" customHeight="1" s="23"/>
    <row r="761" ht="15.75" customHeight="1" s="23"/>
    <row r="762" ht="15.75" customHeight="1" s="23"/>
    <row r="763" ht="15.75" customHeight="1" s="23"/>
    <row r="764" ht="15.75" customHeight="1" s="23"/>
    <row r="765" ht="15.75" customHeight="1" s="23"/>
    <row r="766" ht="15.75" customHeight="1" s="23"/>
    <row r="767" ht="15.75" customHeight="1" s="23"/>
    <row r="768" ht="15.75" customHeight="1" s="23"/>
    <row r="769" ht="15.75" customHeight="1" s="23"/>
    <row r="770" ht="15.75" customHeight="1" s="23"/>
    <row r="771" ht="15.75" customHeight="1" s="23"/>
    <row r="772" ht="15.75" customHeight="1" s="23"/>
    <row r="773" ht="15.75" customHeight="1" s="23"/>
    <row r="774" ht="15.75" customHeight="1" s="23"/>
    <row r="775" ht="15.75" customHeight="1" s="23"/>
    <row r="776" ht="15.75" customHeight="1" s="23"/>
    <row r="777" ht="15.75" customHeight="1" s="23"/>
    <row r="778" ht="15.75" customHeight="1" s="23"/>
    <row r="779" ht="15.75" customHeight="1" s="23"/>
    <row r="780" ht="15.75" customHeight="1" s="23"/>
    <row r="781" ht="15.75" customHeight="1" s="23"/>
    <row r="782" ht="15.75" customHeight="1" s="23"/>
    <row r="783" ht="15.75" customHeight="1" s="23"/>
    <row r="784" ht="15.75" customHeight="1" s="23"/>
    <row r="785" ht="15.75" customHeight="1" s="23"/>
    <row r="786" ht="15.75" customHeight="1" s="23"/>
    <row r="787" ht="15.75" customHeight="1" s="23"/>
    <row r="788" ht="15.75" customHeight="1" s="23"/>
    <row r="789" ht="15.75" customHeight="1" s="23"/>
    <row r="790" ht="15.75" customHeight="1" s="23"/>
    <row r="791" ht="15.75" customHeight="1" s="23"/>
    <row r="792" ht="15.75" customHeight="1" s="23"/>
    <row r="793" ht="15.75" customHeight="1" s="23"/>
    <row r="794" ht="15.75" customHeight="1" s="23"/>
    <row r="795" ht="15.75" customHeight="1" s="23"/>
    <row r="796" ht="15.75" customHeight="1" s="23"/>
    <row r="797" ht="15.75" customHeight="1" s="23"/>
    <row r="798" ht="15.75" customHeight="1" s="23"/>
    <row r="799" ht="15.75" customHeight="1" s="23"/>
    <row r="800" ht="15.75" customHeight="1" s="23"/>
    <row r="801" ht="15.75" customHeight="1" s="23"/>
    <row r="802" ht="15.75" customHeight="1" s="23"/>
    <row r="803" ht="15.75" customHeight="1" s="23"/>
    <row r="804" ht="15.75" customHeight="1" s="23"/>
    <row r="805" ht="15.75" customHeight="1" s="23"/>
    <row r="806" ht="15.75" customHeight="1" s="23"/>
    <row r="807" ht="15.75" customHeight="1" s="23"/>
    <row r="808" ht="15.75" customHeight="1" s="23"/>
    <row r="809" ht="15.75" customHeight="1" s="23"/>
    <row r="810" ht="15.75" customHeight="1" s="23"/>
    <row r="811" ht="15.75" customHeight="1" s="23"/>
    <row r="812" ht="15.75" customHeight="1" s="23"/>
    <row r="813" ht="15.75" customHeight="1" s="23"/>
    <row r="814" ht="15.75" customHeight="1" s="23"/>
    <row r="815" ht="15.75" customHeight="1" s="23"/>
    <row r="816" ht="15.75" customHeight="1" s="23"/>
    <row r="817" ht="15.75" customHeight="1" s="23"/>
    <row r="818" ht="15.75" customHeight="1" s="23"/>
    <row r="819" ht="15.75" customHeight="1" s="23"/>
    <row r="820" ht="15.75" customHeight="1" s="23"/>
    <row r="821" ht="15.75" customHeight="1" s="23"/>
    <row r="822" ht="15.75" customHeight="1" s="23"/>
    <row r="823" ht="15.75" customHeight="1" s="23"/>
    <row r="824" ht="15.75" customHeight="1" s="23"/>
    <row r="825" ht="15.75" customHeight="1" s="23"/>
    <row r="826" ht="15.75" customHeight="1" s="23"/>
    <row r="827" ht="15.75" customHeight="1" s="23"/>
    <row r="828" ht="15.75" customHeight="1" s="23"/>
    <row r="829" ht="15.75" customHeight="1" s="23"/>
    <row r="830" ht="15.75" customHeight="1" s="23"/>
    <row r="831" ht="15.75" customHeight="1" s="23"/>
    <row r="832" ht="15.75" customHeight="1" s="23"/>
    <row r="833" ht="15.75" customHeight="1" s="23"/>
    <row r="834" ht="15.75" customHeight="1" s="23"/>
    <row r="835" ht="15.75" customHeight="1" s="23"/>
    <row r="836" ht="15.75" customHeight="1" s="23"/>
    <row r="837" ht="15.75" customHeight="1" s="23"/>
    <row r="838" ht="15.75" customHeight="1" s="23"/>
    <row r="839" ht="15.75" customHeight="1" s="23"/>
    <row r="840" ht="15.75" customHeight="1" s="23"/>
    <row r="841" ht="15.75" customHeight="1" s="23"/>
    <row r="842" ht="15.75" customHeight="1" s="23"/>
    <row r="843" ht="15.75" customHeight="1" s="23"/>
    <row r="844" ht="15.75" customHeight="1" s="23"/>
    <row r="845" ht="15.75" customHeight="1" s="23"/>
    <row r="846" ht="15.75" customHeight="1" s="23"/>
    <row r="847" ht="15.75" customHeight="1" s="23"/>
    <row r="848" ht="15.75" customHeight="1" s="23"/>
    <row r="849" ht="15.75" customHeight="1" s="23"/>
    <row r="850" ht="15.75" customHeight="1" s="23"/>
    <row r="851" ht="15.75" customHeight="1" s="23"/>
    <row r="852" ht="15.75" customHeight="1" s="23"/>
    <row r="853" ht="15.75" customHeight="1" s="23"/>
    <row r="854" ht="15.75" customHeight="1" s="23"/>
    <row r="855" ht="15.75" customHeight="1" s="23"/>
    <row r="856" ht="15.75" customHeight="1" s="23"/>
    <row r="857" ht="15.75" customHeight="1" s="23"/>
    <row r="858" ht="15.75" customHeight="1" s="23"/>
    <row r="859" ht="15.75" customHeight="1" s="23"/>
    <row r="860" ht="15.75" customHeight="1" s="23"/>
    <row r="861" ht="15.75" customHeight="1" s="23"/>
    <row r="862" ht="15.75" customHeight="1" s="23"/>
    <row r="863" ht="15.75" customHeight="1" s="23"/>
    <row r="864" ht="15.75" customHeight="1" s="23"/>
    <row r="865" ht="15.75" customHeight="1" s="23"/>
    <row r="866" ht="15.75" customHeight="1" s="23"/>
    <row r="867" ht="15.75" customHeight="1" s="23"/>
    <row r="868" ht="15.75" customHeight="1" s="23"/>
    <row r="869" ht="15.75" customHeight="1" s="23"/>
    <row r="870" ht="15.75" customHeight="1" s="23"/>
    <row r="871" ht="15.75" customHeight="1" s="23"/>
    <row r="872" ht="15.75" customHeight="1" s="23"/>
    <row r="873" ht="15.75" customHeight="1" s="23"/>
    <row r="874" ht="15.75" customHeight="1" s="23"/>
    <row r="875" ht="15.75" customHeight="1" s="23"/>
    <row r="876" ht="15.75" customHeight="1" s="23"/>
    <row r="877" ht="15.75" customHeight="1" s="23"/>
    <row r="878" ht="15.75" customHeight="1" s="23"/>
    <row r="879" ht="15.75" customHeight="1" s="23"/>
    <row r="880" ht="15.75" customHeight="1" s="23"/>
    <row r="881" ht="15.75" customHeight="1" s="23"/>
    <row r="882" ht="15.75" customHeight="1" s="23"/>
    <row r="883" ht="15.75" customHeight="1" s="23"/>
    <row r="884" ht="15.75" customHeight="1" s="23"/>
    <row r="885" ht="15.75" customHeight="1" s="23"/>
    <row r="886" ht="15.75" customHeight="1" s="23"/>
    <row r="887" ht="15.75" customHeight="1" s="23"/>
    <row r="888" ht="15.75" customHeight="1" s="23"/>
    <row r="889" ht="15.75" customHeight="1" s="23"/>
    <row r="890" ht="15.75" customHeight="1" s="23"/>
    <row r="891" ht="15.75" customHeight="1" s="23"/>
    <row r="892" ht="15.75" customHeight="1" s="23"/>
    <row r="893" ht="15.75" customHeight="1" s="23"/>
    <row r="894" ht="15.75" customHeight="1" s="23"/>
    <row r="895" ht="15.75" customHeight="1" s="23"/>
    <row r="896" ht="15.75" customHeight="1" s="23"/>
    <row r="897" ht="15.75" customHeight="1" s="23"/>
    <row r="898" ht="15.75" customHeight="1" s="23"/>
    <row r="899" ht="15.75" customHeight="1" s="23"/>
    <row r="900" ht="15.75" customHeight="1" s="23"/>
    <row r="901" ht="15.75" customHeight="1" s="23"/>
    <row r="902" ht="15.75" customHeight="1" s="23"/>
    <row r="903" ht="15.75" customHeight="1" s="23"/>
    <row r="904" ht="15.75" customHeight="1" s="23"/>
    <row r="905" ht="15.75" customHeight="1" s="23"/>
    <row r="906" ht="15.75" customHeight="1" s="23"/>
    <row r="907" ht="15.75" customHeight="1" s="23"/>
    <row r="908" ht="15.75" customHeight="1" s="23"/>
    <row r="909" ht="15.75" customHeight="1" s="23"/>
    <row r="910" ht="15.75" customHeight="1" s="23"/>
    <row r="911" ht="15.75" customHeight="1" s="23"/>
    <row r="912" ht="15.75" customHeight="1" s="23"/>
    <row r="913" ht="15.75" customHeight="1" s="23"/>
    <row r="914" ht="15.75" customHeight="1" s="23"/>
    <row r="915" ht="15.75" customHeight="1" s="23"/>
    <row r="916" ht="15.75" customHeight="1" s="23"/>
    <row r="917" ht="15.75" customHeight="1" s="23"/>
    <row r="918" ht="15.75" customHeight="1" s="23"/>
    <row r="919" ht="15.75" customHeight="1" s="23"/>
    <row r="920" ht="15.75" customHeight="1" s="23"/>
    <row r="921" ht="15.75" customHeight="1" s="23"/>
    <row r="922" ht="15.75" customHeight="1" s="23"/>
    <row r="923" ht="15.75" customHeight="1" s="23"/>
    <row r="924" ht="15.75" customHeight="1" s="23"/>
    <row r="925" ht="15.75" customHeight="1" s="23"/>
    <row r="926" ht="15.75" customHeight="1" s="23"/>
    <row r="927" ht="15.75" customHeight="1" s="23"/>
    <row r="928" ht="15.75" customHeight="1" s="23"/>
    <row r="929" ht="15.75" customHeight="1" s="23"/>
    <row r="930" ht="15.75" customHeight="1" s="23"/>
    <row r="931" ht="15.75" customHeight="1" s="23"/>
    <row r="932" ht="15.75" customHeight="1" s="23"/>
    <row r="933" ht="15.75" customHeight="1" s="23"/>
    <row r="934" ht="15.75" customHeight="1" s="23"/>
    <row r="935" ht="15.75" customHeight="1" s="23"/>
    <row r="936" ht="15.75" customHeight="1" s="23"/>
    <row r="937" ht="15.75" customHeight="1" s="23"/>
    <row r="938" ht="15.75" customHeight="1" s="23"/>
    <row r="939" ht="15.75" customHeight="1" s="23"/>
    <row r="940" ht="15.75" customHeight="1" s="23"/>
    <row r="941" ht="15.75" customHeight="1" s="23"/>
    <row r="942" ht="15.75" customHeight="1" s="23"/>
    <row r="943" ht="15.75" customHeight="1" s="23"/>
    <row r="944" ht="15.75" customHeight="1" s="23"/>
    <row r="945" ht="15.75" customHeight="1" s="23"/>
    <row r="946" ht="15.75" customHeight="1" s="23"/>
    <row r="947" ht="15.75" customHeight="1" s="23"/>
    <row r="948" ht="15.75" customHeight="1" s="23"/>
    <row r="949" ht="15.75" customHeight="1" s="23"/>
    <row r="950" ht="15.75" customHeight="1" s="23"/>
    <row r="951" ht="15.75" customHeight="1" s="23"/>
    <row r="952" ht="15.75" customHeight="1" s="23"/>
    <row r="953" ht="15.75" customHeight="1" s="23"/>
    <row r="954" ht="15.75" customHeight="1" s="23"/>
    <row r="955" ht="15.75" customHeight="1" s="23"/>
    <row r="956" ht="15.75" customHeight="1" s="23"/>
    <row r="957" ht="15.75" customHeight="1" s="23"/>
    <row r="958" ht="15.75" customHeight="1" s="23"/>
    <row r="959" ht="15.75" customHeight="1" s="23"/>
    <row r="960" ht="15.75" customHeight="1" s="23"/>
    <row r="961" ht="15.75" customHeight="1" s="23"/>
    <row r="962" ht="15.75" customHeight="1" s="23"/>
    <row r="963" ht="15.75" customHeight="1" s="23"/>
    <row r="964" ht="15.75" customHeight="1" s="23"/>
    <row r="965" ht="15.75" customHeight="1" s="23"/>
    <row r="966" ht="15.75" customHeight="1" s="23"/>
    <row r="967" ht="15.75" customHeight="1" s="23"/>
    <row r="968" ht="15.75" customHeight="1" s="23"/>
    <row r="969" ht="15.75" customHeight="1" s="23"/>
    <row r="970" ht="15.75" customHeight="1" s="23"/>
    <row r="971" ht="15.75" customHeight="1" s="23"/>
    <row r="972" ht="15.75" customHeight="1" s="23"/>
    <row r="973" ht="15.75" customHeight="1" s="23"/>
    <row r="974" ht="15.75" customHeight="1" s="23"/>
    <row r="975" ht="15.75" customHeight="1" s="23"/>
    <row r="976" ht="15.75" customHeight="1" s="23"/>
    <row r="977" ht="15.75" customHeight="1" s="23"/>
    <row r="978" ht="15.75" customHeight="1" s="23"/>
    <row r="979" ht="15.75" customHeight="1" s="23"/>
    <row r="980" ht="15.75" customHeight="1" s="23"/>
    <row r="981" ht="15.75" customHeight="1" s="23"/>
    <row r="982" ht="15.75" customHeight="1" s="23"/>
    <row r="983" ht="15.75" customHeight="1" s="23"/>
    <row r="984" ht="15.75" customHeight="1" s="23"/>
    <row r="985" ht="15.75" customHeight="1" s="23"/>
    <row r="986" ht="15.75" customHeight="1" s="23"/>
    <row r="987" ht="15.75" customHeight="1" s="23"/>
    <row r="988" ht="15.75" customHeight="1" s="23"/>
    <row r="989" ht="15.75" customHeight="1" s="23"/>
    <row r="990" ht="15.75" customHeight="1" s="23"/>
    <row r="991" ht="15.75" customHeight="1" s="23"/>
    <row r="992" ht="15.75" customHeight="1" s="23"/>
    <row r="993" ht="15.75" customHeight="1" s="23"/>
    <row r="994" ht="15.75" customHeight="1" s="23"/>
    <row r="995" ht="15.75" customHeight="1" s="23"/>
    <row r="996" ht="15.75" customHeight="1" s="23"/>
    <row r="997" ht="15.75" customHeight="1" s="23"/>
    <row r="998" ht="15.75" customHeight="1" s="23"/>
    <row r="999" ht="15.75" customHeight="1" s="23"/>
  </sheetData>
  <mergeCells count="20">
    <mergeCell ref="A24:B24"/>
    <mergeCell ref="A8:D8"/>
    <mergeCell ref="A53:D53"/>
    <mergeCell ref="A52:D52"/>
    <mergeCell ref="A10:D10"/>
    <mergeCell ref="A49:D49"/>
    <mergeCell ref="A18:B18"/>
    <mergeCell ref="A12:B12"/>
    <mergeCell ref="A45:D45"/>
    <mergeCell ref="A21:B21"/>
    <mergeCell ref="A6:D6"/>
    <mergeCell ref="A7:D7"/>
    <mergeCell ref="A14:B14"/>
    <mergeCell ref="A17:B17"/>
    <mergeCell ref="A23:B23"/>
    <mergeCell ref="A22:B22"/>
    <mergeCell ref="A37:D37"/>
    <mergeCell ref="A27:D27"/>
    <mergeCell ref="A19:B19"/>
    <mergeCell ref="A13:B13"/>
  </mergeCells>
  <printOptions horizontalCentered="1"/>
  <pageMargins left="0.2" right="0.2" top="0.25" bottom="0.25" header="0" footer="0"/>
  <pageSetup orientation="portrait" paperSize="9"/>
</worksheet>
</file>

<file path=xl/worksheets/sheet5.xml><?xml version="1.0" encoding="utf-8"?>
<worksheet xmlns="http://schemas.openxmlformats.org/spreadsheetml/2006/main">
  <sheetPr>
    <outlinePr summaryBelow="1" summaryRight="1"/>
    <pageSetUpPr/>
  </sheetPr>
  <dimension ref="A1:D53"/>
  <sheetViews>
    <sheetView workbookViewId="0">
      <selection activeCell="A1" sqref="A1"/>
    </sheetView>
  </sheetViews>
  <sheetFormatPr baseColWidth="8" defaultColWidth="14.44140625" defaultRowHeight="15" customHeight="1"/>
  <cols>
    <col width="15.33203125" customWidth="1" style="23" min="1" max="1"/>
    <col width="64.109375" customWidth="1" style="23" min="2" max="2"/>
    <col width="28.21875" customWidth="1" style="23" min="3" max="3"/>
    <col width="18" customWidth="1" style="23" min="4" max="4"/>
    <col width="8.6640625" customWidth="1" style="23" min="5" max="26"/>
  </cols>
  <sheetData>
    <row r="1" ht="14.4" customHeight="1" s="23">
      <c r="D1" s="1" t="inlineStr">
        <is>
          <t>Form IX</t>
        </is>
      </c>
    </row>
    <row r="2"/>
    <row r="3"/>
    <row r="4"/>
    <row r="5"/>
    <row r="6" ht="14.4" customHeight="1" s="23">
      <c r="A6" s="30" t="inlineStr">
        <is>
          <t>MPC Mayor Juan Chanyungco, Sta. Elena, Marikina City</t>
        </is>
      </c>
    </row>
    <row r="7" ht="14.4" customHeight="1" s="23">
      <c r="A7" s="30" t="inlineStr">
        <is>
          <t>Telephone # : 049-541-0213   Email Address : creotecphils.marikina@gmail.com</t>
        </is>
      </c>
    </row>
    <row r="8" ht="14.4" customHeight="1" s="23">
      <c r="A8" s="30" t="inlineStr">
        <is>
          <t>CTRP Number of Program: 20251307ELCMEC215014</t>
        </is>
      </c>
    </row>
    <row r="9" ht="4.5" customHeight="1" s="23"/>
    <row r="10" ht="18" customHeight="1" s="23">
      <c r="A10" s="31" t="inlineStr">
        <is>
          <t>RECORD OF CANDIDATE FOR GRADUATION</t>
        </is>
      </c>
    </row>
    <row r="11" ht="5.25" customHeight="1" s="23"/>
    <row r="12" ht="14.4" customHeight="1" s="23">
      <c r="A12" s="29" t="inlineStr">
        <is>
          <t xml:space="preserve">Name: BOHOL, ED CYRON                                                                                                                      </t>
        </is>
      </c>
      <c r="C12" t="inlineStr">
        <is>
          <t>Learner's ULI #:</t>
        </is>
      </c>
    </row>
    <row r="13" ht="14.4" customHeight="1" s="23">
      <c r="A13" s="29" t="inlineStr">
        <is>
          <t xml:space="preserve">Gender: GAY                                                                                                                 </t>
        </is>
      </c>
      <c r="C13" t="inlineStr">
        <is>
          <t>Date of Birth: August 30, 1993</t>
        </is>
      </c>
    </row>
    <row r="14" ht="18" customHeight="1" s="23">
      <c r="A14" s="19" t="inlineStr">
        <is>
          <t xml:space="preserve">Place of Birth: Juana 6 Cebu City                                                                                                                                                                                                                                           </t>
        </is>
      </c>
      <c r="C14" s="17" t="inlineStr">
        <is>
          <t>Home Address: Juana 6 bangketa Cebu City</t>
        </is>
      </c>
    </row>
    <row r="15" ht="5.25" customHeight="1" s="23"/>
    <row r="16" ht="14.4" customHeight="1" s="23">
      <c r="A16" s="2" t="inlineStr">
        <is>
          <t>Preliminary Education:</t>
        </is>
      </c>
    </row>
    <row r="17" ht="14.4" customHeight="1" s="23">
      <c r="A17" s="29" t="inlineStr">
        <is>
          <t xml:space="preserve">Elementary: Manggagamit Elementary School                                                                                                                        </t>
        </is>
      </c>
      <c r="C17" s="14" t="inlineStr">
        <is>
          <t xml:space="preserve"> Year Last Attended: 1999</t>
        </is>
      </c>
      <c r="D17" s="14" t="n"/>
    </row>
    <row r="18" ht="14.4" customHeight="1" s="23">
      <c r="A18" s="29" t="inlineStr">
        <is>
          <t xml:space="preserve">Secondary: Manggogoyo Highschool                                                                                                                            </t>
        </is>
      </c>
      <c r="C18" t="inlineStr">
        <is>
          <t xml:space="preserve"> Year Last Attended: 2006</t>
        </is>
      </c>
    </row>
    <row r="19" ht="14.4" customHeight="1" s="23">
      <c r="A19" s="29" t="inlineStr">
        <is>
          <t xml:space="preserve">Tertiary: Cebu pacific national College                                                                                                                                      </t>
        </is>
      </c>
      <c r="C19" t="inlineStr">
        <is>
          <t xml:space="preserve"> Year Last Attended: 2010</t>
        </is>
      </c>
    </row>
    <row r="20" ht="6" customHeight="1" s="23"/>
    <row r="21" ht="15.75" customHeight="1" s="23">
      <c r="A21" s="21" t="inlineStr">
        <is>
          <t>TVET Program Taken: MECHATRONICS SERVICING NC II</t>
        </is>
      </c>
    </row>
    <row r="22" ht="15.75" customHeight="1" s="23">
      <c r="A22" s="21" t="inlineStr">
        <is>
          <t>Training Duration (in hours): 158 Hours</t>
        </is>
      </c>
      <c r="C22" s="16" t="inlineStr">
        <is>
          <t>Date: Finished: June 1, 2024</t>
        </is>
      </c>
    </row>
    <row r="23" ht="15.75" customHeight="1" s="23">
      <c r="A23" s="20" t="inlineStr">
        <is>
          <t xml:space="preserve">Date Started: May 9, 2023                                                                                                                       </t>
        </is>
      </c>
      <c r="C23" s="15" t="n"/>
      <c r="D23" s="15" t="n"/>
    </row>
    <row r="24" ht="15.75" customHeight="1" s="23">
      <c r="A24" s="20" t="inlineStr">
        <is>
          <t>Date of Graduation: June 10, 2040</t>
        </is>
      </c>
    </row>
    <row r="25" ht="6" customHeight="1" s="23"/>
    <row r="26" ht="29.25" customHeight="1" s="23">
      <c r="A26" s="3" t="inlineStr">
        <is>
          <t>Competency Code</t>
        </is>
      </c>
      <c r="B26" s="4" t="inlineStr">
        <is>
          <t>Unit of Competency</t>
        </is>
      </c>
      <c r="C26" s="4" t="inlineStr">
        <is>
          <t>Grades</t>
        </is>
      </c>
      <c r="D26" s="4" t="inlineStr">
        <is>
          <t>Remarks</t>
        </is>
      </c>
    </row>
    <row r="27" ht="15.75" customHeight="1" s="23">
      <c r="A27" s="26" t="inlineStr">
        <is>
          <t>BASIC COMPETENCIES</t>
        </is>
      </c>
      <c r="B27" s="32" t="n"/>
      <c r="C27" s="32" t="n"/>
      <c r="D27" s="32" t="n"/>
    </row>
    <row r="28" ht="15.75" customHeight="1" s="23">
      <c r="A28" s="5" t="inlineStr">
        <is>
          <t>400311210</t>
        </is>
      </c>
      <c r="B28" s="6" t="inlineStr">
        <is>
          <t>Participate in workplace communication</t>
        </is>
      </c>
      <c r="C28" s="12" t="inlineStr">
        <is>
          <t>29</t>
        </is>
      </c>
      <c r="D28" s="18" t="inlineStr">
        <is>
          <t>COMPETENT</t>
        </is>
      </c>
    </row>
    <row r="29" ht="15.75" customHeight="1" s="23">
      <c r="A29" s="5" t="inlineStr">
        <is>
          <t>400311211</t>
        </is>
      </c>
      <c r="B29" s="6" t="inlineStr">
        <is>
          <t>Work in team environment</t>
        </is>
      </c>
      <c r="C29" s="12" t="inlineStr">
        <is>
          <t>21</t>
        </is>
      </c>
      <c r="D29" s="18" t="inlineStr">
        <is>
          <t>COMPETENT</t>
        </is>
      </c>
    </row>
    <row r="30" ht="15.75" customHeight="1" s="23">
      <c r="A30" s="5" t="inlineStr">
        <is>
          <t>400311212</t>
        </is>
      </c>
      <c r="B30" s="6" t="inlineStr">
        <is>
          <t>Solve/address general workplace problems</t>
        </is>
      </c>
      <c r="C30" s="12" t="inlineStr">
        <is>
          <t>9</t>
        </is>
      </c>
      <c r="D30" s="18" t="inlineStr">
        <is>
          <t>COMPETENT</t>
        </is>
      </c>
    </row>
    <row r="31" ht="15.75" customHeight="1" s="23">
      <c r="A31" s="5" t="inlineStr">
        <is>
          <t>400311213</t>
        </is>
      </c>
      <c r="B31" s="6" t="inlineStr">
        <is>
          <t>Develop career and life decisions</t>
        </is>
      </c>
      <c r="C31" s="13" t="inlineStr">
        <is>
          <t>90</t>
        </is>
      </c>
      <c r="D31" s="18" t="inlineStr">
        <is>
          <t>COMPETENT</t>
        </is>
      </c>
    </row>
    <row r="32" ht="15.75" customHeight="1" s="23">
      <c r="A32" s="5" t="inlineStr">
        <is>
          <t>400311214</t>
        </is>
      </c>
      <c r="B32" s="6" t="inlineStr">
        <is>
          <t>Contribute to workplace innovation</t>
        </is>
      </c>
      <c r="C32" s="12" t="inlineStr">
        <is>
          <t>89</t>
        </is>
      </c>
      <c r="D32" s="18" t="inlineStr">
        <is>
          <t>COMPETENT</t>
        </is>
      </c>
    </row>
    <row r="33" ht="15.75" customHeight="1" s="23">
      <c r="A33" s="5" t="inlineStr">
        <is>
          <t>400311215</t>
        </is>
      </c>
      <c r="B33" s="6" t="inlineStr">
        <is>
          <t>Present relevant information</t>
        </is>
      </c>
      <c r="C33" s="12" t="inlineStr">
        <is>
          <t>820</t>
        </is>
      </c>
      <c r="D33" s="18" t="inlineStr">
        <is>
          <t>COMPETENT</t>
        </is>
      </c>
    </row>
    <row r="34" ht="15.75" customHeight="1" s="23">
      <c r="A34" s="5" t="inlineStr">
        <is>
          <t>400311216</t>
        </is>
      </c>
      <c r="B34" s="8" t="inlineStr">
        <is>
          <t>Practice occupational safety and health policies and procedures</t>
        </is>
      </c>
      <c r="C34" s="12" t="inlineStr">
        <is>
          <t>9</t>
        </is>
      </c>
      <c r="D34" s="18" t="inlineStr">
        <is>
          <t>COMPETENT</t>
        </is>
      </c>
    </row>
    <row r="35" ht="15.75" customHeight="1" s="23">
      <c r="A35" s="5" t="inlineStr">
        <is>
          <t>400311217</t>
        </is>
      </c>
      <c r="B35" s="9" t="inlineStr">
        <is>
          <t>Exercise efficient and effective sustainable practices in the workplace</t>
        </is>
      </c>
      <c r="C35" s="12" t="inlineStr">
        <is>
          <t>91</t>
        </is>
      </c>
      <c r="D35" s="18" t="inlineStr">
        <is>
          <t>COMPETENT</t>
        </is>
      </c>
    </row>
    <row r="36" ht="15.75" customHeight="1" s="23">
      <c r="A36" s="5" t="inlineStr">
        <is>
          <t>400311218</t>
        </is>
      </c>
      <c r="B36" s="6" t="inlineStr">
        <is>
          <t>Practice entrepreneurial skills in the workplace</t>
        </is>
      </c>
      <c r="C36" s="12" t="inlineStr">
        <is>
          <t>23</t>
        </is>
      </c>
      <c r="D36" s="18" t="inlineStr">
        <is>
          <t>COMPETENT</t>
        </is>
      </c>
    </row>
    <row r="37" ht="15.75" customHeight="1" s="23">
      <c r="A37" s="26" t="inlineStr">
        <is>
          <t>COMMON COMPETENCIES</t>
        </is>
      </c>
      <c r="B37" s="32" t="n"/>
      <c r="C37" s="32" t="n"/>
      <c r="D37" s="32" t="n"/>
    </row>
    <row r="38" ht="15.75" customHeight="1" s="23">
      <c r="A38" s="10" t="inlineStr">
        <is>
          <t>ELC311205</t>
        </is>
      </c>
      <c r="B38" s="6" t="inlineStr">
        <is>
          <t>Use Hand Tools</t>
        </is>
      </c>
      <c r="C38" s="7" t="inlineStr">
        <is>
          <t>39</t>
        </is>
      </c>
      <c r="D38" s="18" t="inlineStr">
        <is>
          <t>COMPETENT</t>
        </is>
      </c>
    </row>
    <row r="39" ht="15.75" customHeight="1" s="23">
      <c r="A39" s="10" t="inlineStr">
        <is>
          <t>ELC311201</t>
        </is>
      </c>
      <c r="B39" s="6" t="inlineStr">
        <is>
          <t>Perform Mensuration and Calculation</t>
        </is>
      </c>
      <c r="C39" s="7" t="inlineStr">
        <is>
          <t>49</t>
        </is>
      </c>
      <c r="D39" s="18" t="inlineStr">
        <is>
          <t>COMPETENT</t>
        </is>
      </c>
    </row>
    <row r="40" ht="15.75" customHeight="1" s="23">
      <c r="A40" s="10" t="inlineStr">
        <is>
          <t>ELC311202</t>
        </is>
      </c>
      <c r="B40" s="6" t="inlineStr">
        <is>
          <t>Prepare and Interpret Technical Drawing</t>
        </is>
      </c>
      <c r="C40" s="7" t="inlineStr">
        <is>
          <t>50</t>
        </is>
      </c>
      <c r="D40" s="18" t="inlineStr">
        <is>
          <t>COMPETENT</t>
        </is>
      </c>
    </row>
    <row r="41" ht="15.75" customHeight="1" s="23">
      <c r="A41" s="10" t="inlineStr">
        <is>
          <t>ELC311204</t>
        </is>
      </c>
      <c r="B41" s="6" t="inlineStr">
        <is>
          <t>Apply Quality Standards</t>
        </is>
      </c>
      <c r="C41" s="7" t="inlineStr">
        <is>
          <t>50</t>
        </is>
      </c>
      <c r="D41" s="18" t="inlineStr">
        <is>
          <t>COMPETENT</t>
        </is>
      </c>
    </row>
    <row r="42" ht="15.75" customHeight="1" s="23">
      <c r="A42" s="10" t="inlineStr">
        <is>
          <t>ELC311203</t>
        </is>
      </c>
      <c r="B42" s="6" t="inlineStr">
        <is>
          <t>Perform Computer Operations</t>
        </is>
      </c>
      <c r="C42" s="7" t="inlineStr">
        <is>
          <t>23</t>
        </is>
      </c>
      <c r="D42" s="18" t="inlineStr">
        <is>
          <t>COMPETENT</t>
        </is>
      </c>
    </row>
    <row r="43" ht="15.75" customHeight="1" s="23">
      <c r="A43" s="10" t="inlineStr">
        <is>
          <t xml:space="preserve">ELC311206 </t>
        </is>
      </c>
      <c r="B43" s="9" t="inlineStr">
        <is>
          <t>Terminate and Connect Electrical Wiring and Electronic Circuits</t>
        </is>
      </c>
      <c r="C43" s="7" t="inlineStr">
        <is>
          <t>501</t>
        </is>
      </c>
      <c r="D43" s="18" t="inlineStr">
        <is>
          <t>COMPETENT</t>
        </is>
      </c>
    </row>
    <row r="44" ht="15.75" customHeight="1" s="23">
      <c r="A44" s="10" t="inlineStr">
        <is>
          <t>ELC311209</t>
        </is>
      </c>
      <c r="B44" s="6" t="inlineStr">
        <is>
          <t>Test Electronic Components</t>
        </is>
      </c>
      <c r="C44" s="7" t="inlineStr">
        <is>
          <t>102</t>
        </is>
      </c>
      <c r="D44" s="18" t="inlineStr">
        <is>
          <t>COMPETENT</t>
        </is>
      </c>
    </row>
    <row r="45" ht="15.75" customHeight="1" s="23">
      <c r="A45" s="26" t="inlineStr">
        <is>
          <t>CORE COMPETENCIES</t>
        </is>
      </c>
      <c r="B45" s="32" t="n"/>
      <c r="C45" s="32" t="n"/>
      <c r="D45" s="32" t="n"/>
    </row>
    <row r="46" ht="15.75" customHeight="1" s="23">
      <c r="A46" s="10" t="inlineStr">
        <is>
          <t>ELC311301</t>
        </is>
      </c>
      <c r="B46" s="9" t="inlineStr">
        <is>
          <t>Install Mechatronics and Automation Devices</t>
        </is>
      </c>
      <c r="C46" s="7" t="inlineStr">
        <is>
          <t>23</t>
        </is>
      </c>
      <c r="D46" s="18" t="inlineStr">
        <is>
          <t>COMPETENT</t>
        </is>
      </c>
    </row>
    <row r="47" ht="15.75" customHeight="1" s="23">
      <c r="A47" s="10" t="inlineStr">
        <is>
          <t>ELC311302</t>
        </is>
      </c>
      <c r="B47" s="9" t="inlineStr">
        <is>
          <t>Configure and Test Mechatronics and Automation System</t>
        </is>
      </c>
      <c r="C47" s="7" t="inlineStr">
        <is>
          <t>21</t>
        </is>
      </c>
      <c r="D47" s="18" t="inlineStr">
        <is>
          <t>COMPETENT</t>
        </is>
      </c>
    </row>
    <row r="48" ht="15.75" customHeight="1" s="23"/>
    <row r="49" ht="15.75" customHeight="1" s="23">
      <c r="A49" s="22" t="inlineStr">
        <is>
          <t xml:space="preserve">       Prepared by:                                                                                            Noted by:</t>
        </is>
      </c>
    </row>
    <row r="50" ht="15.75" customHeight="1" s="23">
      <c r="A50" s="22" t="n"/>
      <c r="B50" s="22" t="n"/>
      <c r="C50" s="22" t="n"/>
    </row>
    <row r="51" ht="15.75" customHeight="1" s="23"/>
    <row r="52" ht="15.75" customHeight="1" s="23">
      <c r="A52" s="24" t="inlineStr">
        <is>
          <t xml:space="preserve">                 GIRLIE R. MALIJAN                                                                                   MA. THERESA P. BERMUDEZ</t>
        </is>
      </c>
    </row>
    <row r="53" ht="15.75" customHeight="1" s="23">
      <c r="A53" s="25" t="inlineStr">
        <is>
          <t xml:space="preserve">                         Registrar                                                                                                      TVI Administrator</t>
        </is>
      </c>
    </row>
    <row r="54" ht="15.75" customHeight="1" s="23"/>
    <row r="55" ht="15.75" customHeight="1" s="23"/>
    <row r="56" ht="15.75" customHeight="1" s="23"/>
    <row r="57" ht="15.75" customHeight="1" s="23"/>
    <row r="58" ht="15.75" customHeight="1" s="23"/>
    <row r="59" ht="15.75" customHeight="1" s="23"/>
    <row r="60" ht="15.75" customHeight="1" s="23"/>
    <row r="61" ht="15.75" customHeight="1" s="23"/>
    <row r="62" ht="15.75" customHeight="1" s="23"/>
    <row r="63" ht="15.75" customHeight="1" s="23"/>
    <row r="64" ht="15.75" customHeight="1" s="23"/>
    <row r="65" ht="15.75" customHeight="1" s="23"/>
    <row r="66" ht="15.75" customHeight="1" s="23"/>
    <row r="67" ht="15.75" customHeight="1" s="23"/>
    <row r="68" ht="15.75" customHeight="1" s="23"/>
    <row r="69" ht="15.75" customHeight="1" s="23"/>
    <row r="70" ht="15.75" customHeight="1" s="23"/>
    <row r="71" ht="15.75" customHeight="1" s="23"/>
    <row r="72" ht="15.75" customHeight="1" s="23"/>
    <row r="73" ht="15.75" customHeight="1" s="23"/>
    <row r="74" ht="15.75" customHeight="1" s="23"/>
    <row r="75" ht="15.75" customHeight="1" s="23"/>
    <row r="76" ht="15.75" customHeight="1" s="23"/>
    <row r="77" ht="15.75" customHeight="1" s="23"/>
    <row r="78" ht="15.75" customHeight="1" s="23"/>
    <row r="79" ht="15.75" customHeight="1" s="23"/>
    <row r="80" ht="15.75" customHeight="1" s="23"/>
    <row r="81" ht="15.75" customHeight="1" s="23"/>
    <row r="82" ht="15.75" customHeight="1" s="23"/>
    <row r="83" ht="15.75" customHeight="1" s="23"/>
    <row r="84" ht="15.75" customHeight="1" s="23"/>
    <row r="85" ht="15.75" customHeight="1" s="23"/>
    <row r="86" ht="15.75" customHeight="1" s="23"/>
    <row r="87" ht="15.75" customHeight="1" s="23"/>
    <row r="88" ht="15.75" customHeight="1" s="23"/>
    <row r="89" ht="15.75" customHeight="1" s="23"/>
    <row r="90" ht="15.75" customHeight="1" s="23"/>
    <row r="91" ht="15.75" customHeight="1" s="23"/>
    <row r="92" ht="15.75" customHeight="1" s="23"/>
    <row r="93" ht="15.75" customHeight="1" s="23"/>
    <row r="94" ht="15.75" customHeight="1" s="23"/>
    <row r="95" ht="15.75" customHeight="1" s="23"/>
    <row r="96" ht="15.75" customHeight="1" s="23"/>
    <row r="97" ht="15.75" customHeight="1" s="23"/>
    <row r="98" ht="15.75" customHeight="1" s="23"/>
    <row r="99" ht="15.75" customHeight="1" s="23"/>
    <row r="100" ht="15.75" customHeight="1" s="23"/>
    <row r="101" ht="15.75" customHeight="1" s="23"/>
    <row r="102" ht="15.75" customHeight="1" s="23"/>
    <row r="103" ht="15.75" customHeight="1" s="23"/>
    <row r="104" ht="15.75" customHeight="1" s="23"/>
    <row r="105" ht="15.75" customHeight="1" s="23"/>
    <row r="106" ht="15.75" customHeight="1" s="23"/>
    <row r="107" ht="15.75" customHeight="1" s="23"/>
    <row r="108" ht="15.75" customHeight="1" s="23"/>
    <row r="109" ht="15.75" customHeight="1" s="23"/>
    <row r="110" ht="15.75" customHeight="1" s="23"/>
    <row r="111" ht="15.75" customHeight="1" s="23"/>
    <row r="112" ht="15.75" customHeight="1" s="23"/>
    <row r="113" ht="15.75" customHeight="1" s="23"/>
    <row r="114" ht="15.75" customHeight="1" s="23"/>
    <row r="115" ht="15.75" customHeight="1" s="23"/>
    <row r="116" ht="15.75" customHeight="1" s="23"/>
    <row r="117" ht="15.75" customHeight="1" s="23"/>
    <row r="118" ht="15.75" customHeight="1" s="23"/>
    <row r="119" ht="15.75" customHeight="1" s="23"/>
    <row r="120" ht="15.75" customHeight="1" s="23"/>
    <row r="121" ht="15.75" customHeight="1" s="23"/>
    <row r="122" ht="15.75" customHeight="1" s="23"/>
    <row r="123" ht="15.75" customHeight="1" s="23"/>
    <row r="124" ht="15.75" customHeight="1" s="23"/>
    <row r="125" ht="15.75" customHeight="1" s="23"/>
    <row r="126" ht="15.75" customHeight="1" s="23"/>
    <row r="127" ht="15.75" customHeight="1" s="23"/>
    <row r="128" ht="15.75" customHeight="1" s="23"/>
    <row r="129" ht="15.75" customHeight="1" s="23"/>
    <row r="130" ht="15.75" customHeight="1" s="23"/>
    <row r="131" ht="15.75" customHeight="1" s="23"/>
    <row r="132" ht="15.75" customHeight="1" s="23"/>
    <row r="133" ht="15.75" customHeight="1" s="23"/>
    <row r="134" ht="15.75" customHeight="1" s="23"/>
    <row r="135" ht="15.75" customHeight="1" s="23"/>
    <row r="136" ht="15.75" customHeight="1" s="23"/>
    <row r="137" ht="15.75" customHeight="1" s="23"/>
    <row r="138" ht="15.75" customHeight="1" s="23"/>
    <row r="139" ht="15.75" customHeight="1" s="23"/>
    <row r="140" ht="15.75" customHeight="1" s="23"/>
    <row r="141" ht="15.75" customHeight="1" s="23"/>
    <row r="142" ht="15.75" customHeight="1" s="23"/>
    <row r="143" ht="15.75" customHeight="1" s="23"/>
    <row r="144" ht="15.75" customHeight="1" s="23"/>
    <row r="145" ht="15.75" customHeight="1" s="23"/>
    <row r="146" ht="15.75" customHeight="1" s="23"/>
    <row r="147" ht="15.75" customHeight="1" s="23"/>
    <row r="148" ht="15.75" customHeight="1" s="23"/>
    <row r="149" ht="15.75" customHeight="1" s="23"/>
    <row r="150" ht="15.75" customHeight="1" s="23"/>
    <row r="151" ht="15.75" customHeight="1" s="23"/>
    <row r="152" ht="15.75" customHeight="1" s="23"/>
    <row r="153" ht="15.75" customHeight="1" s="23"/>
    <row r="154" ht="15.75" customHeight="1" s="23"/>
    <row r="155" ht="15.75" customHeight="1" s="23"/>
    <row r="156" ht="15.75" customHeight="1" s="23"/>
    <row r="157" ht="15.75" customHeight="1" s="23"/>
    <row r="158" ht="15.75" customHeight="1" s="23"/>
    <row r="159" ht="15.75" customHeight="1" s="23"/>
    <row r="160" ht="15.75" customHeight="1" s="23"/>
    <row r="161" ht="15.75" customHeight="1" s="23"/>
    <row r="162" ht="15.75" customHeight="1" s="23"/>
    <row r="163" ht="15.75" customHeight="1" s="23"/>
    <row r="164" ht="15.75" customHeight="1" s="23"/>
    <row r="165" ht="15.75" customHeight="1" s="23"/>
    <row r="166" ht="15.75" customHeight="1" s="23"/>
    <row r="167" ht="15.75" customHeight="1" s="23"/>
    <row r="168" ht="15.75" customHeight="1" s="23"/>
    <row r="169" ht="15.75" customHeight="1" s="23"/>
    <row r="170" ht="15.75" customHeight="1" s="23"/>
    <row r="171" ht="15.75" customHeight="1" s="23"/>
    <row r="172" ht="15.75" customHeight="1" s="23"/>
    <row r="173" ht="15.75" customHeight="1" s="23"/>
    <row r="174" ht="15.75" customHeight="1" s="23"/>
    <row r="175" ht="15.75" customHeight="1" s="23"/>
    <row r="176" ht="15.75" customHeight="1" s="23"/>
    <row r="177" ht="15.75" customHeight="1" s="23"/>
    <row r="178" ht="15.75" customHeight="1" s="23"/>
    <row r="179" ht="15.75" customHeight="1" s="23"/>
    <row r="180" ht="15.75" customHeight="1" s="23"/>
    <row r="181" ht="15.75" customHeight="1" s="23"/>
    <row r="182" ht="15.75" customHeight="1" s="23"/>
    <row r="183" ht="15.75" customHeight="1" s="23"/>
    <row r="184" ht="15.75" customHeight="1" s="23"/>
    <row r="185" ht="15.75" customHeight="1" s="23"/>
    <row r="186" ht="15.75" customHeight="1" s="23"/>
    <row r="187" ht="15.75" customHeight="1" s="23"/>
    <row r="188" ht="15.75" customHeight="1" s="23"/>
    <row r="189" ht="15.75" customHeight="1" s="23"/>
    <row r="190" ht="15.75" customHeight="1" s="23"/>
    <row r="191" ht="15.75" customHeight="1" s="23"/>
    <row r="192" ht="15.75" customHeight="1" s="23"/>
    <row r="193" ht="15.75" customHeight="1" s="23"/>
    <row r="194" ht="15.75" customHeight="1" s="23"/>
    <row r="195" ht="15.75" customHeight="1" s="23"/>
    <row r="196" ht="15.75" customHeight="1" s="23"/>
    <row r="197" ht="15.75" customHeight="1" s="23"/>
    <row r="198" ht="15.75" customHeight="1" s="23"/>
    <row r="199" ht="15.75" customHeight="1" s="23"/>
    <row r="200" ht="15.75" customHeight="1" s="23"/>
    <row r="201" ht="15.75" customHeight="1" s="23"/>
    <row r="202" ht="15.75" customHeight="1" s="23"/>
    <row r="203" ht="15.75" customHeight="1" s="23"/>
    <row r="204" ht="15.75" customHeight="1" s="23"/>
    <row r="205" ht="15.75" customHeight="1" s="23"/>
    <row r="206" ht="15.75" customHeight="1" s="23"/>
    <row r="207" ht="15.75" customHeight="1" s="23"/>
    <row r="208" ht="15.75" customHeight="1" s="23"/>
    <row r="209" ht="15.75" customHeight="1" s="23"/>
    <row r="210" ht="15.75" customHeight="1" s="23"/>
    <row r="211" ht="15.75" customHeight="1" s="23"/>
    <row r="212" ht="15.75" customHeight="1" s="23"/>
    <row r="213" ht="15.75" customHeight="1" s="23"/>
    <row r="214" ht="15.75" customHeight="1" s="23"/>
    <row r="215" ht="15.75" customHeight="1" s="23"/>
    <row r="216" ht="15.75" customHeight="1" s="23"/>
    <row r="217" ht="15.75" customHeight="1" s="23"/>
    <row r="218" ht="15.75" customHeight="1" s="23"/>
    <row r="219" ht="15.75" customHeight="1" s="23"/>
    <row r="220" ht="15.75" customHeight="1" s="23"/>
    <row r="221" ht="15.75" customHeight="1" s="23"/>
    <row r="222" ht="15.75" customHeight="1" s="23"/>
    <row r="223" ht="15.75" customHeight="1" s="23"/>
    <row r="224" ht="15.75" customHeight="1" s="23"/>
    <row r="225" ht="15.75" customHeight="1" s="23"/>
    <row r="226" ht="15.75" customHeight="1" s="23"/>
    <row r="227" ht="15.75" customHeight="1" s="23"/>
    <row r="228" ht="15.75" customHeight="1" s="23"/>
    <row r="229" ht="15.75" customHeight="1" s="23"/>
    <row r="230" ht="15.75" customHeight="1" s="23"/>
    <row r="231" ht="15.75" customHeight="1" s="23"/>
    <row r="232" ht="15.75" customHeight="1" s="23"/>
    <row r="233" ht="15.75" customHeight="1" s="23"/>
    <row r="234" ht="15.75" customHeight="1" s="23"/>
    <row r="235" ht="15.75" customHeight="1" s="23"/>
    <row r="236" ht="15.75" customHeight="1" s="23"/>
    <row r="237" ht="15.75" customHeight="1" s="23"/>
    <row r="238" ht="15.75" customHeight="1" s="23"/>
    <row r="239" ht="15.75" customHeight="1" s="23"/>
    <row r="240" ht="15.75" customHeight="1" s="23"/>
    <row r="241" ht="15.75" customHeight="1" s="23"/>
    <row r="242" ht="15.75" customHeight="1" s="23"/>
    <row r="243" ht="15.75" customHeight="1" s="23"/>
    <row r="244" ht="15.75" customHeight="1" s="23"/>
    <row r="245" ht="15.75" customHeight="1" s="23"/>
    <row r="246" ht="15.75" customHeight="1" s="23"/>
    <row r="247" ht="15.75" customHeight="1" s="23"/>
    <row r="248" ht="15.75" customHeight="1" s="23"/>
    <row r="249" ht="15.75" customHeight="1" s="23"/>
    <row r="250" ht="15.75" customHeight="1" s="23"/>
    <row r="251" ht="15.75" customHeight="1" s="23"/>
    <row r="252" ht="15.75" customHeight="1" s="23"/>
    <row r="253" ht="15.75" customHeight="1" s="23"/>
    <row r="254" ht="15.75" customHeight="1" s="23"/>
    <row r="255" ht="15.75" customHeight="1" s="23"/>
    <row r="256" ht="15.75" customHeight="1" s="23"/>
    <row r="257" ht="15.75" customHeight="1" s="23"/>
    <row r="258" ht="15.75" customHeight="1" s="23"/>
    <row r="259" ht="15.75" customHeight="1" s="23"/>
    <row r="260" ht="15.75" customHeight="1" s="23"/>
    <row r="261" ht="15.75" customHeight="1" s="23"/>
    <row r="262" ht="15.75" customHeight="1" s="23"/>
    <row r="263" ht="15.75" customHeight="1" s="23"/>
    <row r="264" ht="15.75" customHeight="1" s="23"/>
    <row r="265" ht="15.75" customHeight="1" s="23"/>
    <row r="266" ht="15.75" customHeight="1" s="23"/>
    <row r="267" ht="15.75" customHeight="1" s="23"/>
    <row r="268" ht="15.75" customHeight="1" s="23"/>
    <row r="269" ht="15.75" customHeight="1" s="23"/>
    <row r="270" ht="15.75" customHeight="1" s="23"/>
    <row r="271" ht="15.75" customHeight="1" s="23"/>
    <row r="272" ht="15.75" customHeight="1" s="23"/>
    <row r="273" ht="15.75" customHeight="1" s="23"/>
    <row r="274" ht="15.75" customHeight="1" s="23"/>
    <row r="275" ht="15.75" customHeight="1" s="23"/>
    <row r="276" ht="15.75" customHeight="1" s="23"/>
    <row r="277" ht="15.75" customHeight="1" s="23"/>
    <row r="278" ht="15.75" customHeight="1" s="23"/>
    <row r="279" ht="15.75" customHeight="1" s="23"/>
    <row r="280" ht="15.75" customHeight="1" s="23"/>
    <row r="281" ht="15.75" customHeight="1" s="23"/>
    <row r="282" ht="15.75" customHeight="1" s="23"/>
    <row r="283" ht="15.75" customHeight="1" s="23"/>
    <row r="284" ht="15.75" customHeight="1" s="23"/>
    <row r="285" ht="15.75" customHeight="1" s="23"/>
    <row r="286" ht="15.75" customHeight="1" s="23"/>
    <row r="287" ht="15.75" customHeight="1" s="23"/>
    <row r="288" ht="15.75" customHeight="1" s="23"/>
    <row r="289" ht="15.75" customHeight="1" s="23"/>
    <row r="290" ht="15.75" customHeight="1" s="23"/>
    <row r="291" ht="15.75" customHeight="1" s="23"/>
    <row r="292" ht="15.75" customHeight="1" s="23"/>
    <row r="293" ht="15.75" customHeight="1" s="23"/>
    <row r="294" ht="15.75" customHeight="1" s="23"/>
    <row r="295" ht="15.75" customHeight="1" s="23"/>
    <row r="296" ht="15.75" customHeight="1" s="23"/>
    <row r="297" ht="15.75" customHeight="1" s="23"/>
    <row r="298" ht="15.75" customHeight="1" s="23"/>
    <row r="299" ht="15.75" customHeight="1" s="23"/>
    <row r="300" ht="15.75" customHeight="1" s="23"/>
    <row r="301" ht="15.75" customHeight="1" s="23"/>
    <row r="302" ht="15.75" customHeight="1" s="23"/>
    <row r="303" ht="15.75" customHeight="1" s="23"/>
    <row r="304" ht="15.75" customHeight="1" s="23"/>
    <row r="305" ht="15.75" customHeight="1" s="23"/>
    <row r="306" ht="15.75" customHeight="1" s="23"/>
    <row r="307" ht="15.75" customHeight="1" s="23"/>
    <row r="308" ht="15.75" customHeight="1" s="23"/>
    <row r="309" ht="15.75" customHeight="1" s="23"/>
    <row r="310" ht="15.75" customHeight="1" s="23"/>
    <row r="311" ht="15.75" customHeight="1" s="23"/>
    <row r="312" ht="15.75" customHeight="1" s="23"/>
    <row r="313" ht="15.75" customHeight="1" s="23"/>
    <row r="314" ht="15.75" customHeight="1" s="23"/>
    <row r="315" ht="15.75" customHeight="1" s="23"/>
    <row r="316" ht="15.75" customHeight="1" s="23"/>
    <row r="317" ht="15.75" customHeight="1" s="23"/>
    <row r="318" ht="15.75" customHeight="1" s="23"/>
    <row r="319" ht="15.75" customHeight="1" s="23"/>
    <row r="320" ht="15.75" customHeight="1" s="23"/>
    <row r="321" ht="15.75" customHeight="1" s="23"/>
    <row r="322" ht="15.75" customHeight="1" s="23"/>
    <row r="323" ht="15.75" customHeight="1" s="23"/>
    <row r="324" ht="15.75" customHeight="1" s="23"/>
    <row r="325" ht="15.75" customHeight="1" s="23"/>
    <row r="326" ht="15.75" customHeight="1" s="23"/>
    <row r="327" ht="15.75" customHeight="1" s="23"/>
    <row r="328" ht="15.75" customHeight="1" s="23"/>
    <row r="329" ht="15.75" customHeight="1" s="23"/>
    <row r="330" ht="15.75" customHeight="1" s="23"/>
    <row r="331" ht="15.75" customHeight="1" s="23"/>
    <row r="332" ht="15.75" customHeight="1" s="23"/>
    <row r="333" ht="15.75" customHeight="1" s="23"/>
    <row r="334" ht="15.75" customHeight="1" s="23"/>
    <row r="335" ht="15.75" customHeight="1" s="23"/>
    <row r="336" ht="15.75" customHeight="1" s="23"/>
    <row r="337" ht="15.75" customHeight="1" s="23"/>
    <row r="338" ht="15.75" customHeight="1" s="23"/>
    <row r="339" ht="15.75" customHeight="1" s="23"/>
    <row r="340" ht="15.75" customHeight="1" s="23"/>
    <row r="341" ht="15.75" customHeight="1" s="23"/>
    <row r="342" ht="15.75" customHeight="1" s="23"/>
    <row r="343" ht="15.75" customHeight="1" s="23"/>
    <row r="344" ht="15.75" customHeight="1" s="23"/>
    <row r="345" ht="15.75" customHeight="1" s="23"/>
    <row r="346" ht="15.75" customHeight="1" s="23"/>
    <row r="347" ht="15.75" customHeight="1" s="23"/>
    <row r="348" ht="15.75" customHeight="1" s="23"/>
    <row r="349" ht="15.75" customHeight="1" s="23"/>
    <row r="350" ht="15.75" customHeight="1" s="23"/>
    <row r="351" ht="15.75" customHeight="1" s="23"/>
    <row r="352" ht="15.75" customHeight="1" s="23"/>
    <row r="353" ht="15.75" customHeight="1" s="23"/>
    <row r="354" ht="15.75" customHeight="1" s="23"/>
    <row r="355" ht="15.75" customHeight="1" s="23"/>
    <row r="356" ht="15.75" customHeight="1" s="23"/>
    <row r="357" ht="15.75" customHeight="1" s="23"/>
    <row r="358" ht="15.75" customHeight="1" s="23"/>
    <row r="359" ht="15.75" customHeight="1" s="23"/>
    <row r="360" ht="15.75" customHeight="1" s="23"/>
    <row r="361" ht="15.75" customHeight="1" s="23"/>
    <row r="362" ht="15.75" customHeight="1" s="23"/>
    <row r="363" ht="15.75" customHeight="1" s="23"/>
    <row r="364" ht="15.75" customHeight="1" s="23"/>
    <row r="365" ht="15.75" customHeight="1" s="23"/>
    <row r="366" ht="15.75" customHeight="1" s="23"/>
    <row r="367" ht="15.75" customHeight="1" s="23"/>
    <row r="368" ht="15.75" customHeight="1" s="23"/>
    <row r="369" ht="15.75" customHeight="1" s="23"/>
    <row r="370" ht="15.75" customHeight="1" s="23"/>
    <row r="371" ht="15.75" customHeight="1" s="23"/>
    <row r="372" ht="15.75" customHeight="1" s="23"/>
    <row r="373" ht="15.75" customHeight="1" s="23"/>
    <row r="374" ht="15.75" customHeight="1" s="23"/>
    <row r="375" ht="15.75" customHeight="1" s="23"/>
    <row r="376" ht="15.75" customHeight="1" s="23"/>
    <row r="377" ht="15.75" customHeight="1" s="23"/>
    <row r="378" ht="15.75" customHeight="1" s="23"/>
    <row r="379" ht="15.75" customHeight="1" s="23"/>
    <row r="380" ht="15.75" customHeight="1" s="23"/>
    <row r="381" ht="15.75" customHeight="1" s="23"/>
    <row r="382" ht="15.75" customHeight="1" s="23"/>
    <row r="383" ht="15.75" customHeight="1" s="23"/>
    <row r="384" ht="15.75" customHeight="1" s="23"/>
    <row r="385" ht="15.75" customHeight="1" s="23"/>
    <row r="386" ht="15.75" customHeight="1" s="23"/>
    <row r="387" ht="15.75" customHeight="1" s="23"/>
    <row r="388" ht="15.75" customHeight="1" s="23"/>
    <row r="389" ht="15.75" customHeight="1" s="23"/>
    <row r="390" ht="15.75" customHeight="1" s="23"/>
    <row r="391" ht="15.75" customHeight="1" s="23"/>
    <row r="392" ht="15.75" customHeight="1" s="23"/>
    <row r="393" ht="15.75" customHeight="1" s="23"/>
    <row r="394" ht="15.75" customHeight="1" s="23"/>
    <row r="395" ht="15.75" customHeight="1" s="23"/>
    <row r="396" ht="15.75" customHeight="1" s="23"/>
    <row r="397" ht="15.75" customHeight="1" s="23"/>
    <row r="398" ht="15.75" customHeight="1" s="23"/>
    <row r="399" ht="15.75" customHeight="1" s="23"/>
    <row r="400" ht="15.75" customHeight="1" s="23"/>
    <row r="401" ht="15.75" customHeight="1" s="23"/>
    <row r="402" ht="15.75" customHeight="1" s="23"/>
    <row r="403" ht="15.75" customHeight="1" s="23"/>
    <row r="404" ht="15.75" customHeight="1" s="23"/>
    <row r="405" ht="15.75" customHeight="1" s="23"/>
    <row r="406" ht="15.75" customHeight="1" s="23"/>
    <row r="407" ht="15.75" customHeight="1" s="23"/>
    <row r="408" ht="15.75" customHeight="1" s="23"/>
    <row r="409" ht="15.75" customHeight="1" s="23"/>
    <row r="410" ht="15.75" customHeight="1" s="23"/>
    <row r="411" ht="15.75" customHeight="1" s="23"/>
    <row r="412" ht="15.75" customHeight="1" s="23"/>
    <row r="413" ht="15.75" customHeight="1" s="23"/>
    <row r="414" ht="15.75" customHeight="1" s="23"/>
    <row r="415" ht="15.75" customHeight="1" s="23"/>
    <row r="416" ht="15.75" customHeight="1" s="23"/>
    <row r="417" ht="15.75" customHeight="1" s="23"/>
    <row r="418" ht="15.75" customHeight="1" s="23"/>
    <row r="419" ht="15.75" customHeight="1" s="23"/>
    <row r="420" ht="15.75" customHeight="1" s="23"/>
    <row r="421" ht="15.75" customHeight="1" s="23"/>
    <row r="422" ht="15.75" customHeight="1" s="23"/>
    <row r="423" ht="15.75" customHeight="1" s="23"/>
    <row r="424" ht="15.75" customHeight="1" s="23"/>
    <row r="425" ht="15.75" customHeight="1" s="23"/>
    <row r="426" ht="15.75" customHeight="1" s="23"/>
    <row r="427" ht="15.75" customHeight="1" s="23"/>
    <row r="428" ht="15.75" customHeight="1" s="23"/>
    <row r="429" ht="15.75" customHeight="1" s="23"/>
    <row r="430" ht="15.75" customHeight="1" s="23"/>
    <row r="431" ht="15.75" customHeight="1" s="23"/>
    <row r="432" ht="15.75" customHeight="1" s="23"/>
    <row r="433" ht="15.75" customHeight="1" s="23"/>
    <row r="434" ht="15.75" customHeight="1" s="23"/>
    <row r="435" ht="15.75" customHeight="1" s="23"/>
    <row r="436" ht="15.75" customHeight="1" s="23"/>
    <row r="437" ht="15.75" customHeight="1" s="23"/>
    <row r="438" ht="15.75" customHeight="1" s="23"/>
    <row r="439" ht="15.75" customHeight="1" s="23"/>
    <row r="440" ht="15.75" customHeight="1" s="23"/>
    <row r="441" ht="15.75" customHeight="1" s="23"/>
    <row r="442" ht="15.75" customHeight="1" s="23"/>
    <row r="443" ht="15.75" customHeight="1" s="23"/>
    <row r="444" ht="15.75" customHeight="1" s="23"/>
    <row r="445" ht="15.75" customHeight="1" s="23"/>
    <row r="446" ht="15.75" customHeight="1" s="23"/>
    <row r="447" ht="15.75" customHeight="1" s="23"/>
    <row r="448" ht="15.75" customHeight="1" s="23"/>
    <row r="449" ht="15.75" customHeight="1" s="23"/>
    <row r="450" ht="15.75" customHeight="1" s="23"/>
    <row r="451" ht="15.75" customHeight="1" s="23"/>
    <row r="452" ht="15.75" customHeight="1" s="23"/>
    <row r="453" ht="15.75" customHeight="1" s="23"/>
    <row r="454" ht="15.75" customHeight="1" s="23"/>
    <row r="455" ht="15.75" customHeight="1" s="23"/>
    <row r="456" ht="15.75" customHeight="1" s="23"/>
    <row r="457" ht="15.75" customHeight="1" s="23"/>
    <row r="458" ht="15.75" customHeight="1" s="23"/>
    <row r="459" ht="15.75" customHeight="1" s="23"/>
    <row r="460" ht="15.75" customHeight="1" s="23"/>
    <row r="461" ht="15.75" customHeight="1" s="23"/>
    <row r="462" ht="15.75" customHeight="1" s="23"/>
    <row r="463" ht="15.75" customHeight="1" s="23"/>
    <row r="464" ht="15.75" customHeight="1" s="23"/>
    <row r="465" ht="15.75" customHeight="1" s="23"/>
    <row r="466" ht="15.75" customHeight="1" s="23"/>
    <row r="467" ht="15.75" customHeight="1" s="23"/>
    <row r="468" ht="15.75" customHeight="1" s="23"/>
    <row r="469" ht="15.75" customHeight="1" s="23"/>
    <row r="470" ht="15.75" customHeight="1" s="23"/>
    <row r="471" ht="15.75" customHeight="1" s="23"/>
    <row r="472" ht="15.75" customHeight="1" s="23"/>
    <row r="473" ht="15.75" customHeight="1" s="23"/>
    <row r="474" ht="15.75" customHeight="1" s="23"/>
    <row r="475" ht="15.75" customHeight="1" s="23"/>
    <row r="476" ht="15.75" customHeight="1" s="23"/>
    <row r="477" ht="15.75" customHeight="1" s="23"/>
    <row r="478" ht="15.75" customHeight="1" s="23"/>
    <row r="479" ht="15.75" customHeight="1" s="23"/>
    <row r="480" ht="15.75" customHeight="1" s="23"/>
    <row r="481" ht="15.75" customHeight="1" s="23"/>
    <row r="482" ht="15.75" customHeight="1" s="23"/>
    <row r="483" ht="15.75" customHeight="1" s="23"/>
    <row r="484" ht="15.75" customHeight="1" s="23"/>
    <row r="485" ht="15.75" customHeight="1" s="23"/>
    <row r="486" ht="15.75" customHeight="1" s="23"/>
    <row r="487" ht="15.75" customHeight="1" s="23"/>
    <row r="488" ht="15.75" customHeight="1" s="23"/>
    <row r="489" ht="15.75" customHeight="1" s="23"/>
    <row r="490" ht="15.75" customHeight="1" s="23"/>
    <row r="491" ht="15.75" customHeight="1" s="23"/>
    <row r="492" ht="15.75" customHeight="1" s="23"/>
    <row r="493" ht="15.75" customHeight="1" s="23"/>
    <row r="494" ht="15.75" customHeight="1" s="23"/>
    <row r="495" ht="15.75" customHeight="1" s="23"/>
    <row r="496" ht="15.75" customHeight="1" s="23"/>
    <row r="497" ht="15.75" customHeight="1" s="23"/>
    <row r="498" ht="15.75" customHeight="1" s="23"/>
    <row r="499" ht="15.75" customHeight="1" s="23"/>
    <row r="500" ht="15.75" customHeight="1" s="23"/>
    <row r="501" ht="15.75" customHeight="1" s="23"/>
    <row r="502" ht="15.75" customHeight="1" s="23"/>
    <row r="503" ht="15.75" customHeight="1" s="23"/>
    <row r="504" ht="15.75" customHeight="1" s="23"/>
    <row r="505" ht="15.75" customHeight="1" s="23"/>
    <row r="506" ht="15.75" customHeight="1" s="23"/>
    <row r="507" ht="15.75" customHeight="1" s="23"/>
    <row r="508" ht="15.75" customHeight="1" s="23"/>
    <row r="509" ht="15.75" customHeight="1" s="23"/>
    <row r="510" ht="15.75" customHeight="1" s="23"/>
    <row r="511" ht="15.75" customHeight="1" s="23"/>
    <row r="512" ht="15.75" customHeight="1" s="23"/>
    <row r="513" ht="15.75" customHeight="1" s="23"/>
    <row r="514" ht="15.75" customHeight="1" s="23"/>
    <row r="515" ht="15.75" customHeight="1" s="23"/>
    <row r="516" ht="15.75" customHeight="1" s="23"/>
    <row r="517" ht="15.75" customHeight="1" s="23"/>
    <row r="518" ht="15.75" customHeight="1" s="23"/>
    <row r="519" ht="15.75" customHeight="1" s="23"/>
    <row r="520" ht="15.75" customHeight="1" s="23"/>
    <row r="521" ht="15.75" customHeight="1" s="23"/>
    <row r="522" ht="15.75" customHeight="1" s="23"/>
    <row r="523" ht="15.75" customHeight="1" s="23"/>
    <row r="524" ht="15.75" customHeight="1" s="23"/>
    <row r="525" ht="15.75" customHeight="1" s="23"/>
    <row r="526" ht="15.75" customHeight="1" s="23"/>
    <row r="527" ht="15.75" customHeight="1" s="23"/>
    <row r="528" ht="15.75" customHeight="1" s="23"/>
    <row r="529" ht="15.75" customHeight="1" s="23"/>
    <row r="530" ht="15.75" customHeight="1" s="23"/>
    <row r="531" ht="15.75" customHeight="1" s="23"/>
    <row r="532" ht="15.75" customHeight="1" s="23"/>
    <row r="533" ht="15.75" customHeight="1" s="23"/>
    <row r="534" ht="15.75" customHeight="1" s="23"/>
    <row r="535" ht="15.75" customHeight="1" s="23"/>
    <row r="536" ht="15.75" customHeight="1" s="23"/>
    <row r="537" ht="15.75" customHeight="1" s="23"/>
    <row r="538" ht="15.75" customHeight="1" s="23"/>
    <row r="539" ht="15.75" customHeight="1" s="23"/>
    <row r="540" ht="15.75" customHeight="1" s="23"/>
    <row r="541" ht="15.75" customHeight="1" s="23"/>
    <row r="542" ht="15.75" customHeight="1" s="23"/>
    <row r="543" ht="15.75" customHeight="1" s="23"/>
    <row r="544" ht="15.75" customHeight="1" s="23"/>
    <row r="545" ht="15.75" customHeight="1" s="23"/>
    <row r="546" ht="15.75" customHeight="1" s="23"/>
    <row r="547" ht="15.75" customHeight="1" s="23"/>
    <row r="548" ht="15.75" customHeight="1" s="23"/>
    <row r="549" ht="15.75" customHeight="1" s="23"/>
    <row r="550" ht="15.75" customHeight="1" s="23"/>
    <row r="551" ht="15.75" customHeight="1" s="23"/>
    <row r="552" ht="15.75" customHeight="1" s="23"/>
    <row r="553" ht="15.75" customHeight="1" s="23"/>
    <row r="554" ht="15.75" customHeight="1" s="23"/>
    <row r="555" ht="15.75" customHeight="1" s="23"/>
    <row r="556" ht="15.75" customHeight="1" s="23"/>
    <row r="557" ht="15.75" customHeight="1" s="23"/>
    <row r="558" ht="15.75" customHeight="1" s="23"/>
    <row r="559" ht="15.75" customHeight="1" s="23"/>
    <row r="560" ht="15.75" customHeight="1" s="23"/>
    <row r="561" ht="15.75" customHeight="1" s="23"/>
    <row r="562" ht="15.75" customHeight="1" s="23"/>
    <row r="563" ht="15.75" customHeight="1" s="23"/>
    <row r="564" ht="15.75" customHeight="1" s="23"/>
    <row r="565" ht="15.75" customHeight="1" s="23"/>
    <row r="566" ht="15.75" customHeight="1" s="23"/>
    <row r="567" ht="15.75" customHeight="1" s="23"/>
    <row r="568" ht="15.75" customHeight="1" s="23"/>
    <row r="569" ht="15.75" customHeight="1" s="23"/>
    <row r="570" ht="15.75" customHeight="1" s="23"/>
    <row r="571" ht="15.75" customHeight="1" s="23"/>
    <row r="572" ht="15.75" customHeight="1" s="23"/>
    <row r="573" ht="15.75" customHeight="1" s="23"/>
    <row r="574" ht="15.75" customHeight="1" s="23"/>
    <row r="575" ht="15.75" customHeight="1" s="23"/>
    <row r="576" ht="15.75" customHeight="1" s="23"/>
    <row r="577" ht="15.75" customHeight="1" s="23"/>
    <row r="578" ht="15.75" customHeight="1" s="23"/>
    <row r="579" ht="15.75" customHeight="1" s="23"/>
    <row r="580" ht="15.75" customHeight="1" s="23"/>
    <row r="581" ht="15.75" customHeight="1" s="23"/>
    <row r="582" ht="15.75" customHeight="1" s="23"/>
    <row r="583" ht="15.75" customHeight="1" s="23"/>
    <row r="584" ht="15.75" customHeight="1" s="23"/>
    <row r="585" ht="15.75" customHeight="1" s="23"/>
    <row r="586" ht="15.75" customHeight="1" s="23"/>
    <row r="587" ht="15.75" customHeight="1" s="23"/>
    <row r="588" ht="15.75" customHeight="1" s="23"/>
    <row r="589" ht="15.75" customHeight="1" s="23"/>
    <row r="590" ht="15.75" customHeight="1" s="23"/>
    <row r="591" ht="15.75" customHeight="1" s="23"/>
    <row r="592" ht="15.75" customHeight="1" s="23"/>
    <row r="593" ht="15.75" customHeight="1" s="23"/>
    <row r="594" ht="15.75" customHeight="1" s="23"/>
    <row r="595" ht="15.75" customHeight="1" s="23"/>
    <row r="596" ht="15.75" customHeight="1" s="23"/>
    <row r="597" ht="15.75" customHeight="1" s="23"/>
    <row r="598" ht="15.75" customHeight="1" s="23"/>
    <row r="599" ht="15.75" customHeight="1" s="23"/>
    <row r="600" ht="15.75" customHeight="1" s="23"/>
    <row r="601" ht="15.75" customHeight="1" s="23"/>
    <row r="602" ht="15.75" customHeight="1" s="23"/>
    <row r="603" ht="15.75" customHeight="1" s="23"/>
    <row r="604" ht="15.75" customHeight="1" s="23"/>
    <row r="605" ht="15.75" customHeight="1" s="23"/>
    <row r="606" ht="15.75" customHeight="1" s="23"/>
    <row r="607" ht="15.75" customHeight="1" s="23"/>
    <row r="608" ht="15.75" customHeight="1" s="23"/>
    <row r="609" ht="15.75" customHeight="1" s="23"/>
    <row r="610" ht="15.75" customHeight="1" s="23"/>
    <row r="611" ht="15.75" customHeight="1" s="23"/>
    <row r="612" ht="15.75" customHeight="1" s="23"/>
    <row r="613" ht="15.75" customHeight="1" s="23"/>
    <row r="614" ht="15.75" customHeight="1" s="23"/>
    <row r="615" ht="15.75" customHeight="1" s="23"/>
    <row r="616" ht="15.75" customHeight="1" s="23"/>
    <row r="617" ht="15.75" customHeight="1" s="23"/>
    <row r="618" ht="15.75" customHeight="1" s="23"/>
    <row r="619" ht="15.75" customHeight="1" s="23"/>
    <row r="620" ht="15.75" customHeight="1" s="23"/>
    <row r="621" ht="15.75" customHeight="1" s="23"/>
    <row r="622" ht="15.75" customHeight="1" s="23"/>
    <row r="623" ht="15.75" customHeight="1" s="23"/>
    <row r="624" ht="15.75" customHeight="1" s="23"/>
    <row r="625" ht="15.75" customHeight="1" s="23"/>
    <row r="626" ht="15.75" customHeight="1" s="23"/>
    <row r="627" ht="15.75" customHeight="1" s="23"/>
    <row r="628" ht="15.75" customHeight="1" s="23"/>
    <row r="629" ht="15.75" customHeight="1" s="23"/>
    <row r="630" ht="15.75" customHeight="1" s="23"/>
    <row r="631" ht="15.75" customHeight="1" s="23"/>
    <row r="632" ht="15.75" customHeight="1" s="23"/>
    <row r="633" ht="15.75" customHeight="1" s="23"/>
    <row r="634" ht="15.75" customHeight="1" s="23"/>
    <row r="635" ht="15.75" customHeight="1" s="23"/>
    <row r="636" ht="15.75" customHeight="1" s="23"/>
    <row r="637" ht="15.75" customHeight="1" s="23"/>
    <row r="638" ht="15.75" customHeight="1" s="23"/>
    <row r="639" ht="15.75" customHeight="1" s="23"/>
    <row r="640" ht="15.75" customHeight="1" s="23"/>
    <row r="641" ht="15.75" customHeight="1" s="23"/>
    <row r="642" ht="15.75" customHeight="1" s="23"/>
    <row r="643" ht="15.75" customHeight="1" s="23"/>
    <row r="644" ht="15.75" customHeight="1" s="23"/>
    <row r="645" ht="15.75" customHeight="1" s="23"/>
    <row r="646" ht="15.75" customHeight="1" s="23"/>
    <row r="647" ht="15.75" customHeight="1" s="23"/>
    <row r="648" ht="15.75" customHeight="1" s="23"/>
    <row r="649" ht="15.75" customHeight="1" s="23"/>
    <row r="650" ht="15.75" customHeight="1" s="23"/>
    <row r="651" ht="15.75" customHeight="1" s="23"/>
    <row r="652" ht="15.75" customHeight="1" s="23"/>
    <row r="653" ht="15.75" customHeight="1" s="23"/>
    <row r="654" ht="15.75" customHeight="1" s="23"/>
    <row r="655" ht="15.75" customHeight="1" s="23"/>
    <row r="656" ht="15.75" customHeight="1" s="23"/>
    <row r="657" ht="15.75" customHeight="1" s="23"/>
    <row r="658" ht="15.75" customHeight="1" s="23"/>
    <row r="659" ht="15.75" customHeight="1" s="23"/>
    <row r="660" ht="15.75" customHeight="1" s="23"/>
    <row r="661" ht="15.75" customHeight="1" s="23"/>
    <row r="662" ht="15.75" customHeight="1" s="23"/>
    <row r="663" ht="15.75" customHeight="1" s="23"/>
    <row r="664" ht="15.75" customHeight="1" s="23"/>
    <row r="665" ht="15.75" customHeight="1" s="23"/>
    <row r="666" ht="15.75" customHeight="1" s="23"/>
    <row r="667" ht="15.75" customHeight="1" s="23"/>
    <row r="668" ht="15.75" customHeight="1" s="23"/>
    <row r="669" ht="15.75" customHeight="1" s="23"/>
    <row r="670" ht="15.75" customHeight="1" s="23"/>
    <row r="671" ht="15.75" customHeight="1" s="23"/>
    <row r="672" ht="15.75" customHeight="1" s="23"/>
    <row r="673" ht="15.75" customHeight="1" s="23"/>
    <row r="674" ht="15.75" customHeight="1" s="23"/>
    <row r="675" ht="15.75" customHeight="1" s="23"/>
    <row r="676" ht="15.75" customHeight="1" s="23"/>
    <row r="677" ht="15.75" customHeight="1" s="23"/>
    <row r="678" ht="15.75" customHeight="1" s="23"/>
    <row r="679" ht="15.75" customHeight="1" s="23"/>
    <row r="680" ht="15.75" customHeight="1" s="23"/>
    <row r="681" ht="15.75" customHeight="1" s="23"/>
    <row r="682" ht="15.75" customHeight="1" s="23"/>
    <row r="683" ht="15.75" customHeight="1" s="23"/>
    <row r="684" ht="15.75" customHeight="1" s="23"/>
    <row r="685" ht="15.75" customHeight="1" s="23"/>
    <row r="686" ht="15.75" customHeight="1" s="23"/>
    <row r="687" ht="15.75" customHeight="1" s="23"/>
    <row r="688" ht="15.75" customHeight="1" s="23"/>
    <row r="689" ht="15.75" customHeight="1" s="23"/>
    <row r="690" ht="15.75" customHeight="1" s="23"/>
    <row r="691" ht="15.75" customHeight="1" s="23"/>
    <row r="692" ht="15.75" customHeight="1" s="23"/>
    <row r="693" ht="15.75" customHeight="1" s="23"/>
    <row r="694" ht="15.75" customHeight="1" s="23"/>
    <row r="695" ht="15.75" customHeight="1" s="23"/>
    <row r="696" ht="15.75" customHeight="1" s="23"/>
    <row r="697" ht="15.75" customHeight="1" s="23"/>
    <row r="698" ht="15.75" customHeight="1" s="23"/>
    <row r="699" ht="15.75" customHeight="1" s="23"/>
    <row r="700" ht="15.75" customHeight="1" s="23"/>
    <row r="701" ht="15.75" customHeight="1" s="23"/>
    <row r="702" ht="15.75" customHeight="1" s="23"/>
    <row r="703" ht="15.75" customHeight="1" s="23"/>
    <row r="704" ht="15.75" customHeight="1" s="23"/>
    <row r="705" ht="15.75" customHeight="1" s="23"/>
    <row r="706" ht="15.75" customHeight="1" s="23"/>
    <row r="707" ht="15.75" customHeight="1" s="23"/>
    <row r="708" ht="15.75" customHeight="1" s="23"/>
    <row r="709" ht="15.75" customHeight="1" s="23"/>
    <row r="710" ht="15.75" customHeight="1" s="23"/>
    <row r="711" ht="15.75" customHeight="1" s="23"/>
    <row r="712" ht="15.75" customHeight="1" s="23"/>
    <row r="713" ht="15.75" customHeight="1" s="23"/>
    <row r="714" ht="15.75" customHeight="1" s="23"/>
    <row r="715" ht="15.75" customHeight="1" s="23"/>
    <row r="716" ht="15.75" customHeight="1" s="23"/>
    <row r="717" ht="15.75" customHeight="1" s="23"/>
    <row r="718" ht="15.75" customHeight="1" s="23"/>
    <row r="719" ht="15.75" customHeight="1" s="23"/>
    <row r="720" ht="15.75" customHeight="1" s="23"/>
    <row r="721" ht="15.75" customHeight="1" s="23"/>
    <row r="722" ht="15.75" customHeight="1" s="23"/>
    <row r="723" ht="15.75" customHeight="1" s="23"/>
    <row r="724" ht="15.75" customHeight="1" s="23"/>
    <row r="725" ht="15.75" customHeight="1" s="23"/>
    <row r="726" ht="15.75" customHeight="1" s="23"/>
    <row r="727" ht="15.75" customHeight="1" s="23"/>
    <row r="728" ht="15.75" customHeight="1" s="23"/>
    <row r="729" ht="15.75" customHeight="1" s="23"/>
    <row r="730" ht="15.75" customHeight="1" s="23"/>
    <row r="731" ht="15.75" customHeight="1" s="23"/>
    <row r="732" ht="15.75" customHeight="1" s="23"/>
    <row r="733" ht="15.75" customHeight="1" s="23"/>
    <row r="734" ht="15.75" customHeight="1" s="23"/>
    <row r="735" ht="15.75" customHeight="1" s="23"/>
    <row r="736" ht="15.75" customHeight="1" s="23"/>
    <row r="737" ht="15.75" customHeight="1" s="23"/>
    <row r="738" ht="15.75" customHeight="1" s="23"/>
    <row r="739" ht="15.75" customHeight="1" s="23"/>
    <row r="740" ht="15.75" customHeight="1" s="23"/>
    <row r="741" ht="15.75" customHeight="1" s="23"/>
    <row r="742" ht="15.75" customHeight="1" s="23"/>
    <row r="743" ht="15.75" customHeight="1" s="23"/>
    <row r="744" ht="15.75" customHeight="1" s="23"/>
    <row r="745" ht="15.75" customHeight="1" s="23"/>
    <row r="746" ht="15.75" customHeight="1" s="23"/>
    <row r="747" ht="15.75" customHeight="1" s="23"/>
    <row r="748" ht="15.75" customHeight="1" s="23"/>
    <row r="749" ht="15.75" customHeight="1" s="23"/>
    <row r="750" ht="15.75" customHeight="1" s="23"/>
    <row r="751" ht="15.75" customHeight="1" s="23"/>
    <row r="752" ht="15.75" customHeight="1" s="23"/>
    <row r="753" ht="15.75" customHeight="1" s="23"/>
    <row r="754" ht="15.75" customHeight="1" s="23"/>
    <row r="755" ht="15.75" customHeight="1" s="23"/>
    <row r="756" ht="15.75" customHeight="1" s="23"/>
    <row r="757" ht="15.75" customHeight="1" s="23"/>
    <row r="758" ht="15.75" customHeight="1" s="23"/>
    <row r="759" ht="15.75" customHeight="1" s="23"/>
    <row r="760" ht="15.75" customHeight="1" s="23"/>
    <row r="761" ht="15.75" customHeight="1" s="23"/>
    <row r="762" ht="15.75" customHeight="1" s="23"/>
    <row r="763" ht="15.75" customHeight="1" s="23"/>
    <row r="764" ht="15.75" customHeight="1" s="23"/>
    <row r="765" ht="15.75" customHeight="1" s="23"/>
    <row r="766" ht="15.75" customHeight="1" s="23"/>
    <row r="767" ht="15.75" customHeight="1" s="23"/>
    <row r="768" ht="15.75" customHeight="1" s="23"/>
    <row r="769" ht="15.75" customHeight="1" s="23"/>
    <row r="770" ht="15.75" customHeight="1" s="23"/>
    <row r="771" ht="15.75" customHeight="1" s="23"/>
    <row r="772" ht="15.75" customHeight="1" s="23"/>
    <row r="773" ht="15.75" customHeight="1" s="23"/>
    <row r="774" ht="15.75" customHeight="1" s="23"/>
    <row r="775" ht="15.75" customHeight="1" s="23"/>
    <row r="776" ht="15.75" customHeight="1" s="23"/>
    <row r="777" ht="15.75" customHeight="1" s="23"/>
    <row r="778" ht="15.75" customHeight="1" s="23"/>
    <row r="779" ht="15.75" customHeight="1" s="23"/>
    <row r="780" ht="15.75" customHeight="1" s="23"/>
    <row r="781" ht="15.75" customHeight="1" s="23"/>
    <row r="782" ht="15.75" customHeight="1" s="23"/>
    <row r="783" ht="15.75" customHeight="1" s="23"/>
    <row r="784" ht="15.75" customHeight="1" s="23"/>
    <row r="785" ht="15.75" customHeight="1" s="23"/>
    <row r="786" ht="15.75" customHeight="1" s="23"/>
    <row r="787" ht="15.75" customHeight="1" s="23"/>
    <row r="788" ht="15.75" customHeight="1" s="23"/>
    <row r="789" ht="15.75" customHeight="1" s="23"/>
    <row r="790" ht="15.75" customHeight="1" s="23"/>
    <row r="791" ht="15.75" customHeight="1" s="23"/>
    <row r="792" ht="15.75" customHeight="1" s="23"/>
    <row r="793" ht="15.75" customHeight="1" s="23"/>
    <row r="794" ht="15.75" customHeight="1" s="23"/>
    <row r="795" ht="15.75" customHeight="1" s="23"/>
    <row r="796" ht="15.75" customHeight="1" s="23"/>
    <row r="797" ht="15.75" customHeight="1" s="23"/>
    <row r="798" ht="15.75" customHeight="1" s="23"/>
    <row r="799" ht="15.75" customHeight="1" s="23"/>
    <row r="800" ht="15.75" customHeight="1" s="23"/>
    <row r="801" ht="15.75" customHeight="1" s="23"/>
    <row r="802" ht="15.75" customHeight="1" s="23"/>
    <row r="803" ht="15.75" customHeight="1" s="23"/>
    <row r="804" ht="15.75" customHeight="1" s="23"/>
    <row r="805" ht="15.75" customHeight="1" s="23"/>
    <row r="806" ht="15.75" customHeight="1" s="23"/>
    <row r="807" ht="15.75" customHeight="1" s="23"/>
    <row r="808" ht="15.75" customHeight="1" s="23"/>
    <row r="809" ht="15.75" customHeight="1" s="23"/>
    <row r="810" ht="15.75" customHeight="1" s="23"/>
    <row r="811" ht="15.75" customHeight="1" s="23"/>
    <row r="812" ht="15.75" customHeight="1" s="23"/>
    <row r="813" ht="15.75" customHeight="1" s="23"/>
    <row r="814" ht="15.75" customHeight="1" s="23"/>
    <row r="815" ht="15.75" customHeight="1" s="23"/>
    <row r="816" ht="15.75" customHeight="1" s="23"/>
    <row r="817" ht="15.75" customHeight="1" s="23"/>
    <row r="818" ht="15.75" customHeight="1" s="23"/>
    <row r="819" ht="15.75" customHeight="1" s="23"/>
    <row r="820" ht="15.75" customHeight="1" s="23"/>
    <row r="821" ht="15.75" customHeight="1" s="23"/>
    <row r="822" ht="15.75" customHeight="1" s="23"/>
    <row r="823" ht="15.75" customHeight="1" s="23"/>
    <row r="824" ht="15.75" customHeight="1" s="23"/>
    <row r="825" ht="15.75" customHeight="1" s="23"/>
    <row r="826" ht="15.75" customHeight="1" s="23"/>
    <row r="827" ht="15.75" customHeight="1" s="23"/>
    <row r="828" ht="15.75" customHeight="1" s="23"/>
    <row r="829" ht="15.75" customHeight="1" s="23"/>
    <row r="830" ht="15.75" customHeight="1" s="23"/>
    <row r="831" ht="15.75" customHeight="1" s="23"/>
    <row r="832" ht="15.75" customHeight="1" s="23"/>
    <row r="833" ht="15.75" customHeight="1" s="23"/>
    <row r="834" ht="15.75" customHeight="1" s="23"/>
    <row r="835" ht="15.75" customHeight="1" s="23"/>
    <row r="836" ht="15.75" customHeight="1" s="23"/>
    <row r="837" ht="15.75" customHeight="1" s="23"/>
    <row r="838" ht="15.75" customHeight="1" s="23"/>
    <row r="839" ht="15.75" customHeight="1" s="23"/>
    <row r="840" ht="15.75" customHeight="1" s="23"/>
    <row r="841" ht="15.75" customHeight="1" s="23"/>
    <row r="842" ht="15.75" customHeight="1" s="23"/>
    <row r="843" ht="15.75" customHeight="1" s="23"/>
    <row r="844" ht="15.75" customHeight="1" s="23"/>
    <row r="845" ht="15.75" customHeight="1" s="23"/>
    <row r="846" ht="15.75" customHeight="1" s="23"/>
    <row r="847" ht="15.75" customHeight="1" s="23"/>
    <row r="848" ht="15.75" customHeight="1" s="23"/>
    <row r="849" ht="15.75" customHeight="1" s="23"/>
    <row r="850" ht="15.75" customHeight="1" s="23"/>
    <row r="851" ht="15.75" customHeight="1" s="23"/>
    <row r="852" ht="15.75" customHeight="1" s="23"/>
    <row r="853" ht="15.75" customHeight="1" s="23"/>
    <row r="854" ht="15.75" customHeight="1" s="23"/>
    <row r="855" ht="15.75" customHeight="1" s="23"/>
    <row r="856" ht="15.75" customHeight="1" s="23"/>
    <row r="857" ht="15.75" customHeight="1" s="23"/>
    <row r="858" ht="15.75" customHeight="1" s="23"/>
    <row r="859" ht="15.75" customHeight="1" s="23"/>
    <row r="860" ht="15.75" customHeight="1" s="23"/>
    <row r="861" ht="15.75" customHeight="1" s="23"/>
    <row r="862" ht="15.75" customHeight="1" s="23"/>
    <row r="863" ht="15.75" customHeight="1" s="23"/>
    <row r="864" ht="15.75" customHeight="1" s="23"/>
    <row r="865" ht="15.75" customHeight="1" s="23"/>
    <row r="866" ht="15.75" customHeight="1" s="23"/>
    <row r="867" ht="15.75" customHeight="1" s="23"/>
    <row r="868" ht="15.75" customHeight="1" s="23"/>
    <row r="869" ht="15.75" customHeight="1" s="23"/>
    <row r="870" ht="15.75" customHeight="1" s="23"/>
    <row r="871" ht="15.75" customHeight="1" s="23"/>
    <row r="872" ht="15.75" customHeight="1" s="23"/>
    <row r="873" ht="15.75" customHeight="1" s="23"/>
    <row r="874" ht="15.75" customHeight="1" s="23"/>
    <row r="875" ht="15.75" customHeight="1" s="23"/>
    <row r="876" ht="15.75" customHeight="1" s="23"/>
    <row r="877" ht="15.75" customHeight="1" s="23"/>
    <row r="878" ht="15.75" customHeight="1" s="23"/>
    <row r="879" ht="15.75" customHeight="1" s="23"/>
    <row r="880" ht="15.75" customHeight="1" s="23"/>
    <row r="881" ht="15.75" customHeight="1" s="23"/>
    <row r="882" ht="15.75" customHeight="1" s="23"/>
    <row r="883" ht="15.75" customHeight="1" s="23"/>
    <row r="884" ht="15.75" customHeight="1" s="23"/>
    <row r="885" ht="15.75" customHeight="1" s="23"/>
    <row r="886" ht="15.75" customHeight="1" s="23"/>
    <row r="887" ht="15.75" customHeight="1" s="23"/>
    <row r="888" ht="15.75" customHeight="1" s="23"/>
    <row r="889" ht="15.75" customHeight="1" s="23"/>
    <row r="890" ht="15.75" customHeight="1" s="23"/>
    <row r="891" ht="15.75" customHeight="1" s="23"/>
    <row r="892" ht="15.75" customHeight="1" s="23"/>
    <row r="893" ht="15.75" customHeight="1" s="23"/>
    <row r="894" ht="15.75" customHeight="1" s="23"/>
    <row r="895" ht="15.75" customHeight="1" s="23"/>
    <row r="896" ht="15.75" customHeight="1" s="23"/>
    <row r="897" ht="15.75" customHeight="1" s="23"/>
    <row r="898" ht="15.75" customHeight="1" s="23"/>
    <row r="899" ht="15.75" customHeight="1" s="23"/>
    <row r="900" ht="15.75" customHeight="1" s="23"/>
    <row r="901" ht="15.75" customHeight="1" s="23"/>
    <row r="902" ht="15.75" customHeight="1" s="23"/>
    <row r="903" ht="15.75" customHeight="1" s="23"/>
    <row r="904" ht="15.75" customHeight="1" s="23"/>
    <row r="905" ht="15.75" customHeight="1" s="23"/>
    <row r="906" ht="15.75" customHeight="1" s="23"/>
    <row r="907" ht="15.75" customHeight="1" s="23"/>
    <row r="908" ht="15.75" customHeight="1" s="23"/>
    <row r="909" ht="15.75" customHeight="1" s="23"/>
    <row r="910" ht="15.75" customHeight="1" s="23"/>
    <row r="911" ht="15.75" customHeight="1" s="23"/>
    <row r="912" ht="15.75" customHeight="1" s="23"/>
    <row r="913" ht="15.75" customHeight="1" s="23"/>
    <row r="914" ht="15.75" customHeight="1" s="23"/>
    <row r="915" ht="15.75" customHeight="1" s="23"/>
    <row r="916" ht="15.75" customHeight="1" s="23"/>
    <row r="917" ht="15.75" customHeight="1" s="23"/>
    <row r="918" ht="15.75" customHeight="1" s="23"/>
    <row r="919" ht="15.75" customHeight="1" s="23"/>
    <row r="920" ht="15.75" customHeight="1" s="23"/>
    <row r="921" ht="15.75" customHeight="1" s="23"/>
    <row r="922" ht="15.75" customHeight="1" s="23"/>
    <row r="923" ht="15.75" customHeight="1" s="23"/>
    <row r="924" ht="15.75" customHeight="1" s="23"/>
    <row r="925" ht="15.75" customHeight="1" s="23"/>
    <row r="926" ht="15.75" customHeight="1" s="23"/>
    <row r="927" ht="15.75" customHeight="1" s="23"/>
    <row r="928" ht="15.75" customHeight="1" s="23"/>
    <row r="929" ht="15.75" customHeight="1" s="23"/>
    <row r="930" ht="15.75" customHeight="1" s="23"/>
    <row r="931" ht="15.75" customHeight="1" s="23"/>
    <row r="932" ht="15.75" customHeight="1" s="23"/>
    <row r="933" ht="15.75" customHeight="1" s="23"/>
    <row r="934" ht="15.75" customHeight="1" s="23"/>
    <row r="935" ht="15.75" customHeight="1" s="23"/>
    <row r="936" ht="15.75" customHeight="1" s="23"/>
    <row r="937" ht="15.75" customHeight="1" s="23"/>
    <row r="938" ht="15.75" customHeight="1" s="23"/>
    <row r="939" ht="15.75" customHeight="1" s="23"/>
    <row r="940" ht="15.75" customHeight="1" s="23"/>
    <row r="941" ht="15.75" customHeight="1" s="23"/>
    <row r="942" ht="15.75" customHeight="1" s="23"/>
    <row r="943" ht="15.75" customHeight="1" s="23"/>
    <row r="944" ht="15.75" customHeight="1" s="23"/>
    <row r="945" ht="15.75" customHeight="1" s="23"/>
    <row r="946" ht="15.75" customHeight="1" s="23"/>
    <row r="947" ht="15.75" customHeight="1" s="23"/>
    <row r="948" ht="15.75" customHeight="1" s="23"/>
    <row r="949" ht="15.75" customHeight="1" s="23"/>
    <row r="950" ht="15.75" customHeight="1" s="23"/>
    <row r="951" ht="15.75" customHeight="1" s="23"/>
    <row r="952" ht="15.75" customHeight="1" s="23"/>
    <row r="953" ht="15.75" customHeight="1" s="23"/>
    <row r="954" ht="15.75" customHeight="1" s="23"/>
    <row r="955" ht="15.75" customHeight="1" s="23"/>
    <row r="956" ht="15.75" customHeight="1" s="23"/>
    <row r="957" ht="15.75" customHeight="1" s="23"/>
    <row r="958" ht="15.75" customHeight="1" s="23"/>
    <row r="959" ht="15.75" customHeight="1" s="23"/>
    <row r="960" ht="15.75" customHeight="1" s="23"/>
    <row r="961" ht="15.75" customHeight="1" s="23"/>
    <row r="962" ht="15.75" customHeight="1" s="23"/>
    <row r="963" ht="15.75" customHeight="1" s="23"/>
    <row r="964" ht="15.75" customHeight="1" s="23"/>
    <row r="965" ht="15.75" customHeight="1" s="23"/>
    <row r="966" ht="15.75" customHeight="1" s="23"/>
    <row r="967" ht="15.75" customHeight="1" s="23"/>
    <row r="968" ht="15.75" customHeight="1" s="23"/>
    <row r="969" ht="15.75" customHeight="1" s="23"/>
    <row r="970" ht="15.75" customHeight="1" s="23"/>
    <row r="971" ht="15.75" customHeight="1" s="23"/>
    <row r="972" ht="15.75" customHeight="1" s="23"/>
    <row r="973" ht="15.75" customHeight="1" s="23"/>
    <row r="974" ht="15.75" customHeight="1" s="23"/>
    <row r="975" ht="15.75" customHeight="1" s="23"/>
    <row r="976" ht="15.75" customHeight="1" s="23"/>
    <row r="977" ht="15.75" customHeight="1" s="23"/>
    <row r="978" ht="15.75" customHeight="1" s="23"/>
    <row r="979" ht="15.75" customHeight="1" s="23"/>
    <row r="980" ht="15.75" customHeight="1" s="23"/>
    <row r="981" ht="15.75" customHeight="1" s="23"/>
    <row r="982" ht="15.75" customHeight="1" s="23"/>
    <row r="983" ht="15.75" customHeight="1" s="23"/>
    <row r="984" ht="15.75" customHeight="1" s="23"/>
    <row r="985" ht="15.75" customHeight="1" s="23"/>
    <row r="986" ht="15.75" customHeight="1" s="23"/>
    <row r="987" ht="15.75" customHeight="1" s="23"/>
    <row r="988" ht="15.75" customHeight="1" s="23"/>
    <row r="989" ht="15.75" customHeight="1" s="23"/>
    <row r="990" ht="15.75" customHeight="1" s="23"/>
    <row r="991" ht="15.75" customHeight="1" s="23"/>
    <row r="992" ht="15.75" customHeight="1" s="23"/>
    <row r="993" ht="15.75" customHeight="1" s="23"/>
    <row r="994" ht="15.75" customHeight="1" s="23"/>
    <row r="995" ht="15.75" customHeight="1" s="23"/>
    <row r="996" ht="15.75" customHeight="1" s="23"/>
    <row r="997" ht="15.75" customHeight="1" s="23"/>
    <row r="998" ht="15.75" customHeight="1" s="23"/>
    <row r="999" ht="15.75" customHeight="1" s="23"/>
  </sheetData>
  <mergeCells count="20">
    <mergeCell ref="A24:B24"/>
    <mergeCell ref="A8:D8"/>
    <mergeCell ref="A53:D53"/>
    <mergeCell ref="A52:D52"/>
    <mergeCell ref="A10:D10"/>
    <mergeCell ref="A49:D49"/>
    <mergeCell ref="A18:B18"/>
    <mergeCell ref="A12:B12"/>
    <mergeCell ref="A45:D45"/>
    <mergeCell ref="A21:B21"/>
    <mergeCell ref="A6:D6"/>
    <mergeCell ref="A7:D7"/>
    <mergeCell ref="A14:B14"/>
    <mergeCell ref="A17:B17"/>
    <mergeCell ref="A23:B23"/>
    <mergeCell ref="A22:B22"/>
    <mergeCell ref="A37:D37"/>
    <mergeCell ref="A27:D27"/>
    <mergeCell ref="A19:B19"/>
    <mergeCell ref="A13:B13"/>
  </mergeCells>
  <printOptions horizontalCentered="1"/>
  <pageMargins left="0.2" right="0.2" top="0.25" bottom="0.25" header="0" footer="0"/>
  <pageSetup orientation="portrait" paperSize="9"/>
</worksheet>
</file>

<file path=docProps/app.xml><?xml version="1.0" encoding="utf-8"?>
<Properties xmlns="http://schemas.openxmlformats.org/officeDocument/2006/extended-properties">
  <Application>Microsoft Excel Compatible / Openpyxl 3.1.5</Application>
  <AppVersion>3.1</AppVersion>
</Properties>
</file>

<file path=docProps/core.xml><?xml version="1.0" encoding="utf-8"?>
<cp:coreProperties xmlns:cp="http://schemas.openxmlformats.org/package/2006/metadata/core-properties">
  <dc:creator xmlns:dc="http://purl.org/dc/elements/1.1/">Angel Barbosa</dc:creator>
  <dcterms:created xmlns:dcterms="http://purl.org/dc/terms/" xmlns:xsi="http://www.w3.org/2001/XMLSchema-instance" xsi:type="dcterms:W3CDTF">2025-07-29T01:05:08Z</dcterms:created>
  <dcterms:modified xmlns:dcterms="http://purl.org/dc/terms/" xmlns:xsi="http://www.w3.org/2001/XMLSchema-instance" xsi:type="dcterms:W3CDTF">2025-07-31T08:10:50Z</dcterms:modified>
  <cp:lastModifiedBy>MARI ROSE MOSUELA</cp:lastModifiedBy>
</cp:coreProperties>
</file>