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1" r:id="rId7"/>
    <p:sldId id="265" r:id="rId8"/>
    <p:sldId id="264" r:id="rId9"/>
    <p:sldId id="262" r:id="rId10"/>
    <p:sldId id="267" r:id="rId11"/>
    <p:sldId id="260" r:id="rId12"/>
    <p:sldId id="26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887A0-DCAA-4045-8F43-91219BD0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3EF5CF-5A64-41C6-9875-68AC325D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492E6C-1055-4B2E-A5F7-78FCCE38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35F215-6F73-45C0-BA3B-A65DC64C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40CF97-C473-4D5B-BB83-7CC3E58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7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2F242-383B-4A23-BC6B-3A11234B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D1553B-4FFF-4BDB-B849-0D1C267BB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C3F54-4BC2-4AAC-9A20-60D05F7C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41E37-294E-4772-9CD6-2D8560B2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B81FC5-F1A1-4E73-845C-10E8704D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55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14AB4AD-45B0-4C85-8611-F5F392735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9F4EFC-57F7-4CAA-8083-CC19A94B0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074283-0941-4B91-A187-3C0331F9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79C25E-0109-4E93-AC2F-6FC7E80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8F02CC-C02C-42DC-A50D-78F6AC0E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4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95E37-A3DB-47A7-B5CE-14872766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86C02C-DA6D-42B2-86CE-F7C612B4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66302E-92DF-499D-8B5C-3AA46B77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2A65FA-1466-45CD-AB66-28A4E3C4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6E60B2-AB60-4C22-AD1D-BDE97FA6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6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91CC9-C090-46B3-83E1-573A661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AC3E24-EAE3-41E2-ADEB-9BB0ECB9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602784-8729-43A5-9D9C-81CF9C1C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DDC4CA-CB0C-491B-8723-F872E98D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0175EF-AB51-40AE-B2CF-5FA11D55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6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F41DB-1619-490F-80D8-57E0E86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C78CF7-65FD-4DCA-999B-833086F93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D56352-52E5-4856-9E27-D71CE69CB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04BABF-6459-4FAA-9A0C-6D1EA921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04B554-BE80-4795-A368-E44CDA56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FABBA5-4D18-482F-A228-AB6B8272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4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EE59D-F17F-4F72-A2C9-10A5D280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3B6337-80A4-4AF8-8A45-8547E91C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1D8D16-4C71-4ECE-B71B-08BC3466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DF56B5D-CCEB-4B12-9433-B3FA33071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54EF7E-3D2E-4760-BF80-5CA9193F4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499B8C5-F592-4F74-8994-2AD33D74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BA3C5D8-9F40-4942-B7DC-B789BA01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3A75A1-212C-432D-9B3D-3C020C1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48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9351-B7C3-413C-8637-F36E3E6A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8963A8A-810B-4B89-BEBB-2C54B5BB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5B130F-3E92-47BE-91D0-5F6DC910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71A7BB-3E42-4670-BC15-54A17E85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9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BF126A-6E58-4F63-A7B6-06C9B746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EEF3C5-8442-4B6F-8C05-E823147D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0BEEB7-2660-4271-9763-2B4ED818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25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DFF61-0FE9-40E6-A066-C99D7BD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C51966-B049-4501-84F3-8DF61AA1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121C73-7184-4126-B709-E56B3047C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8D0328-4F7A-42BF-A95D-321421E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21DBDA-4BAA-4E87-B3E3-4BC4C77D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B2BB7B-9F5E-40FE-A3A8-E7748D57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05CFC-A512-4C5E-AF92-DDD545EE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25C617F-7E24-4896-B881-71F20BB61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0D5A64-A0A0-4A86-B424-197BF506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947059-8BF6-441F-876B-7A8E78D8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0E96D5-86B0-45DF-87D9-81FCFE28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050BEA-07E6-4BFB-9D1E-440F437A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A7B7E3D-0E9D-4178-970F-C2AF61BE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CA6FAF-5DAB-4E21-8908-8B069DB1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D9A866-2FC0-4072-BEE3-B7B85E72C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05A-7936-48F8-AA07-4372C1D882BF}" type="datetimeFigureOut">
              <a:rPr lang="nl-NL" smtClean="0"/>
              <a:t>30-3-2022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D923BC-1AC4-432F-8596-472320FA0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F4569C-9397-486E-9AED-7505F2A28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8FC3-578D-4D27-9016-3AF67F609A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3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05BDA-5F8B-4C14-A382-D3A2186F5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Onderzoeksvragen en antwoorden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AE9B005-E5D0-4135-A2CA-20A42B62C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Joren Janzing</a:t>
            </a:r>
          </a:p>
        </p:txBody>
      </p:sp>
    </p:spTree>
    <p:extLst>
      <p:ext uri="{BB962C8B-B14F-4D97-AF65-F5344CB8AC3E}">
        <p14:creationId xmlns:p14="http://schemas.microsoft.com/office/powerpoint/2010/main" val="147205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E9E1-40A8-4985-8A03-507925CA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6AE34A-C30D-4961-9AF8-3E74C8E9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Hoe hangt dit samen met zoetwater en ijs input?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Hoe hangt dit samen met wind?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649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8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1F08-47D4-4D95-9CCF-901939F8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622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6B1B2-CCD2-42BC-95F2-2374AEC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was de 1940s response zwak in het model?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527F1C-7B16-427C-91FA-67ADC17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Mechanisme: </a:t>
            </a:r>
            <a:br>
              <a:rPr lang="nl-NL" dirty="0"/>
            </a:br>
            <a:r>
              <a:rPr lang="nl-NL" dirty="0"/>
              <a:t>El </a:t>
            </a:r>
            <a:r>
              <a:rPr lang="nl-NL" dirty="0" err="1"/>
              <a:t>Niño</a:t>
            </a:r>
            <a:r>
              <a:rPr lang="nl-NL" dirty="0"/>
              <a:t> lijdt tot </a:t>
            </a:r>
            <a:r>
              <a:rPr lang="nl-NL" dirty="0" err="1"/>
              <a:t>Rossby</a:t>
            </a:r>
            <a:r>
              <a:rPr lang="nl-NL" dirty="0"/>
              <a:t> waves, en die leiden dan tot een </a:t>
            </a:r>
            <a:r>
              <a:rPr lang="nl-NL" dirty="0" err="1"/>
              <a:t>instantane</a:t>
            </a:r>
            <a:r>
              <a:rPr lang="nl-NL" dirty="0"/>
              <a:t> reactie in de wind. Smelt en oceaan temperaturen reageren op langere termijn integraal.</a:t>
            </a:r>
          </a:p>
          <a:p>
            <a:r>
              <a:rPr lang="nl-NL" dirty="0"/>
              <a:t>Smelt en warmte van de oceaan is relatief laag rond 1940 vergeleken met 1970 en 1995. Hiervoor zijn drie redenen:</a:t>
            </a:r>
          </a:p>
          <a:p>
            <a:pPr marL="0" indent="0">
              <a:buNone/>
            </a:pPr>
            <a:r>
              <a:rPr lang="nl-NL" dirty="0"/>
              <a:t>1. El </a:t>
            </a:r>
            <a:r>
              <a:rPr lang="nl-NL" dirty="0" err="1"/>
              <a:t>Niño’s</a:t>
            </a:r>
            <a:r>
              <a:rPr lang="nl-NL" dirty="0"/>
              <a:t> rond 1940 zijn zwak; dus integraal van de reactie in de wind is zwakker.</a:t>
            </a:r>
          </a:p>
          <a:p>
            <a:pPr marL="0" indent="0">
              <a:buNone/>
            </a:pPr>
            <a:r>
              <a:rPr lang="nl-NL" dirty="0"/>
              <a:t>2. Wind anomalie is zwakker dan de El </a:t>
            </a:r>
            <a:r>
              <a:rPr lang="nl-NL" dirty="0" err="1"/>
              <a:t>Niño</a:t>
            </a:r>
            <a:r>
              <a:rPr lang="nl-NL" dirty="0"/>
              <a:t> zijn.</a:t>
            </a:r>
          </a:p>
          <a:p>
            <a:pPr marL="0" indent="0">
              <a:buNone/>
            </a:pPr>
            <a:r>
              <a:rPr lang="nl-NL" dirty="0"/>
              <a:t>3. Convectie piekt rond 1940 en dit maskeert het </a:t>
            </a:r>
            <a:r>
              <a:rPr lang="nl-NL" dirty="0" err="1"/>
              <a:t>effet</a:t>
            </a:r>
            <a:r>
              <a:rPr lang="nl-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283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A9B9DF3-265C-49C4-B204-1D8267EE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51"/>
            <a:ext cx="12192000" cy="66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F850359-29D2-4C25-9FC6-0C939E3D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92" y="277306"/>
            <a:ext cx="9449286" cy="61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E9E1-40A8-4985-8A03-507925CA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6AE34A-C30D-4961-9AF8-3E74C8E9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Hoe werkt dit in individuele members?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565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69F88-8932-46C7-8B25-C74900BA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 het sturingsmechanisme </a:t>
            </a:r>
            <a:r>
              <a:rPr lang="nl-NL" dirty="0" err="1"/>
              <a:t>barotropisch</a:t>
            </a:r>
            <a:r>
              <a:rPr lang="nl-NL" dirty="0"/>
              <a:t> of </a:t>
            </a:r>
            <a:r>
              <a:rPr lang="nl-NL" dirty="0" err="1"/>
              <a:t>baroclinisch</a:t>
            </a:r>
            <a:r>
              <a:rPr lang="nl-NL" dirty="0"/>
              <a:t>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40D866-AC72-47A6-89A7-A209B6EA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2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E9E1-40A8-4985-8A03-507925CA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6AE34A-C30D-4961-9AF8-3E74C8E9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Welke trog is het belangrijkst?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Is de belangrijkste response </a:t>
            </a:r>
            <a:r>
              <a:rPr lang="nl-NL" dirty="0" err="1"/>
              <a:t>barotropisch</a:t>
            </a:r>
            <a:r>
              <a:rPr lang="nl-NL" dirty="0"/>
              <a:t> of </a:t>
            </a:r>
            <a:r>
              <a:rPr lang="nl-NL" dirty="0" err="1"/>
              <a:t>baroclinisch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Mean</a:t>
            </a:r>
            <a:r>
              <a:rPr lang="nl-NL" dirty="0"/>
              <a:t> flow en </a:t>
            </a:r>
            <a:r>
              <a:rPr lang="nl-NL" dirty="0" err="1"/>
              <a:t>bottom</a:t>
            </a:r>
            <a:r>
              <a:rPr lang="nl-NL" dirty="0"/>
              <a:t> flow.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advection</a:t>
            </a:r>
            <a:r>
              <a:rPr lang="nl-NL" dirty="0"/>
              <a:t> of </a:t>
            </a:r>
            <a:r>
              <a:rPr lang="nl-NL" dirty="0" err="1"/>
              <a:t>bottom</a:t>
            </a:r>
            <a:r>
              <a:rPr lang="nl-NL" dirty="0"/>
              <a:t> </a:t>
            </a:r>
            <a:r>
              <a:rPr lang="nl-NL" dirty="0" err="1"/>
              <a:t>advection</a:t>
            </a:r>
            <a:r>
              <a:rPr lang="nl-N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Hoe hangt dit met de wind en temperatuur samen?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Hoe werkt dit in individuele members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719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D413B-96B5-46D8-8496-2F014A34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leidt tot warme en koude events?</a:t>
            </a:r>
          </a:p>
        </p:txBody>
      </p:sp>
    </p:spTree>
    <p:extLst>
      <p:ext uri="{BB962C8B-B14F-4D97-AF65-F5344CB8AC3E}">
        <p14:creationId xmlns:p14="http://schemas.microsoft.com/office/powerpoint/2010/main" val="120024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A9ADA-FB5E-41AD-8443-FDE97AC8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krijgen we convectie? Is het toeval dat er een maximum is rond 1940?</a:t>
            </a:r>
          </a:p>
        </p:txBody>
      </p:sp>
    </p:spTree>
    <p:extLst>
      <p:ext uri="{BB962C8B-B14F-4D97-AF65-F5344CB8AC3E}">
        <p14:creationId xmlns:p14="http://schemas.microsoft.com/office/powerpoint/2010/main" val="36722628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214</Words>
  <Application>Microsoft Office PowerPoint</Application>
  <PresentationFormat>Breedbeeld</PresentationFormat>
  <Paragraphs>18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Onderzoeksvragen en antwoorden</vt:lpstr>
      <vt:lpstr>Waarom was de 1940s response zwak in het model?</vt:lpstr>
      <vt:lpstr>PowerPoint-presentatie</vt:lpstr>
      <vt:lpstr>PowerPoint-presentatie</vt:lpstr>
      <vt:lpstr>PowerPoint-presentatie</vt:lpstr>
      <vt:lpstr>Is het sturingsmechanisme barotropisch of baroclinisch? </vt:lpstr>
      <vt:lpstr>PowerPoint-presentatie</vt:lpstr>
      <vt:lpstr>Wat leidt tot warme en koude events?</vt:lpstr>
      <vt:lpstr>Wanneer krijgen we convectie? Is het toeval dat er een maximum is rond 1940?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Onderzoeksvragen en antwoorden</dc:title>
  <dc:creator>Janzing, G.W. (Joren)</dc:creator>
  <cp:lastModifiedBy>Janzing, G.W. (Joren)</cp:lastModifiedBy>
  <cp:revision>2</cp:revision>
  <dcterms:created xsi:type="dcterms:W3CDTF">2022-03-29T14:52:05Z</dcterms:created>
  <dcterms:modified xsi:type="dcterms:W3CDTF">2022-03-30T13:49:47Z</dcterms:modified>
</cp:coreProperties>
</file>