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041E-9BCF-419F-A2ED-786AA5EF9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F92407-1E4A-4BE3-8034-10C9512F7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BF2E9D-BEA3-4997-A732-584A21D8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D43C77-C80B-46E4-B36A-4E739B63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6E41EC-9FF6-4FAC-A8E6-F43A3116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9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1B59D-E857-4ECA-BC8E-2E1B4E88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92E1C3-6D2D-42BC-A7F7-B6996060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C0B407-2DA1-4BE5-BF8A-121E4175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ADB3AC-C863-4445-A1F4-527C5BD9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BD64F-6ECD-40E6-BF9E-8C76897B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1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A159BD-34FB-4C3C-A2BE-192FA79F0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F045FF-F8CD-405B-8472-9711A818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D97D68-5C73-4B36-AAC2-15AE6125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186EC1-7EF6-4C78-8AD7-EEA0DB77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BF208F-C3AB-4B27-AE9C-70B8CF8B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25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827E1-014B-405E-ABCA-4892C1AA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AFD5A2-133F-4C06-A373-570BEEFB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F80A99-25A7-41D4-97AB-E96B527A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4A091A-AA0D-47BA-92D0-B9991258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8B2FA-CDAF-4712-961A-E7E11EB2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61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3395A-B676-4C14-87EF-92B30EED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D637C1-4B02-4B7A-A555-056D0330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421F13-584F-4BF4-9A9F-1CD86E61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1C9E5-BC8B-4BA4-8CF7-D9609AE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A83DE8-726A-4272-AC49-A28804AA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3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018BB-9E0E-4B9A-96D7-1C24BA3A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6C0FF6-40EA-48B9-B7F5-D8F6A9AD6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93A935-19AF-4918-AADE-E351DA61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02E485-2FA9-41CE-9E86-04FA56A0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AC1BD4-DBEE-407C-8571-B233A54F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9CE4D7-D87F-4010-BACB-8E0E1BE7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6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2BF47-291A-41B8-924B-86288E12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7061F1-50BB-493F-B853-E50C2F04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8F0BB7-3059-482F-8C2D-710804B6A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CDAC99A-675A-48F6-9195-E48DC43F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E33942-5EA2-43B5-B85A-A60AB12D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BD100B6-185F-48B1-8783-14A9292C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56E9242-07D2-4CFE-91B7-6D2206ED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13C327C-1652-4FFF-A6E0-06AA877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80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68700-BC83-4F9A-99FD-93590927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E7F3FE-1939-4F1F-9BD7-25A732FD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F9BB4DF-8E23-4159-8D81-26E3EC69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328D57C-1A7E-4B05-88C3-50898E48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20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DF5FA46-500F-4D04-8283-6AB31DDA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302258-9832-44A8-8AEE-7DFAE845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C45390-2F56-4CCB-AAAE-6D14530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47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C33D-9378-4AFB-A8E5-D661754E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1ABFEB-BBE6-40D1-ABF1-DC9EE243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242632-133C-49C2-B17E-EF081646F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C38D88-58AE-4543-A353-3F20122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3D2A2B-0AE9-4541-8DB2-AF181C59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505209-7447-4444-8280-1CD4CD83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3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934E3-474A-4A01-A348-745FC78D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296E49E-EC76-4ACB-98C6-9373671F1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E09648-7122-4491-B361-1FA66B0BB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92F1AF-3AAD-4A13-AC1E-0752F291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7D7B30-56F4-4976-BD18-56D9D002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1D76B94-9371-4EA7-A01B-FC9D6839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1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B95082C-5EC6-4C34-B479-AC6A5D5C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20BE1F-70D1-4AF9-A3C8-D79CB637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9FE259-F5D9-43A1-B5BD-06CBD779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4B76-FBD6-4BA8-B2B1-AE3F11097FD0}" type="datetimeFigureOut">
              <a:rPr lang="nl-NL" smtClean="0"/>
              <a:t>14-3-2022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10D012-C562-48EF-8765-9B7DA9CAE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FD9EE2-6EAD-4D83-8853-1DF8C3DD1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5191-DCE0-4D55-85DC-4C09573D8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807E9-F870-495A-B7B1-BC590D56E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Trend Break Point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625662-65C8-4DEA-AAD7-3040C0E6E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60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C3EBC-2DFE-4F82-A882-635AE899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Option 1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9A9F716-EDB6-48DF-B970-4746D94E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89" t="25167" r="71055" b="37105"/>
          <a:stretch/>
        </p:blipFill>
        <p:spPr>
          <a:xfrm>
            <a:off x="6096000" y="255724"/>
            <a:ext cx="6085840" cy="6346552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CB536E-7B2B-4F16-B06C-6FFA5BD1B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a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right of a trend break point. Move </a:t>
            </a:r>
            <a:r>
              <a:rPr lang="nl-NL" dirty="0" err="1"/>
              <a:t>this</a:t>
            </a:r>
            <a:r>
              <a:rPr lang="nl-NL" dirty="0"/>
              <a:t> point </a:t>
            </a:r>
            <a:r>
              <a:rPr lang="nl-NL" dirty="0" err="1"/>
              <a:t>accross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Choose</a:t>
            </a:r>
            <a:r>
              <a:rPr lang="nl-NL" dirty="0"/>
              <a:t> point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 RSME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Result</a:t>
            </a:r>
            <a:r>
              <a:rPr lang="nl-NL" dirty="0"/>
              <a:t>: 1958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+: </a:t>
            </a:r>
            <a:r>
              <a:rPr lang="nl-NL" dirty="0" err="1"/>
              <a:t>Feels</a:t>
            </a:r>
            <a:r>
              <a:rPr lang="nl-NL" dirty="0"/>
              <a:t> like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decent </a:t>
            </a:r>
            <a:r>
              <a:rPr lang="nl-NL" dirty="0" err="1"/>
              <a:t>method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-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is </a:t>
            </a:r>
            <a:r>
              <a:rPr lang="nl-NL" dirty="0" err="1"/>
              <a:t>clearly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horizontal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argue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are constant over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period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86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C32EB-C121-430A-BE2D-F1A91127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Option 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1A1C74-419D-4A1C-8AB7-080104EA3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Fit a line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trend break point. Move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accross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Choose</a:t>
            </a:r>
            <a:r>
              <a:rPr lang="nl-NL" dirty="0"/>
              <a:t> last point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slope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significantly</a:t>
            </a:r>
            <a:r>
              <a:rPr lang="nl-NL" dirty="0"/>
              <a:t> different </a:t>
            </a:r>
            <a:r>
              <a:rPr lang="nl-NL" dirty="0" err="1"/>
              <a:t>from</a:t>
            </a:r>
            <a:r>
              <a:rPr lang="nl-NL" dirty="0"/>
              <a:t> 0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significance</a:t>
            </a:r>
            <a:r>
              <a:rPr lang="nl-NL" dirty="0"/>
              <a:t> level (here last point </a:t>
            </a:r>
            <a:r>
              <a:rPr lang="nl-NL" dirty="0" err="1"/>
              <a:t>where</a:t>
            </a:r>
            <a:r>
              <a:rPr lang="nl-NL" dirty="0"/>
              <a:t> P&gt;0.01)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Result</a:t>
            </a:r>
            <a:r>
              <a:rPr lang="nl-NL" dirty="0"/>
              <a:t>: 1954.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+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argued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sort</a:t>
            </a:r>
            <a:r>
              <a:rPr lang="nl-NL" dirty="0"/>
              <a:t> of constant </a:t>
            </a:r>
            <a:r>
              <a:rPr lang="nl-NL" dirty="0" err="1"/>
              <a:t>climate</a:t>
            </a:r>
            <a:r>
              <a:rPr lang="nl-NL" dirty="0"/>
              <a:t>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- Method </a:t>
            </a:r>
            <a:r>
              <a:rPr lang="nl-NL"/>
              <a:t>feels </a:t>
            </a:r>
            <a:r>
              <a:rPr lang="nl-NL" dirty="0"/>
              <a:t>a bit </a:t>
            </a:r>
            <a:r>
              <a:rPr lang="nl-NL" dirty="0" err="1"/>
              <a:t>arbitrary</a:t>
            </a:r>
            <a:r>
              <a:rPr lang="nl-NL" dirty="0"/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6DA4E5-24A3-4894-BE81-C5B1B590D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32856" r="57250" b="33601"/>
          <a:stretch/>
        </p:blipFill>
        <p:spPr>
          <a:xfrm>
            <a:off x="5044603" y="2057400"/>
            <a:ext cx="7062942" cy="35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688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140</Words>
  <Application>Microsoft Office PowerPoint</Application>
  <PresentationFormat>Breedbeeld</PresentationFormat>
  <Paragraphs>13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Trend Break Point</vt:lpstr>
      <vt:lpstr>Option 1</vt:lpstr>
      <vt:lpstr>Option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Break Point</dc:title>
  <dc:creator>Janzing, G.W. (Joren)</dc:creator>
  <cp:lastModifiedBy>Janzing, G.W. (Joren)</cp:lastModifiedBy>
  <cp:revision>3</cp:revision>
  <dcterms:created xsi:type="dcterms:W3CDTF">2022-03-14T11:02:15Z</dcterms:created>
  <dcterms:modified xsi:type="dcterms:W3CDTF">2022-03-14T11:13:59Z</dcterms:modified>
</cp:coreProperties>
</file>