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A7272-48E0-425A-8277-C8FFA5D2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91801AD-EC1C-4402-96AB-28BBACFB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3C29DE-B86E-46DC-9806-D845A4BD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04DFAC-0CCB-46EB-A276-972F2CE7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93158B-1F12-4E04-8920-16DD726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0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9CD67-958B-4AEC-9AC0-26AFE7ED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AD20F7-BFF0-4C5B-9AD5-BD0AC90C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ACD501-6BBC-4360-97C9-CA26B36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718BE7-5BC6-4532-B08D-6644C5FE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5ECF35-2867-42A2-9FAE-7D578932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8E95A5-4BD5-4DEE-82CD-64E5BA5F7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372FE1-AAB7-41B2-A3F0-88904402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9CFDE7-FD0D-467D-A055-0833B9B7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FBD63-1329-4038-B9FE-56DB4853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BC9DBB-6D6F-48A6-8133-CB9C4361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1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5502-3F08-4AA0-B94A-16430E8A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759620-2375-4C82-B53C-FBDC8D49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6D900F-2B45-4D05-B97C-03942894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0D10EB-2857-4EF4-969D-66C62F02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627BF-9C04-4FCE-951F-3535064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2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BFDA5-4FE7-48EF-B3CD-FA9DF38F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03A286-3C93-4BAB-8921-285D15DA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7DB55B-EC27-4F06-832B-21496EDE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BC706-E766-4495-AC8B-C8D3587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D5FC39-380D-476A-8B8F-0E85381E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7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B932C-7F90-4514-8B6F-AA6EC3EC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74448-69AF-4779-8977-041AA8E6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A1EB71-A460-49A0-A5EF-85DFDE61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6A12F0-6775-4D98-9380-8BD48D9C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0FB177-DA1C-467B-A03C-CCA986D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AAE107-8794-440C-9658-93A6A268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69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E3B19-BA04-41D4-BFBF-317CBB8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7BD99A-CAE5-4791-9F13-09B48CB2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66A235-56E5-4780-A8E9-4ED790E8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CEDC74E-890A-48FE-B500-0E52EC0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540E68A-032B-4CCB-823D-4A7AA9F4A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023D3C-A640-4E07-A66D-1860CD59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8CFE11-03CB-439A-BC78-4CB8707F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FDDC43-7B90-4D1C-A863-77355C98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68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315D9-5419-4AE1-BAA0-9038E72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92854C-0C7F-4378-982C-493118EF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321ECF-5376-4875-A62B-3239BDCF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F708ADB-1304-4CF8-B991-3B2D49D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3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E96B9D-D768-4ADD-B1B6-94C3E97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F386E5-5F4F-4FD7-9809-46F56EDF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C16724-211E-4E7A-8C49-84C7873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DF047-6486-4FDF-B70F-323011FC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7DBAD5-D811-4D6A-82C6-42FC204B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12AE9D-9A66-4AEB-ADBF-AE3FA7C0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06781F-C930-43E3-9EF9-AC90121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E2CB09-6ACA-4CCF-904B-CA7B0F30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10A5A1-9ADF-4A34-8736-4F07007D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94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723CD-67B9-47F9-AF04-0A31304F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873DFB-41CD-4658-AFC2-BE5AA8734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4A6733-DFC6-4362-BB7C-0491B33DC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BE5BDF-2B2C-492D-8495-82B51BC1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CE4801-20B5-42F6-B7DC-CF9DD351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F47ED1-40FE-4EA7-BB99-A136440F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7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EB42040-EC95-4B11-B136-13BC36FD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7D406A-87E2-4382-A971-13F1F3F8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E845E9-4337-43D7-92A1-47B63FBB5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5093-696B-4272-A0F3-EF4DC6590E5B}" type="datetimeFigureOut">
              <a:rPr lang="nl-NL" smtClean="0"/>
              <a:t>24-2-2022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AD41AC-3BAA-4F81-B62E-C50774A7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A1E5A5-BF65-44EC-A429-3F1868FC5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C4B0-C0F5-4FB1-AEDE-1A065D4CF3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6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C1CBD-DA9C-4932-96E6-75CF1926D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Meeting </a:t>
            </a:r>
            <a:r>
              <a:rPr lang="nl-NL" dirty="0" err="1"/>
              <a:t>Kaitlin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4E38D9-1D78-4B50-A9DD-5BD39130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8946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37B3FF2-51EA-4E12-B671-0C73D9820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9" t="9384" r="69554" b="52966"/>
          <a:stretch/>
        </p:blipFill>
        <p:spPr>
          <a:xfrm>
            <a:off x="735003" y="-427062"/>
            <a:ext cx="10872119" cy="60198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06A6ED-B52F-42C7-88EF-B9037CB84A5E}"/>
              </a:ext>
            </a:extLst>
          </p:cNvPr>
          <p:cNvSpPr txBox="1"/>
          <p:nvPr/>
        </p:nvSpPr>
        <p:spPr>
          <a:xfrm>
            <a:off x="3668486" y="206829"/>
            <a:ext cx="54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running </a:t>
            </a:r>
            <a:r>
              <a:rPr lang="nl-NL" dirty="0" err="1"/>
              <a:t>mean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786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256C35A-1E5C-4A09-9BDC-892CDE29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t="11737" r="50000" b="24324"/>
          <a:stretch/>
        </p:blipFill>
        <p:spPr>
          <a:xfrm>
            <a:off x="1644582" y="936578"/>
            <a:ext cx="8902835" cy="49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05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Meeting Kaitlin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Kaitlin</dc:title>
  <dc:creator>Janzing, G.W. (Joren)</dc:creator>
  <cp:lastModifiedBy>Janzing, G.W. (Joren)</cp:lastModifiedBy>
  <cp:revision>2</cp:revision>
  <dcterms:created xsi:type="dcterms:W3CDTF">2022-02-24T10:51:03Z</dcterms:created>
  <dcterms:modified xsi:type="dcterms:W3CDTF">2022-02-24T16:26:50Z</dcterms:modified>
</cp:coreProperties>
</file>