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D1056-9849-42F5-80EA-D7E0C2E4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B52D6C-57A0-4DA6-A89C-233423508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EFC209-D0F2-44FE-A6F7-A2957480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18AC77-DF21-41AC-8D3E-B0F85348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D783CE-8929-46AF-828F-7F1A230E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3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4A0D3-4C26-4B9D-8511-773D9C8F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E1AE2A-9CC5-44DC-8110-76B15BA0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81E81C-E7D7-42B8-8C6F-73934D7B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6F5F0B-9D4F-4CB4-A903-4C66B4D6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AF2ADE-8151-4448-8654-B6B16EDC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0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1B7227A-9D86-44CC-B63D-A09707B3C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42775E-3B3A-41FE-A625-496F1AEC6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1FFC6C-8DD1-4890-801F-AAEEF3E3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F7992B-2FA9-4F24-812A-61BB9EA9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4CD739-7674-4CC3-A247-D595DF45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397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5B44F-FC22-4793-BBBE-C24379DE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5CD123-9973-4DAD-8204-236EFCDC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99EDB1-F076-4ACB-9CB3-743C6E56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C6C42B-B778-4B1B-A029-08D8D900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9199D0-D9C2-4E57-A05D-B2C054B1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9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54F68-91C7-4E99-8319-97744657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82AEFC-63AB-4CC7-AF61-513E8135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8E9C95-120B-4A6C-A411-FD503610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4276DD-118E-4A1D-B51B-BDD08659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C49931-4C95-4D39-B854-7D3A6EF8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99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58ADF-6869-40FE-B66F-7E2AC7E1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2EB8D1-E7F4-4EB5-A7F7-DDF2E0B7F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058046-0B71-4C93-8BD5-FA8A62F7A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24D696-E15A-4E7D-B94A-3B1531B1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A4F1E2-E559-4637-9B7F-1FD9BA03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2965C0-69D1-49EF-A1BE-8490379F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8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65E2-08D2-4A7C-ADDF-5CE6964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01DC8B-0BB0-415E-8DB4-7429D734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E25129-166F-466F-A710-9CD30EE1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6357AF-F9C9-49BE-86DD-B0E80C62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C37A8E5-7B71-4F0F-BC22-6D52697D6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6133301-8572-4839-8AF1-8FE32142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447FDD-D3AC-421E-84C2-EACE91C2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BEAA5F-4CBA-4CE1-9E47-2B407C7F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2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52CD-3C0B-464B-9510-AB5F3EB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FA6C735-0D4C-4621-9797-A1E446F7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FB917D0-7196-4428-AAC4-C573D7D1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B17060-A2B8-4667-989E-3AC8188E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1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D773C4B-468D-41A6-B774-54C6D80D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86F6B7E-EC98-4169-88A3-C7A74E32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9D8078-6233-496F-8415-23F0C4AF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38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3BAEE-437F-4D4E-9DDC-911FEE6B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23800D-FD39-46E0-AF20-011B2FC6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C8B611-D424-48A4-8CEC-E5D03ED8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4EECE9-F54C-4CCF-8A74-505F0D82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884ADA-06E5-43C8-80A5-04E1FAB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59D4D-4098-4465-8956-2608CF7C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1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76F7B-06C0-4B6D-84AF-E9262E49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B360BE-5166-4042-B099-6347C7BD6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8241A6-FAFE-4D31-B338-B055E898B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C21943-A067-4C6E-A279-88481F34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BE77D4-8EC5-428F-AB4C-B1F487A6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1E0FEB-7A9D-4F2A-96F8-73030BF1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83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BD31CC1-CCC5-445F-922D-6F445AE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D695535-612D-4D00-BF93-7233772A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F0FC62-6FBD-464A-8A0A-4595AF889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9271-35FC-4BD4-B45E-504758F3A366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1E275B-1DEF-434D-B677-D07E39053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C47E04-6FD5-453E-AAD1-224D1C9C8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A0C-7B31-4044-9983-2CF714F895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17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3DA69-4FCB-4184-84BF-F313A9980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Meeting 24/1/2022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F3B5ED-34AF-4066-B19F-CB23C1AF3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Joren Janzing</a:t>
            </a:r>
          </a:p>
        </p:txBody>
      </p:sp>
    </p:spTree>
    <p:extLst>
      <p:ext uri="{BB962C8B-B14F-4D97-AF65-F5344CB8AC3E}">
        <p14:creationId xmlns:p14="http://schemas.microsoft.com/office/powerpoint/2010/main" val="8590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DE155C1-68AB-404F-976E-0679B3487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3" t="11111" r="23125" b="8571"/>
          <a:stretch/>
        </p:blipFill>
        <p:spPr>
          <a:xfrm>
            <a:off x="1436913" y="414297"/>
            <a:ext cx="9318173" cy="60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0EC162D2-9C3A-466B-B4FD-5A1F75C2E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3" t="8254" r="4285" b="8254"/>
          <a:stretch/>
        </p:blipFill>
        <p:spPr>
          <a:xfrm>
            <a:off x="446314" y="566056"/>
            <a:ext cx="10951030" cy="57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5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E3794845-0E10-4D1E-B044-8FF84B6828AF}"/>
              </a:ext>
            </a:extLst>
          </p:cNvPr>
          <p:cNvSpPr txBox="1"/>
          <p:nvPr/>
        </p:nvSpPr>
        <p:spPr>
          <a:xfrm>
            <a:off x="4419601" y="446313"/>
            <a:ext cx="519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Taylor Diagram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D32530-C74D-49BB-BCDD-BDF339D4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1" t="10952" r="4554" b="17461"/>
          <a:stretch/>
        </p:blipFill>
        <p:spPr>
          <a:xfrm>
            <a:off x="757911" y="329978"/>
            <a:ext cx="11434089" cy="61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078AA9C-00F6-4EA1-AE39-5401DBC63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6" t="8571" r="4822" b="9683"/>
          <a:stretch/>
        </p:blipFill>
        <p:spPr>
          <a:xfrm>
            <a:off x="355081" y="487136"/>
            <a:ext cx="11481838" cy="58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3F1D8070-5DA0-4F1D-9BA5-84EC585EB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1" t="9524" r="4017" b="9048"/>
          <a:stretch/>
        </p:blipFill>
        <p:spPr>
          <a:xfrm>
            <a:off x="446314" y="653143"/>
            <a:ext cx="11255829" cy="55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540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6</Words>
  <Application>Microsoft Office PowerPoint</Application>
  <PresentationFormat>Breedbeeld</PresentationFormat>
  <Paragraphs>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Meeting 24/1/2022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24/1/2022</dc:title>
  <dc:creator>Janzing, G.W. (Joren)</dc:creator>
  <cp:lastModifiedBy>Janzing, G.W. (Joren)</cp:lastModifiedBy>
  <cp:revision>2</cp:revision>
  <dcterms:created xsi:type="dcterms:W3CDTF">2022-01-24T11:03:35Z</dcterms:created>
  <dcterms:modified xsi:type="dcterms:W3CDTF">2022-01-24T20:26:40Z</dcterms:modified>
</cp:coreProperties>
</file>