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7" r:id="rId6"/>
    <p:sldId id="268" r:id="rId7"/>
    <p:sldId id="266" r:id="rId8"/>
    <p:sldId id="269" r:id="rId9"/>
    <p:sldId id="257" r:id="rId10"/>
    <p:sldId id="271" r:id="rId11"/>
    <p:sldId id="272" r:id="rId12"/>
    <p:sldId id="273" r:id="rId13"/>
    <p:sldId id="270" r:id="rId14"/>
    <p:sldId id="258" r:id="rId15"/>
    <p:sldId id="259" r:id="rId16"/>
    <p:sldId id="265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2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C2045-0DB3-4AF5-9623-810B9EA67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DEFE38E-A062-447E-A819-DDB8BBA3A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4F1FA3-4EE0-4A9E-A469-5249E584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8712-F3A8-4FCD-8E34-3894ECE03712}" type="datetimeFigureOut">
              <a:rPr lang="nl-NL" smtClean="0"/>
              <a:t>17-2-2022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95F453-E518-4614-9C14-4A23F1CC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103818-616B-4284-888B-38387193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8EBD-E4C3-4D70-90C9-6AB3E4161A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89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638B4-F5EA-44CF-A7C6-2BAE7342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7468521-5A15-45C3-ADDD-B3C4683CD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DAC7E5-0D5D-4991-8115-94A7400D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8712-F3A8-4FCD-8E34-3894ECE03712}" type="datetimeFigureOut">
              <a:rPr lang="nl-NL" smtClean="0"/>
              <a:t>17-2-2022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2F45DF-FAA4-4F67-85A5-13C4E791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363EA1-4F7B-4943-8C3F-8E9B644A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8EBD-E4C3-4D70-90C9-6AB3E4161A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151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B3E1896-B15C-4D5A-98F6-C0A31447D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8EDD66-7399-49E3-AF80-26AD18A9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F11635-4B31-4B7D-AB46-AE80ADAE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8712-F3A8-4FCD-8E34-3894ECE03712}" type="datetimeFigureOut">
              <a:rPr lang="nl-NL" smtClean="0"/>
              <a:t>17-2-2022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86318BF-FEF8-4BEF-95D9-92D8EF60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E89029-F52C-4211-A62F-DF361719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8EBD-E4C3-4D70-90C9-6AB3E4161A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55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394E6-A5D4-4C71-A145-365E4050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AE0E33-7589-4ECB-9A08-EFEF9A09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C70572-8C48-49C2-A495-6483A1D8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8712-F3A8-4FCD-8E34-3894ECE03712}" type="datetimeFigureOut">
              <a:rPr lang="nl-NL" smtClean="0"/>
              <a:t>17-2-2022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D21D26-78CB-4C7C-9CE0-F347E843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1F437-75B0-4383-88FD-47B1A16C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8EBD-E4C3-4D70-90C9-6AB3E4161A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491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6D53E-573C-49EF-A4CF-C16595C5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52635AA-EB2D-4778-9127-FB040070B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BB8B81-DFDF-48D6-9FA1-EEAA0CD2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8712-F3A8-4FCD-8E34-3894ECE03712}" type="datetimeFigureOut">
              <a:rPr lang="nl-NL" smtClean="0"/>
              <a:t>17-2-2022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3DF8CF-1534-489A-8F74-452DEAE2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892358-2DDD-4A13-A2E7-A9B40366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8EBD-E4C3-4D70-90C9-6AB3E4161A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048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9883B-96F5-4942-834B-CFD46F3A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B6657B-334F-4ECE-B63A-0438CE743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14D00B2-5EB8-4925-B95E-BB404A23C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633D07D-4CE2-4556-9296-F2C91D44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8712-F3A8-4FCD-8E34-3894ECE03712}" type="datetimeFigureOut">
              <a:rPr lang="nl-NL" smtClean="0"/>
              <a:t>17-2-2022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BBBA36E-458D-4C86-AB4B-D0C15FDD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E9DAF07-9260-4965-BC07-464B046D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8EBD-E4C3-4D70-90C9-6AB3E4161A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800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F1B8C-062C-42C8-8CEF-8AB082B9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7F400E-BFBE-4CF5-8158-7A28B6446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9287EBA-089C-4E53-A47C-F897C62A7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14F92AF-BB3C-4DD3-8A13-E57241C49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6A0932A-4083-4837-9870-84990C8FC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EAD62D0-7E7A-47FE-87C6-F090E17E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8712-F3A8-4FCD-8E34-3894ECE03712}" type="datetimeFigureOut">
              <a:rPr lang="nl-NL" smtClean="0"/>
              <a:t>17-2-2022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EBF54BA-EC0D-4959-8390-F91ECF95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7093210-6AE5-4176-A0E0-A80F986B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8EBD-E4C3-4D70-90C9-6AB3E4161A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021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02DC1-F02B-4350-8A3C-CAAB2B30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E973CAD-1568-44D5-8550-563D5299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8712-F3A8-4FCD-8E34-3894ECE03712}" type="datetimeFigureOut">
              <a:rPr lang="nl-NL" smtClean="0"/>
              <a:t>17-2-2022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F6FC5FE-029E-4F6A-9847-9D773BBD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D3A4FCD-3EB8-4905-83AF-CEFD629C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8EBD-E4C3-4D70-90C9-6AB3E4161A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783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4052D74-D752-4EF0-B3EB-7A71E0F9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8712-F3A8-4FCD-8E34-3894ECE03712}" type="datetimeFigureOut">
              <a:rPr lang="nl-NL" smtClean="0"/>
              <a:t>17-2-2022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894B3A0-5F76-451C-8529-B562587A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224C68-E0FD-496F-A1A4-3E72CCD4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8EBD-E4C3-4D70-90C9-6AB3E4161A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785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783FC-9ED0-4FDE-B496-F39DA8D7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CFBE83-256B-451C-941D-613DB936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BAD80B1-73D4-46D6-AF5B-AA5405AE1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B48CD8-734A-4CD8-8215-3E1F4D69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8712-F3A8-4FCD-8E34-3894ECE03712}" type="datetimeFigureOut">
              <a:rPr lang="nl-NL" smtClean="0"/>
              <a:t>17-2-2022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8C76843-73C9-4F7A-9547-41060556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31EC25D-9334-4845-9482-B9634EB1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8EBD-E4C3-4D70-90C9-6AB3E4161A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864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134DF-F3A4-4676-8665-3BAA7074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F015131-2E4B-4056-8A5A-0375CFB70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306EA66-9E0E-4F4E-9802-BF8851E0D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525F9B-6AFC-4345-891C-4E202101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8712-F3A8-4FCD-8E34-3894ECE03712}" type="datetimeFigureOut">
              <a:rPr lang="nl-NL" smtClean="0"/>
              <a:t>17-2-2022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7B9570-243C-4CE7-9475-BCA84FEE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5E196D-80EA-4A88-9E68-D59175D6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8EBD-E4C3-4D70-90C9-6AB3E4161A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248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AA23EE0-4861-44D1-9093-3775038A9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E9F742-6853-43F8-971A-BB2EF47D4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519712-41A6-41DB-8E91-CDD38BA4F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C8712-F3A8-4FCD-8E34-3894ECE03712}" type="datetimeFigureOut">
              <a:rPr lang="nl-NL" smtClean="0"/>
              <a:t>17-2-2022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7E295A-BD28-444C-B896-7370FB4B4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4BC437-3465-426D-93B0-EC0FC2920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98EBD-E4C3-4D70-90C9-6AB3E4161A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114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2F086-E716-4580-94FA-45662606F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Meeting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Kaitlin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8575568-3124-4A58-989C-6AFBA25DA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Joren Janzing</a:t>
            </a:r>
          </a:p>
        </p:txBody>
      </p:sp>
    </p:spTree>
    <p:extLst>
      <p:ext uri="{BB962C8B-B14F-4D97-AF65-F5344CB8AC3E}">
        <p14:creationId xmlns:p14="http://schemas.microsoft.com/office/powerpoint/2010/main" val="167827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37ACD15D-286A-4F06-99D9-CE2FEDD63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5568" y="1251857"/>
            <a:ext cx="14203136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1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6D2CF91-74F7-49D7-9AB0-40F043A5E2EA}"/>
              </a:ext>
            </a:extLst>
          </p:cNvPr>
          <p:cNvSpPr txBox="1"/>
          <p:nvPr/>
        </p:nvSpPr>
        <p:spPr>
          <a:xfrm>
            <a:off x="1524000" y="642257"/>
            <a:ext cx="9503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Planning </a:t>
            </a:r>
            <a:r>
              <a:rPr lang="nl-NL" sz="2800" dirty="0" err="1"/>
              <a:t>for</a:t>
            </a:r>
            <a:r>
              <a:rPr lang="nl-NL" sz="2800" dirty="0"/>
              <a:t> </a:t>
            </a:r>
            <a:r>
              <a:rPr lang="nl-NL" sz="2800" dirty="0" err="1"/>
              <a:t>the</a:t>
            </a:r>
            <a:r>
              <a:rPr lang="nl-NL" sz="2800" dirty="0"/>
              <a:t> </a:t>
            </a:r>
            <a:r>
              <a:rPr lang="nl-NL" sz="2800" dirty="0" err="1"/>
              <a:t>coming</a:t>
            </a:r>
            <a:r>
              <a:rPr lang="nl-NL" sz="2800" dirty="0"/>
              <a:t> </a:t>
            </a:r>
            <a:r>
              <a:rPr lang="nl-NL" sz="2800" dirty="0" err="1"/>
              <a:t>days</a:t>
            </a:r>
            <a:r>
              <a:rPr lang="nl-NL" sz="2800" dirty="0"/>
              <a:t> </a:t>
            </a:r>
            <a:r>
              <a:rPr lang="nl-NL" sz="2800" dirty="0" err="1"/>
              <a:t>and</a:t>
            </a:r>
            <a:r>
              <a:rPr lang="nl-NL" sz="2800" dirty="0"/>
              <a:t> weeks?</a:t>
            </a:r>
          </a:p>
          <a:p>
            <a:r>
              <a:rPr lang="nl-NL" sz="2800" dirty="0"/>
              <a:t>* The </a:t>
            </a:r>
            <a:r>
              <a:rPr lang="nl-NL" sz="2800" dirty="0" err="1"/>
              <a:t>correlation</a:t>
            </a:r>
            <a:r>
              <a:rPr lang="nl-NL" sz="2800" dirty="0"/>
              <a:t> </a:t>
            </a:r>
            <a:r>
              <a:rPr lang="nl-NL" sz="2800" dirty="0" err="1"/>
              <a:t>maps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47075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E7212E5A-BDCB-4CBE-814F-7702C1B79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36" t="23180" r="58023" b="42346"/>
          <a:stretch/>
        </p:blipFill>
        <p:spPr>
          <a:xfrm>
            <a:off x="1395207" y="1117647"/>
            <a:ext cx="10089385" cy="4622706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07CE726-6861-4B6D-B179-AE394966F5C5}"/>
              </a:ext>
            </a:extLst>
          </p:cNvPr>
          <p:cNvSpPr txBox="1"/>
          <p:nvPr/>
        </p:nvSpPr>
        <p:spPr>
          <a:xfrm>
            <a:off x="3505200" y="198120"/>
            <a:ext cx="58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Wat is de lijn????</a:t>
            </a:r>
          </a:p>
        </p:txBody>
      </p:sp>
    </p:spTree>
    <p:extLst>
      <p:ext uri="{BB962C8B-B14F-4D97-AF65-F5344CB8AC3E}">
        <p14:creationId xmlns:p14="http://schemas.microsoft.com/office/powerpoint/2010/main" val="66982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663C7-F6ED-45AA-A15D-5252F70F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65672C-C6EE-45F0-9F3B-72DF8503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765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422E0-F60E-4CD9-9DA1-DBEF1575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One</a:t>
            </a:r>
            <a:r>
              <a:rPr lang="nl-NL" dirty="0"/>
              <a:t> member </a:t>
            </a:r>
            <a:r>
              <a:rPr lang="nl-NL" dirty="0" err="1"/>
              <a:t>Amundsen</a:t>
            </a:r>
            <a:r>
              <a:rPr lang="nl-NL" dirty="0"/>
              <a:t> Sea	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969B9DD-D43D-455F-B212-D4B393AED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6772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10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A35F36CC-ED56-4F77-A148-296350A4A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516" y="1415486"/>
            <a:ext cx="13958878" cy="4985314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9D2E264F-EA34-4758-BF9A-371F1C8CF2E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One member Amundsen Sea	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277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357477DA-4D04-4572-99A9-415090D79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9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D80E3-CBCC-44D4-AF2E-1D06EF98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585E4-7047-4CB4-A73F-DB42FDE91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effectively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Linux server?</a:t>
            </a:r>
            <a:br>
              <a:rPr lang="nl-NL" dirty="0"/>
            </a:br>
            <a:r>
              <a:rPr lang="nl-NL" dirty="0"/>
              <a:t>- </a:t>
            </a:r>
            <a:r>
              <a:rPr lang="nl-NL" dirty="0" err="1"/>
              <a:t>saving</a:t>
            </a:r>
            <a:r>
              <a:rPr lang="nl-NL" dirty="0"/>
              <a:t> </a:t>
            </a:r>
            <a:r>
              <a:rPr lang="nl-NL" dirty="0" err="1"/>
              <a:t>worktime</a:t>
            </a:r>
            <a:r>
              <a:rPr lang="nl-NL" dirty="0"/>
              <a:t>?</a:t>
            </a:r>
            <a:br>
              <a:rPr lang="nl-NL" dirty="0"/>
            </a:br>
            <a:r>
              <a:rPr lang="nl-NL" dirty="0"/>
              <a:t>- multiprocessing</a:t>
            </a:r>
          </a:p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best way </a:t>
            </a:r>
            <a:r>
              <a:rPr lang="nl-NL" dirty="0" err="1"/>
              <a:t>to</a:t>
            </a:r>
            <a:r>
              <a:rPr lang="nl-NL" dirty="0"/>
              <a:t> make a proper </a:t>
            </a:r>
            <a:r>
              <a:rPr lang="nl-NL" dirty="0" err="1"/>
              <a:t>correlation</a:t>
            </a:r>
            <a:r>
              <a:rPr lang="nl-NL" dirty="0"/>
              <a:t> map?</a:t>
            </a:r>
            <a:br>
              <a:rPr lang="nl-NL" dirty="0"/>
            </a:br>
            <a:r>
              <a:rPr lang="nl-NL" dirty="0"/>
              <a:t>- </a:t>
            </a:r>
            <a:r>
              <a:rPr lang="nl-NL" dirty="0" err="1"/>
              <a:t>Normalize</a:t>
            </a:r>
            <a:r>
              <a:rPr lang="nl-NL" dirty="0"/>
              <a:t> or </a:t>
            </a:r>
            <a:r>
              <a:rPr lang="nl-NL" dirty="0" err="1"/>
              <a:t>standardize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?</a:t>
            </a:r>
            <a:br>
              <a:rPr lang="nl-NL" dirty="0"/>
            </a:b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detrend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it</a:t>
            </a:r>
            <a:r>
              <a:rPr lang="nl-NL" dirty="0">
                <a:sym typeface="Wingdings" panose="05000000000000000000" pitchFamily="2" charset="2"/>
              </a:rPr>
              <a:t> (per member); </a:t>
            </a:r>
            <a:r>
              <a:rPr lang="nl-NL" dirty="0" err="1">
                <a:sym typeface="Wingdings" panose="05000000000000000000" pitchFamily="2" charset="2"/>
              </a:rPr>
              <a:t>piecewise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linear</a:t>
            </a:r>
            <a:r>
              <a:rPr lang="nl-NL" dirty="0">
                <a:sym typeface="Wingdings" panose="05000000000000000000" pitchFamily="2" charset="2"/>
              </a:rPr>
              <a:t>, </a:t>
            </a:r>
            <a:r>
              <a:rPr lang="nl-NL" dirty="0" err="1">
                <a:sym typeface="Wingdings" panose="05000000000000000000" pitchFamily="2" charset="2"/>
              </a:rPr>
              <a:t>higher</a:t>
            </a:r>
            <a:r>
              <a:rPr lang="nl-NL" dirty="0">
                <a:sym typeface="Wingdings" panose="05000000000000000000" pitchFamily="2" charset="2"/>
              </a:rPr>
              <a:t> order </a:t>
            </a:r>
            <a:r>
              <a:rPr lang="nl-NL" dirty="0" err="1">
                <a:sym typeface="Wingdings" panose="05000000000000000000" pitchFamily="2" charset="2"/>
              </a:rPr>
              <a:t>quadratic</a:t>
            </a:r>
            <a:r>
              <a:rPr lang="nl-NL" dirty="0">
                <a:sym typeface="Wingdings" panose="05000000000000000000" pitchFamily="2" charset="2"/>
              </a:rPr>
              <a:t>, </a:t>
            </a:r>
            <a:r>
              <a:rPr lang="nl-NL" dirty="0" err="1">
                <a:sym typeface="Wingdings" panose="05000000000000000000" pitchFamily="2" charset="2"/>
              </a:rPr>
              <a:t>longer</a:t>
            </a:r>
            <a:r>
              <a:rPr lang="nl-NL" dirty="0">
                <a:sym typeface="Wingdings" panose="05000000000000000000" pitchFamily="2" charset="2"/>
              </a:rPr>
              <a:t> term running </a:t>
            </a:r>
            <a:r>
              <a:rPr lang="nl-NL" dirty="0" err="1">
                <a:sym typeface="Wingdings" panose="05000000000000000000" pitchFamily="2" charset="2"/>
              </a:rPr>
              <a:t>mean</a:t>
            </a:r>
            <a:r>
              <a:rPr lang="nl-NL" dirty="0">
                <a:sym typeface="Wingdings" panose="05000000000000000000" pitchFamily="2" charset="2"/>
              </a:rPr>
              <a:t>, </a:t>
            </a:r>
            <a:r>
              <a:rPr lang="nl-NL" dirty="0" err="1">
                <a:sym typeface="Wingdings" panose="05000000000000000000" pitchFamily="2" charset="2"/>
              </a:rPr>
              <a:t>smoothing</a:t>
            </a:r>
            <a:r>
              <a:rPr lang="nl-NL" dirty="0">
                <a:sym typeface="Wingdings" panose="05000000000000000000" pitchFamily="2" charset="2"/>
              </a:rPr>
              <a:t>?; magnitude; </a:t>
            </a:r>
            <a:r>
              <a:rPr lang="nl-NL" dirty="0" err="1">
                <a:sym typeface="Wingdings" panose="05000000000000000000" pitchFamily="2" charset="2"/>
              </a:rPr>
              <a:t>Don’t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overfit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it</a:t>
            </a:r>
            <a:r>
              <a:rPr lang="nl-NL" dirty="0">
                <a:sym typeface="Wingdings" panose="05000000000000000000" pitchFamily="2" charset="2"/>
              </a:rPr>
              <a:t>!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nl-NL" dirty="0" err="1">
                <a:sym typeface="Wingdings" panose="05000000000000000000" pitchFamily="2" charset="2"/>
              </a:rPr>
              <a:t>Isobath</a:t>
            </a:r>
            <a:r>
              <a:rPr lang="nl-NL" dirty="0">
                <a:sym typeface="Wingdings" panose="05000000000000000000" pitchFamily="2" charset="2"/>
              </a:rPr>
              <a:t> 1000m?</a:t>
            </a:r>
            <a:br>
              <a:rPr lang="nl-NL" dirty="0">
                <a:sym typeface="Wingdings" panose="05000000000000000000" pitchFamily="2" charset="2"/>
              </a:rPr>
            </a:br>
            <a:r>
              <a:rPr lang="nl-NL" dirty="0"/>
              <a:t>Vector field: </a:t>
            </a:r>
            <a:r>
              <a:rPr lang="nl-NL" dirty="0" err="1"/>
              <a:t>mean</a:t>
            </a:r>
            <a:r>
              <a:rPr lang="nl-NL" dirty="0"/>
              <a:t> wind </a:t>
            </a:r>
            <a:r>
              <a:rPr lang="nl-NL" dirty="0" err="1"/>
              <a:t>directions</a:t>
            </a:r>
            <a:r>
              <a:rPr lang="nl-NL" dirty="0"/>
              <a:t>. </a:t>
            </a:r>
            <a:br>
              <a:rPr lang="nl-NL" dirty="0"/>
            </a:br>
            <a:r>
              <a:rPr lang="nl-NL" dirty="0"/>
              <a:t>- How </a:t>
            </a:r>
            <a:r>
              <a:rPr lang="nl-NL" dirty="0" err="1"/>
              <a:t>to</a:t>
            </a:r>
            <a:r>
              <a:rPr lang="nl-NL" dirty="0"/>
              <a:t> make best </a:t>
            </a:r>
            <a:r>
              <a:rPr lang="nl-NL" dirty="0" err="1"/>
              <a:t>use</a:t>
            </a:r>
            <a:r>
              <a:rPr lang="nl-NL" dirty="0"/>
              <a:t> of </a:t>
            </a:r>
            <a:r>
              <a:rPr lang="nl-NL" dirty="0" err="1"/>
              <a:t>all</a:t>
            </a:r>
            <a:r>
              <a:rPr lang="nl-NL" dirty="0"/>
              <a:t> data?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data?</a:t>
            </a:r>
            <a:br>
              <a:rPr lang="nl-NL" dirty="0"/>
            </a:br>
            <a:r>
              <a:rPr lang="nl-NL" dirty="0"/>
              <a:t>- 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correct lag without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costing</a:t>
            </a:r>
            <a:r>
              <a:rPr lang="nl-NL" dirty="0"/>
              <a:t> </a:t>
            </a:r>
            <a:r>
              <a:rPr lang="nl-NL" dirty="0" err="1"/>
              <a:t>too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calculation</a:t>
            </a:r>
            <a:r>
              <a:rPr lang="nl-NL" dirty="0"/>
              <a:t> time? </a:t>
            </a:r>
          </a:p>
          <a:p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pictures are </a:t>
            </a:r>
            <a:r>
              <a:rPr lang="nl-NL" dirty="0" err="1"/>
              <a:t>based</a:t>
            </a:r>
            <a:r>
              <a:rPr lang="nl-NL" dirty="0"/>
              <a:t> on 4 ensemble members.</a:t>
            </a:r>
          </a:p>
          <a:p>
            <a:r>
              <a:rPr lang="nl-NL" dirty="0"/>
              <a:t>Later:</a:t>
            </a:r>
          </a:p>
          <a:p>
            <a:r>
              <a:rPr lang="nl-NL" dirty="0" err="1"/>
              <a:t>Zonal</a:t>
            </a:r>
            <a:r>
              <a:rPr lang="nl-NL" dirty="0"/>
              <a:t>, </a:t>
            </a:r>
            <a:r>
              <a:rPr lang="nl-NL" dirty="0" err="1"/>
              <a:t>meriodional</a:t>
            </a:r>
            <a:r>
              <a:rPr lang="nl-NL" dirty="0"/>
              <a:t>, speed </a:t>
            </a:r>
            <a:r>
              <a:rPr lang="nl-NL" dirty="0" err="1"/>
              <a:t>and</a:t>
            </a:r>
            <a:r>
              <a:rPr lang="nl-NL" dirty="0"/>
              <a:t> wind stress </a:t>
            </a:r>
            <a:r>
              <a:rPr lang="nl-NL" dirty="0" err="1"/>
              <a:t>curl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146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34F0AB7B-261C-4D98-99E9-8A6CFE87A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285" y="629464"/>
            <a:ext cx="7465429" cy="55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9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32311C60-722F-4329-A9DF-E3E69C417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14" y="470260"/>
            <a:ext cx="7889972" cy="59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3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BBEEB39-0226-4712-8A05-86D54F5CD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55F12BF4-2D8F-4B3C-988B-28C7FF14F0EA}"/>
              </a:ext>
            </a:extLst>
          </p:cNvPr>
          <p:cNvSpPr txBox="1"/>
          <p:nvPr/>
        </p:nvSpPr>
        <p:spPr>
          <a:xfrm>
            <a:off x="4690710" y="790192"/>
            <a:ext cx="1405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/>
              <a:t>Centered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53239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945CBCAA-A1AE-4346-9621-D2806C1E4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910"/>
            <a:ext cx="12192000" cy="4864998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D0A10A9-85AC-4FA9-A1D9-790EAB3E7175}"/>
              </a:ext>
            </a:extLst>
          </p:cNvPr>
          <p:cNvSpPr txBox="1"/>
          <p:nvPr/>
        </p:nvSpPr>
        <p:spPr>
          <a:xfrm>
            <a:off x="4690710" y="501259"/>
            <a:ext cx="1405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/>
              <a:t>Centered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41651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0033436-6CAC-4859-9E7C-18E8A5662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F523D078-240D-49E7-A99A-88F353B89237}"/>
              </a:ext>
            </a:extLst>
          </p:cNvPr>
          <p:cNvSpPr txBox="1"/>
          <p:nvPr/>
        </p:nvSpPr>
        <p:spPr>
          <a:xfrm>
            <a:off x="4716380" y="588061"/>
            <a:ext cx="165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/>
              <a:t>Detrended</a:t>
            </a:r>
            <a:endParaRPr lang="nl-NL" sz="2400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08F45065-E17E-4374-A24C-737B35C760BF}"/>
              </a:ext>
            </a:extLst>
          </p:cNvPr>
          <p:cNvSpPr/>
          <p:nvPr/>
        </p:nvSpPr>
        <p:spPr>
          <a:xfrm>
            <a:off x="5293895" y="2444817"/>
            <a:ext cx="933650" cy="7218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012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E32544E6-3D79-4861-937B-34CD91CDA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9718"/>
            <a:ext cx="5976730" cy="2134547"/>
          </a:xfrm>
          <a:prstGeom prst="rect">
            <a:avLst/>
          </a:prstGeom>
        </p:spPr>
      </p:pic>
      <p:sp>
        <p:nvSpPr>
          <p:cNvPr id="4" name="Ovaal 3">
            <a:extLst>
              <a:ext uri="{FF2B5EF4-FFF2-40B4-BE49-F238E27FC236}">
                <a16:creationId xmlns:a16="http://schemas.microsoft.com/office/drawing/2014/main" id="{E44428FA-CD07-456E-9ACF-803855E051EB}"/>
              </a:ext>
            </a:extLst>
          </p:cNvPr>
          <p:cNvSpPr/>
          <p:nvPr/>
        </p:nvSpPr>
        <p:spPr>
          <a:xfrm>
            <a:off x="5293895" y="2444817"/>
            <a:ext cx="933650" cy="7218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E0ACE3A-E68A-4AB3-A852-9A73356F21B0}"/>
              </a:ext>
            </a:extLst>
          </p:cNvPr>
          <p:cNvSpPr txBox="1"/>
          <p:nvPr/>
        </p:nvSpPr>
        <p:spPr>
          <a:xfrm>
            <a:off x="4716380" y="424545"/>
            <a:ext cx="165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/>
              <a:t>Detrended</a:t>
            </a:r>
            <a:endParaRPr lang="nl-NL" sz="24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CF8232E-FBDD-4025-9294-EB9EAE1E55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" r="15089" b="829"/>
          <a:stretch/>
        </p:blipFill>
        <p:spPr>
          <a:xfrm>
            <a:off x="6738729" y="2689718"/>
            <a:ext cx="5000329" cy="23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3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023AB-CFD8-4B7E-804D-F5598B7E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properly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10FAE88-EF5D-46E9-9CC9-9B79E98AE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" r="15089" b="829"/>
          <a:stretch/>
        </p:blipFill>
        <p:spPr>
          <a:xfrm>
            <a:off x="1240972" y="1886631"/>
            <a:ext cx="9285514" cy="431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429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169</Words>
  <Application>Microsoft Office PowerPoint</Application>
  <PresentationFormat>Breedbeeld</PresentationFormat>
  <Paragraphs>21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Kantoorthema</vt:lpstr>
      <vt:lpstr>Meeting with Kaitlin</vt:lpstr>
      <vt:lpstr>Questions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Not working properly</vt:lpstr>
      <vt:lpstr>PowerPoint-presentatie</vt:lpstr>
      <vt:lpstr>PowerPoint-presentatie</vt:lpstr>
      <vt:lpstr>PowerPoint-presentatie</vt:lpstr>
      <vt:lpstr>Extra</vt:lpstr>
      <vt:lpstr>One member Amundsen Sea 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Roderik and Kaitlin</dc:title>
  <dc:creator>Janzing, G.W. (Joren)</dc:creator>
  <cp:lastModifiedBy>Janzing, G.W. (Joren)</cp:lastModifiedBy>
  <cp:revision>9</cp:revision>
  <dcterms:created xsi:type="dcterms:W3CDTF">2022-02-14T16:34:32Z</dcterms:created>
  <dcterms:modified xsi:type="dcterms:W3CDTF">2022-02-17T17:48:20Z</dcterms:modified>
</cp:coreProperties>
</file>