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DDD29-E0EC-40E6-B39C-ACD0A0F30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54A425-6830-403E-BF9E-44BB5269E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9B09B4-89AC-40B5-B725-A3FFCE02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36EBD5-D596-45E2-822D-30A86EFC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3F3526-4D0A-442F-BA1A-622B8B1C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88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66BA5-F3A5-4CD3-9482-1A193381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338700D-06A9-4F56-9ADD-497B558A8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E7055BC-8DF6-40A6-A96B-A2959FD9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D83F00-27A8-4FB5-9D51-F25871B4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D76483-4680-4B6F-9ED4-F8A687B5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11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0625BE0-8D5D-4E77-83CD-23E2B04CD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01ED99-7AB1-4A2C-8BD3-51C1E60B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1AE147-E371-4487-A313-8F82512D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E614F6-61BC-411F-AB18-CFAB8692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5F156B-69E9-456E-9394-41F4FA8A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6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47855-4303-4971-94D7-253ADF72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66B3D9-47D1-46A5-9ABF-4C14776D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EC1398-8FEF-421F-811B-63D974BB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7DC75C-C294-47DD-A3DD-07D2AEDD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207126-A651-47AB-AB78-7E9C8F54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20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4AD7-8883-451F-91DF-61E226E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1F05D7-32A3-4B6D-A1A0-24409691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183EB0-8D80-4206-8E1D-19315993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913D5FD-AD75-4B82-A7CB-E0F0EE52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993D35-D683-4814-90B8-1D80377E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99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6854D-F777-4B46-9F86-B670EB25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4EE063D-EDA8-42A5-BF48-F5CBA12E0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0948-4FE4-478F-A119-F8E420420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00D0163-4ACC-4DEA-B389-F934C93A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5FE26A-C465-4B4F-BE26-B31BC241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480B3F-2150-4B52-94D6-00168659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02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98383-E40D-4366-97FD-08A371D4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E49549-9FC4-4F2C-B8C6-F49F20F0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E8CEC74-E3B7-42B8-99B8-3AB03516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8D91680-271C-47A6-B0C4-3EE0A107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0D9AA82-3D46-4F3E-A2AD-54559E469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6B0413F-3DE7-4847-B75F-8BB93A16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8A90AC6-79C5-4E3F-8A69-388C6F5F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BCD5ADF-7A1A-4347-BEF4-C0FAC5AB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374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D370B-5FBA-4412-AFDD-4446CE0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E9BB2B9-63BD-47BF-B328-818F6FE1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E1EC0C-4FEF-4DD7-8603-41021210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8A5D23-2061-4441-AF1D-A3230B03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11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4DCC950-BFC1-4D2C-9A59-BB79BB6D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2A9577-AD2F-491E-A6A1-DFD3AB91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EA60C3-7DFE-45C7-B66B-B41AA7AC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10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69506-E7A9-4B45-914D-1B215394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AEDB63-B55C-4409-BA0F-ADB98147A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B7597F-23ED-4FF6-9417-18BC551D4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185182-4FBF-424B-B3F2-8E61855D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CF9FA3-2BA9-4700-825D-DA70AB75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013B04-ACED-4E78-8EB0-9930CD06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84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3FA4A-34FF-4292-BAA1-24C30AAB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B02B109-12A2-40A6-A23A-AB92B3FE9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41B5B3-B1DF-4EFF-AA24-77B24B63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637A0A-7D1B-47FC-AB15-A0AE2683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AF6356-C6BC-4E1C-8505-7395550A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0C17ED5-6693-4C4D-BFAD-36328976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73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6056138-4A9B-4A8F-9301-07B0B3CB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6EA7F0-BD05-4DEF-812F-5C9350183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ED0BF3-4508-4585-A763-50E760AC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34A2-5FC4-4ECD-B82F-C4ACC7D3824C}" type="datetimeFigureOut">
              <a:rPr lang="nl-NL" smtClean="0"/>
              <a:t>8-4-2022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3DE948-050C-4C52-B31B-85CC850F2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050279-69A0-49A0-A7D9-784CA846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D0294-ED99-41A4-8E33-D1C7752E39A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E886B7-E0F2-477F-AE8E-405308A4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77" y="149225"/>
            <a:ext cx="9897646" cy="526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65A54BB5-798F-425A-8D3F-3B78F48DA199}"/>
              </a:ext>
            </a:extLst>
          </p:cNvPr>
          <p:cNvSpPr txBox="1"/>
          <p:nvPr/>
        </p:nvSpPr>
        <p:spPr>
          <a:xfrm>
            <a:off x="4074160" y="5415280"/>
            <a:ext cx="564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 </a:t>
            </a:r>
            <a:r>
              <a:rPr lang="nl-NL" dirty="0" err="1"/>
              <a:t>looked</a:t>
            </a:r>
            <a:r>
              <a:rPr lang="nl-NL" dirty="0"/>
              <a:t> </a:t>
            </a:r>
            <a:r>
              <a:rPr lang="nl-NL" dirty="0" err="1"/>
              <a:t>mainly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zonal</a:t>
            </a:r>
            <a:r>
              <a:rPr lang="nl-NL" dirty="0"/>
              <a:t> flow in </a:t>
            </a:r>
            <a:r>
              <a:rPr lang="nl-NL" dirty="0" err="1"/>
              <a:t>the</a:t>
            </a:r>
            <a:r>
              <a:rPr lang="nl-NL" dirty="0"/>
              <a:t> blue </a:t>
            </a:r>
            <a:r>
              <a:rPr lang="nl-NL" dirty="0" err="1"/>
              <a:t>boxes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210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BEE68B6-FD0B-41C1-B592-851DDDF3A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36" r="44121" b="980"/>
          <a:stretch/>
        </p:blipFill>
        <p:spPr>
          <a:xfrm>
            <a:off x="5719776" y="1085367"/>
            <a:ext cx="6248704" cy="352552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48339115-A20C-424D-9853-25A90B5BF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" t="1043" r="50547" b="66783"/>
          <a:stretch/>
        </p:blipFill>
        <p:spPr>
          <a:xfrm>
            <a:off x="528320" y="1085367"/>
            <a:ext cx="4867706" cy="3630625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20F59E19-D7BC-4AFA-87FD-3B5F63342FB4}"/>
              </a:ext>
            </a:extLst>
          </p:cNvPr>
          <p:cNvSpPr txBox="1"/>
          <p:nvPr/>
        </p:nvSpPr>
        <p:spPr>
          <a:xfrm>
            <a:off x="6573520" y="4826675"/>
            <a:ext cx="381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Large </a:t>
            </a:r>
            <a:r>
              <a:rPr lang="nl-NL" dirty="0" err="1"/>
              <a:t>variability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members, but ensemble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</a:t>
            </a:r>
            <a:r>
              <a:rPr lang="nl-NL" dirty="0" err="1"/>
              <a:t>follows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IPO </a:t>
            </a:r>
            <a:r>
              <a:rPr lang="nl-NL" dirty="0" err="1"/>
              <a:t>roughly</a:t>
            </a:r>
            <a:r>
              <a:rPr lang="nl-NL" dirty="0"/>
              <a:t>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.</a:t>
            </a:r>
          </a:p>
          <a:p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Everything</a:t>
            </a:r>
            <a:r>
              <a:rPr lang="nl-NL" dirty="0"/>
              <a:t> is </a:t>
            </a:r>
            <a:r>
              <a:rPr lang="nl-NL" dirty="0" err="1"/>
              <a:t>smoothed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60 </a:t>
            </a:r>
            <a:r>
              <a:rPr lang="nl-NL" dirty="0" err="1"/>
              <a:t>month</a:t>
            </a:r>
            <a:r>
              <a:rPr lang="nl-NL" dirty="0"/>
              <a:t> running </a:t>
            </a:r>
            <a:r>
              <a:rPr lang="nl-NL" dirty="0" err="1"/>
              <a:t>mean</a:t>
            </a:r>
            <a:r>
              <a:rPr lang="nl-NL" dirty="0"/>
              <a:t>,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subtracting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25 </a:t>
            </a:r>
            <a:r>
              <a:rPr lang="nl-NL" dirty="0" err="1"/>
              <a:t>year</a:t>
            </a:r>
            <a:r>
              <a:rPr lang="nl-NL" dirty="0"/>
              <a:t> running </a:t>
            </a:r>
            <a:r>
              <a:rPr lang="nl-NL" dirty="0" err="1"/>
              <a:t>mean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43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FBEE113-B33B-454E-8E5A-03E35648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647700"/>
            <a:ext cx="101822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10E43C31-1F11-47CC-BFE9-45A8AF888E99}"/>
              </a:ext>
            </a:extLst>
          </p:cNvPr>
          <p:cNvSpPr txBox="1"/>
          <p:nvPr/>
        </p:nvSpPr>
        <p:spPr>
          <a:xfrm>
            <a:off x="3215638" y="3786174"/>
            <a:ext cx="6273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Ensemble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Patterns</a:t>
            </a:r>
            <a:r>
              <a:rPr lang="nl-NL" dirty="0"/>
              <a:t> (5 </a:t>
            </a:r>
            <a:r>
              <a:rPr lang="nl-NL" dirty="0" err="1"/>
              <a:t>year</a:t>
            </a:r>
            <a:r>
              <a:rPr lang="nl-NL" dirty="0"/>
              <a:t> running </a:t>
            </a:r>
            <a:r>
              <a:rPr lang="nl-NL" dirty="0" err="1"/>
              <a:t>mean</a:t>
            </a:r>
            <a:r>
              <a:rPr lang="nl-NL" dirty="0"/>
              <a:t>). In </a:t>
            </a:r>
            <a:r>
              <a:rPr lang="nl-NL" dirty="0" err="1"/>
              <a:t>this</a:t>
            </a:r>
            <a:r>
              <a:rPr lang="nl-NL" dirty="0"/>
              <a:t> case, </a:t>
            </a:r>
            <a:r>
              <a:rPr lang="nl-NL" dirty="0" err="1"/>
              <a:t>zonal</a:t>
            </a:r>
            <a:r>
              <a:rPr lang="nl-NL" dirty="0"/>
              <a:t> flow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left</a:t>
            </a:r>
            <a:r>
              <a:rPr lang="nl-NL" dirty="0"/>
              <a:t> blue box is </a:t>
            </a:r>
            <a:r>
              <a:rPr lang="nl-NL" dirty="0" err="1"/>
              <a:t>used</a:t>
            </a:r>
            <a:r>
              <a:rPr lang="nl-NL" dirty="0"/>
              <a:t>. Bottom </a:t>
            </a:r>
            <a:r>
              <a:rPr lang="nl-NL" dirty="0" err="1"/>
              <a:t>current</a:t>
            </a:r>
            <a:r>
              <a:rPr lang="nl-NL" dirty="0"/>
              <a:t> is </a:t>
            </a:r>
            <a:r>
              <a:rPr lang="nl-NL" dirty="0" err="1"/>
              <a:t>average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lowest</a:t>
            </a:r>
            <a:r>
              <a:rPr lang="nl-NL" dirty="0"/>
              <a:t> 100m </a:t>
            </a:r>
            <a:r>
              <a:rPr lang="nl-NL" dirty="0" err="1"/>
              <a:t>above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bed.</a:t>
            </a:r>
          </a:p>
        </p:txBody>
      </p:sp>
    </p:spTree>
    <p:extLst>
      <p:ext uri="{BB962C8B-B14F-4D97-AF65-F5344CB8AC3E}">
        <p14:creationId xmlns:p14="http://schemas.microsoft.com/office/powerpoint/2010/main" val="1705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F9F3BC0B-764F-4318-98F1-A92F3538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32" y="143691"/>
            <a:ext cx="5720998" cy="272193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18A6AFA-FA04-4406-A1F8-1D006F2E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" y="3143634"/>
            <a:ext cx="1001077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DE2BAE8-A1FF-4F70-BBB0-084A5D51AA43}"/>
              </a:ext>
            </a:extLst>
          </p:cNvPr>
          <p:cNvSpPr txBox="1"/>
          <p:nvPr/>
        </p:nvSpPr>
        <p:spPr>
          <a:xfrm>
            <a:off x="6593840" y="488993"/>
            <a:ext cx="290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Member 19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show a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pattern</a:t>
            </a:r>
            <a:r>
              <a:rPr lang="nl-NL" dirty="0"/>
              <a:t> in </a:t>
            </a:r>
            <a:r>
              <a:rPr lang="nl-NL" dirty="0" err="1"/>
              <a:t>melt</a:t>
            </a:r>
            <a:r>
              <a:rPr lang="nl-NL" dirty="0"/>
              <a:t> as </a:t>
            </a:r>
            <a:r>
              <a:rPr lang="nl-NL" dirty="0" err="1"/>
              <a:t>what</a:t>
            </a:r>
            <a:r>
              <a:rPr lang="nl-NL" dirty="0"/>
              <a:t> ERA5 </a:t>
            </a:r>
            <a:r>
              <a:rPr lang="nl-NL" dirty="0" err="1"/>
              <a:t>simulation</a:t>
            </a:r>
            <a:r>
              <a:rPr lang="nl-NL" dirty="0"/>
              <a:t> shows.;</a:t>
            </a:r>
          </a:p>
          <a:p>
            <a:endParaRPr lang="nl-NL" dirty="0"/>
          </a:p>
          <a:p>
            <a:r>
              <a:rPr lang="nl-NL" dirty="0"/>
              <a:t>Here </a:t>
            </a:r>
            <a:r>
              <a:rPr lang="nl-NL" dirty="0" err="1"/>
              <a:t>zonal</a:t>
            </a:r>
            <a:r>
              <a:rPr lang="nl-NL" dirty="0"/>
              <a:t> flow in </a:t>
            </a:r>
            <a:r>
              <a:rPr lang="nl-NL" dirty="0" err="1"/>
              <a:t>the</a:t>
            </a:r>
            <a:r>
              <a:rPr lang="nl-NL" dirty="0"/>
              <a:t> top right blue box is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bottom</a:t>
            </a:r>
            <a:r>
              <a:rPr lang="nl-NL" dirty="0"/>
              <a:t> </a:t>
            </a:r>
            <a:r>
              <a:rPr lang="nl-NL" dirty="0" err="1"/>
              <a:t>currents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95052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116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Janzing, G.W. (Joren)</dc:creator>
  <cp:lastModifiedBy>Janzing, G.W. (Joren)</cp:lastModifiedBy>
  <cp:revision>2</cp:revision>
  <dcterms:created xsi:type="dcterms:W3CDTF">2022-04-07T15:16:33Z</dcterms:created>
  <dcterms:modified xsi:type="dcterms:W3CDTF">2022-04-08T10:59:36Z</dcterms:modified>
</cp:coreProperties>
</file>