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2" r:id="rId4"/>
    <p:sldId id="257" r:id="rId5"/>
    <p:sldId id="259" r:id="rId6"/>
    <p:sldId id="267" r:id="rId7"/>
    <p:sldId id="263" r:id="rId8"/>
    <p:sldId id="265" r:id="rId9"/>
    <p:sldId id="266" r:id="rId10"/>
    <p:sldId id="268" r:id="rId11"/>
    <p:sldId id="272" r:id="rId12"/>
    <p:sldId id="269" r:id="rId13"/>
    <p:sldId id="264" r:id="rId14"/>
    <p:sldId id="261" r:id="rId15"/>
    <p:sldId id="270" r:id="rId16"/>
    <p:sldId id="271" r:id="rId17"/>
    <p:sldId id="273" r:id="rId18"/>
    <p:sldId id="260" r:id="rId19"/>
    <p:sldId id="274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0CB25-7261-4823-B04D-BFA7ADCBBCA6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E1D9-E498-4136-8B72-7F6A7C4DB2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66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E1D9-E498-4136-8B72-7F6A7C4DB25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2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DB968-1BE1-4CE7-9277-BD194044E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710FB5-723C-4B53-B620-F6D806DE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E78D23-7197-484F-A0C0-00B0A25A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62BDC0-0CD5-434A-A02D-1363E977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58962C-D49B-4182-9079-27493842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0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E3A34-1F21-4AF9-9485-5E587A6D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8DDE8B-8DB8-4CAA-A5B4-97DCD608C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0F1075-3D6E-484D-BED8-B7FCB1FF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F22D71-DE60-4460-A6C0-0463EE5D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7647B4-90E2-419A-B50C-5465101F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197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62133BC-17B9-445C-81C5-E2BF90729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FD6ECE8-E569-4DC1-93F0-51688332E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23493F-AFE0-4640-9743-ABB204F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77B23B-4C8A-4DF9-BCB6-A2D21643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D51501-FBCA-43A5-A079-E55BB8C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284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FC5D8-6ECC-40BC-BA01-A8FA5C42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101669-C8A3-4965-A060-C88F7D3B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30F467-DEBC-4D73-88E3-2CBA9598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39ADB2-4235-416A-A3A2-2023B066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3988A8-A6D3-4868-8A92-C3AE9EBD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990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96BBA-069F-4B74-8195-E6708A2C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4356C6-B931-4501-861B-C28E8C3A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48A68E-BAC6-414D-ABBE-D811C3DE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A1CFC-1223-467F-A08B-64C501B3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D76DA5-B1F1-4ADE-9471-34C090C4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6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A52B1-D94C-4895-A271-F42E111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FE883B-C7AE-4776-B152-E74867E0E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68BF2C-84E5-43C1-810B-415A3C034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40C32E6-380A-4BC3-8FA2-1E01BCCA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760F7B-458A-492D-9722-E94A1FB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134860-5115-43CA-926C-AF2BD833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08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3C7CF-A54E-489E-AE3E-A4749AA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66F2D8-1A91-45D2-94DC-F0D04427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2CFE38B-5606-494F-BAAA-109A1CD8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17E3817-422A-4FCB-B777-0597FDF79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B8AF9CB-9B82-4247-A3BB-6FFB07902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9B8AB6F-0249-4362-B2C1-B3B552D4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8FC2036-73EF-4A19-B4C1-59D7377D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B1C77A-40E9-4F56-AF4D-0E0073D0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49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BFCA-93AD-430F-ACFD-7BE14070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C1033F6-C02D-45EB-BB8B-58B171F1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25AE20B-35D6-40AE-92F6-B5BB478E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71509F-CCFC-450F-8F8E-3FF54DCB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02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2664A4B-B25B-46DE-B606-975118F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5BEECEF-2964-45ED-A41E-D50AB101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8B0398-FD86-4B66-AD64-13B74204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2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A223A-E0D6-40B6-AC9E-9DAFC30E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ED1AF1-81F4-481B-BED3-F8FA207E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85835B-3D1A-4403-96B7-98F984137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49D50D-4AD6-4890-9ABD-5C407355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3665AD-C42E-4F26-8712-7E599A8A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86B380-B5AF-43F8-A2C9-B721EBE0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52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0060-D98B-4899-A685-284FEE95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36DDE88-4B12-48D6-9306-A4A45D7FB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1110023-B92A-497E-A6C8-AC1AF978D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F41887-ACF8-4E72-B498-C4A637F5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70E2FEB-00DD-4D74-8838-91D113FA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7BE9DB-6340-4CA9-A8C2-6E3BC44B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4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F365345-0352-4221-A79C-CDFBCEDB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7EA278-C495-477A-9D0F-BDC1987D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EB6D36-1170-49CF-9C84-722304847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36334-F407-4D12-8A7F-E6425CB5069A}" type="datetimeFigureOut">
              <a:rPr lang="nl-NL" smtClean="0"/>
              <a:t>25-4-2022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F4219-3953-4A37-90E8-A3112770A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8D91E4-15DF-4469-B256-A2F8D010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98E3-2681-4C47-A3EA-DB0B13C5CD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55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40FA7-F77E-4112-A0A0-52512B5BE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updates </a:t>
            </a:r>
            <a:r>
              <a:rPr lang="nl-NL" dirty="0" err="1"/>
              <a:t>for</a:t>
            </a:r>
            <a:r>
              <a:rPr lang="nl-NL" dirty="0"/>
              <a:t> Alessandro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8D37DA-977A-416C-9048-640DF47C3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Joren</a:t>
            </a:r>
          </a:p>
        </p:txBody>
      </p:sp>
    </p:spTree>
    <p:extLst>
      <p:ext uri="{BB962C8B-B14F-4D97-AF65-F5344CB8AC3E}">
        <p14:creationId xmlns:p14="http://schemas.microsoft.com/office/powerpoint/2010/main" val="402282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2EFC71C-3BC5-4A1B-BB8E-B3459CE66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6C794E9-8656-45CD-B1B2-A0AAE97E6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4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46B4B77-3210-463A-B521-188C5F8F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7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5A35D-E5CC-4A75-92FD-8CDF45D22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Different Member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F01883-C930-4C47-85FB-06F957AA4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942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F0B0207-59E7-4097-A756-592817726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6" y="985982"/>
            <a:ext cx="9355987" cy="488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7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B3A6CCC3-6AD4-4F0C-B13F-51989F4DE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03F5838-2FC3-426F-AC60-EE596ABE0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789214"/>
            <a:ext cx="10559142" cy="52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82A1827-8E5D-4CFC-B889-A0F748762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8082B12-8CCE-447B-9A7A-E2FD4835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6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5610B890-13F6-4AFE-A28B-900D187A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51"/>
            <a:ext cx="12192000" cy="66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8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47A953-9F8B-4C6C-889F-4EA8ACA1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67061"/>
            <a:ext cx="10214120" cy="61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5A35D-E5CC-4A75-92FD-8CDF45D22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Ensemble </a:t>
            </a:r>
            <a:r>
              <a:rPr lang="nl-NL" dirty="0" err="1"/>
              <a:t>Mean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F01883-C930-4C47-85FB-06F957AA4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80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F0B4F9F-A6C9-4F53-B5AA-30F10E8A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1"/>
            <a:ext cx="6019799" cy="390352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58B2929-6614-4EF4-8487-206F24A38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13" y="4055922"/>
            <a:ext cx="7204352" cy="285727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EF6A3C2-77E3-4A61-82B4-A1202D70C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79" y="-115876"/>
            <a:ext cx="7606821" cy="45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F0B4F9F-A6C9-4F53-B5AA-30F10E8A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351" y="0"/>
            <a:ext cx="6019799" cy="390352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64122DF-4511-46B6-8EB9-321BAACFD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64" y="0"/>
            <a:ext cx="8108126" cy="40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0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7AD8FC9-C39D-4473-B6F1-6764A5689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91" y="938809"/>
            <a:ext cx="5384578" cy="373116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F93D7A0-8246-4672-B4D7-904E2C285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938809"/>
            <a:ext cx="7881258" cy="39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5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5A35D-E5CC-4A75-92FD-8CDF45D22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Member 19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F01883-C930-4C47-85FB-06F957AA4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127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C045E45-8E04-4803-B84B-C479F1B8E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18" y="1420460"/>
            <a:ext cx="8443164" cy="401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0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0277C67-6250-439E-BCC5-0B7EC24F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780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</Words>
  <Application>Microsoft Office PowerPoint</Application>
  <PresentationFormat>Breedbeeld</PresentationFormat>
  <Paragraphs>6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Some updates for Alessandro</vt:lpstr>
      <vt:lpstr>PowerPoint-presentatie</vt:lpstr>
      <vt:lpstr>Ensemble Mean</vt:lpstr>
      <vt:lpstr>PowerPoint-presentatie</vt:lpstr>
      <vt:lpstr>PowerPoint-presentatie</vt:lpstr>
      <vt:lpstr>PowerPoint-presentatie</vt:lpstr>
      <vt:lpstr>Member 19</vt:lpstr>
      <vt:lpstr>PowerPoint-presentatie</vt:lpstr>
      <vt:lpstr>PowerPoint-presentatie</vt:lpstr>
      <vt:lpstr>PowerPoint-presentatie</vt:lpstr>
      <vt:lpstr>PowerPoint-presentatie</vt:lpstr>
      <vt:lpstr>PowerPoint-presentatie</vt:lpstr>
      <vt:lpstr>Different Member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updates for Alessandro</dc:title>
  <dc:creator>Janzing, G.W. (Joren)</dc:creator>
  <cp:lastModifiedBy>Janzing, G.W. (Joren)</cp:lastModifiedBy>
  <cp:revision>6</cp:revision>
  <dcterms:created xsi:type="dcterms:W3CDTF">2022-04-25T12:48:40Z</dcterms:created>
  <dcterms:modified xsi:type="dcterms:W3CDTF">2022-04-25T16:12:59Z</dcterms:modified>
</cp:coreProperties>
</file>