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33" r:id="rId5"/>
    <p:sldId id="258" r:id="rId6"/>
    <p:sldId id="260" r:id="rId7"/>
    <p:sldId id="325" r:id="rId8"/>
    <p:sldId id="330" r:id="rId9"/>
    <p:sldId id="261" r:id="rId10"/>
    <p:sldId id="334" r:id="rId11"/>
    <p:sldId id="331" r:id="rId12"/>
    <p:sldId id="335" r:id="rId13"/>
    <p:sldId id="336" r:id="rId14"/>
    <p:sldId id="338" r:id="rId15"/>
    <p:sldId id="337" r:id="rId16"/>
    <p:sldId id="332" r:id="rId17"/>
    <p:sldId id="329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0671-3E99-E15A-AC66-5514C1AD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833BC1-C219-798A-ECD9-088CEACF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8ABF5A-47F4-3A5F-C202-858977DC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B2BF51-AB78-EFF0-60E8-365744ED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E90747-93B6-F743-4F74-F079A646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53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97032-EA03-A1E9-322E-8B0C3FF9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0EFD85-1FAD-4F1C-5275-17856925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308678-E432-C83C-60E1-0D25D3CA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96AC0F-EB91-1997-241B-7B8962F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0A0290-E9DC-14EF-F906-53FE7C5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6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AF9ABCA-486F-EFF4-4804-B694A3A21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CBFA5D-F375-C171-7D50-EB667827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2AF7CB-0C14-9E6F-5720-A2F5EEDC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FC0263-A331-CD8B-DE36-EE7E2AF1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AE7696-480F-7DEE-EDF1-E45440F8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2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11D13-65BC-30B6-16C3-26977FCD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2931FD-15B7-F601-49F9-2226DB2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009CC5-94F4-105C-DCF2-30415FAB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5B476C-DA1D-2087-9C8B-B5FEF429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32D4D3-DB88-9BB5-FA68-2BF15C00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2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D80C-D752-31EA-AA23-58A6F492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9BF105-960C-F75D-8117-53A96977B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478F44-B336-48E3-A085-7FFC7CC0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B8D38E-4C65-A394-7542-FE768CCA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E38940-63B2-B6EB-C0A3-9B823FB9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7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D049B-09B7-4DD6-9123-F7DC5C88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324F4-AB39-1F36-92B5-3A461BF8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103290-F7D7-ECCC-179E-991BC523E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24A20B-4F5E-DBA8-F94C-E299093D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5E91B8-28BD-AF17-6B8B-133760E6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F89033-0EC5-074F-0980-D60E8F98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65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79F11-2E00-4FC2-86DE-47A8F6B2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E998A3-B0A3-5D57-79A0-DA1649EA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8D9BAA-DA37-046A-A1C6-6BD0FC13B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F3E4414-9F50-1A03-8822-02794ECCF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A4884C-4C5E-D45D-3449-F1257F49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0429472-D08C-1A98-CB98-73EE483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20C6E28-6FE7-C2ED-51BD-AB825C1F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93DF2DA-8D82-B1EE-8D7E-0085C6F2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96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59F7-2305-4AF0-5A9C-923B8B26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12E59A-079D-F841-0452-A98A4FDA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322FF3F-AACD-DFEE-BBAD-B68F0C11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15AD49-1232-FD94-340C-2B9559F4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89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001E2A0-832B-89A5-AA51-FF578385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9B573D1-7598-4180-D2EF-5D51706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CF9711-1296-5550-83EB-DBD1657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49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E1DD2-443C-BE75-8F18-D734AFD7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8604-C171-E381-01EC-51619852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44B8CD-963D-9A66-CE96-E2537A75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B1CBBD-3348-CBAA-28C6-2CBA46A7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736048-4677-5A91-515A-FAC539B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8EB354-B16F-069F-6E4F-92B6EB1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3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E210D-AF61-E9F7-9393-E66F7F77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39B6F9-F1CC-5164-2F8E-4E94EF272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D588DA6-499E-6DAC-A100-12EC03CB1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9BE4C8-9662-2F11-E951-4554F50F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6A17A7-D491-690A-E685-531A4CAF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62485D-F0BC-04D0-ED7F-33381FFE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7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4845C2C-291C-81B6-D21F-C4A58B06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D0CE3C-0C46-00C9-C105-DAC19318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434DCA-3A7B-16AA-44A2-7F758EC66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668A-DC72-43AF-BE41-288AAA2210F0}" type="datetimeFigureOut">
              <a:rPr lang="nl-NL" smtClean="0"/>
              <a:t>17-8-2022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2E9F81-FBC9-88D4-7298-C0690170F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DF8BAB-0E3E-0338-D956-BC19E8FC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063D-DFAA-48B6-8CA4-5EEAE12ED7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857AE-D7DF-3E39-75C9-E985ACC83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Meeting 10-8-2022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1EAABD-DD2C-0642-F342-054F6EFD5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227118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5B4B0B0-DE92-4AF0-FB1F-66ADDFB7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59" y="0"/>
            <a:ext cx="10000342" cy="600020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9788409-2465-59B1-17E0-3586E5FA4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2"/>
            <a:ext cx="8563429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7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, elektronica, schermafbeelding&#10;&#10;Automatisch gegenereerde beschrijving">
            <a:extLst>
              <a:ext uri="{FF2B5EF4-FFF2-40B4-BE49-F238E27FC236}">
                <a16:creationId xmlns:a16="http://schemas.microsoft.com/office/drawing/2014/main" id="{5E4E5FBC-F360-42B7-D0FC-1BF5D112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6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9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C4B8E3D-98DE-90E1-CC90-31EF9501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89" y="593271"/>
            <a:ext cx="10419157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72EAB48-388D-04D9-8BFB-7BFC3ED4D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"/>
          <a:stretch/>
        </p:blipFill>
        <p:spPr>
          <a:xfrm>
            <a:off x="633664" y="555172"/>
            <a:ext cx="10924671" cy="57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7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1001632-EA40-E631-B8B3-C9CE32A9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5" y="413691"/>
            <a:ext cx="11585408" cy="60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020454F-AA03-996B-915F-2D36BC2E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40" y="191025"/>
            <a:ext cx="7179373" cy="647595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BDA9C3A-D2BF-8646-E285-9AA4BD94AD60}"/>
              </a:ext>
            </a:extLst>
          </p:cNvPr>
          <p:cNvSpPr txBox="1"/>
          <p:nvPr/>
        </p:nvSpPr>
        <p:spPr>
          <a:xfrm>
            <a:off x="653143" y="2274838"/>
            <a:ext cx="2754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Crucial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ensemble </a:t>
            </a:r>
            <a:r>
              <a:rPr lang="nl-NL" dirty="0" err="1"/>
              <a:t>mean</a:t>
            </a:r>
            <a:r>
              <a:rPr lang="nl-NL" dirty="0"/>
              <a:t>: </a:t>
            </a:r>
          </a:p>
          <a:p>
            <a:r>
              <a:rPr lang="nl-NL" dirty="0"/>
              <a:t>first 50ish </a:t>
            </a:r>
            <a:r>
              <a:rPr lang="nl-NL" dirty="0" err="1"/>
              <a:t>years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smaller </a:t>
            </a:r>
            <a:r>
              <a:rPr lang="nl-NL" dirty="0" err="1"/>
              <a:t>scale</a:t>
            </a:r>
            <a:r>
              <a:rPr lang="nl-NL" dirty="0"/>
              <a:t> features!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Possibly</a:t>
            </a:r>
            <a:r>
              <a:rPr lang="nl-NL" dirty="0"/>
              <a:t> a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climate</a:t>
            </a:r>
            <a:r>
              <a:rPr lang="nl-NL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5939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7D455-F656-DF74-C328-DD6E5BAA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D86D73-B2DF-357E-96C0-1F03A0EB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Are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aware</a:t>
            </a:r>
            <a:r>
              <a:rPr lang="nl-NL" dirty="0"/>
              <a:t> of </a:t>
            </a:r>
            <a:r>
              <a:rPr lang="nl-NL" dirty="0" err="1"/>
              <a:t>earlier</a:t>
            </a:r>
            <a:r>
              <a:rPr lang="nl-NL" dirty="0"/>
              <a:t> papers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suggest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  <a:p>
            <a:r>
              <a:rPr lang="nl-NL" dirty="0"/>
              <a:t>Lag issues… 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cumulative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?</a:t>
            </a:r>
          </a:p>
          <a:p>
            <a:r>
              <a:rPr lang="nl-NL" dirty="0" err="1"/>
              <a:t>Meridional</a:t>
            </a:r>
            <a:r>
              <a:rPr lang="nl-NL" dirty="0"/>
              <a:t> </a:t>
            </a:r>
            <a:r>
              <a:rPr lang="nl-NL" dirty="0" err="1"/>
              <a:t>winds</a:t>
            </a:r>
            <a:r>
              <a:rPr lang="nl-NL" dirty="0"/>
              <a:t>: </a:t>
            </a:r>
            <a:r>
              <a:rPr lang="nl-NL" dirty="0" err="1"/>
              <a:t>katabatic</a:t>
            </a:r>
            <a:r>
              <a:rPr lang="nl-NL" dirty="0"/>
              <a:t> or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ABSL?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Thomas </a:t>
            </a:r>
            <a:r>
              <a:rPr lang="nl-NL" dirty="0" err="1"/>
              <a:t>Bracegirdle</a:t>
            </a:r>
            <a:r>
              <a:rPr lang="nl-NL" dirty="0"/>
              <a:t>; Scott </a:t>
            </a:r>
            <a:r>
              <a:rPr lang="nl-NL" dirty="0" err="1"/>
              <a:t>Hosking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31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54FEA-E229-98EE-E7AE-F08B203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00616-63E1-1898-1840-535E5252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 of the document.</a:t>
            </a:r>
          </a:p>
          <a:p>
            <a:r>
              <a:rPr lang="en-US" dirty="0"/>
              <a:t>Idea for the baroclinic response? --&gt; how to show this? and how to show in the potential internal feedback?</a:t>
            </a:r>
          </a:p>
          <a:p>
            <a:r>
              <a:rPr lang="en-US" dirty="0"/>
              <a:t>Meridional wind: --&gt; katabatic or ABSL?</a:t>
            </a:r>
          </a:p>
          <a:p>
            <a:r>
              <a:rPr lang="en-US" dirty="0"/>
              <a:t>Alessandro: </a:t>
            </a:r>
            <a:r>
              <a:rPr lang="en-US" dirty="0" err="1"/>
              <a:t>OrcID</a:t>
            </a:r>
            <a:r>
              <a:rPr lang="en-US" dirty="0"/>
              <a:t>? </a:t>
            </a:r>
          </a:p>
          <a:p>
            <a:r>
              <a:rPr lang="en-US" dirty="0"/>
              <a:t>Memory on HPC? --&gt; especially if I need to read Archer 2 still....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Now 866 Gb out of 1024 Gb.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Should I use different approach?</a:t>
            </a:r>
          </a:p>
          <a:p>
            <a:r>
              <a:rPr lang="en-US"/>
              <a:t>Adam </a:t>
            </a:r>
            <a:r>
              <a:rPr lang="en-US" dirty="0"/>
              <a:t>(check how much holiday I still have!)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01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54FEA-E229-98EE-E7AE-F08B203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00616-63E1-1898-1840-535E5252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mainly writing (new geometry).</a:t>
            </a:r>
          </a:p>
          <a:p>
            <a:r>
              <a:rPr lang="en-US" dirty="0"/>
              <a:t>Structure of the document.</a:t>
            </a:r>
          </a:p>
          <a:p>
            <a:r>
              <a:rPr lang="en-US" dirty="0"/>
              <a:t>Idea for the baroclinic response? --&gt; how to show this? and how to show in the potential internal feedback?</a:t>
            </a:r>
          </a:p>
          <a:p>
            <a:r>
              <a:rPr lang="en-US" dirty="0"/>
              <a:t>Meridional wind: --&gt; katabatic or ABSL?</a:t>
            </a:r>
          </a:p>
          <a:p>
            <a:r>
              <a:rPr lang="en-US" dirty="0"/>
              <a:t>Alessandro: </a:t>
            </a:r>
            <a:r>
              <a:rPr lang="en-US" dirty="0" err="1"/>
              <a:t>OrcID</a:t>
            </a:r>
            <a:r>
              <a:rPr lang="en-US" dirty="0"/>
              <a:t>?</a:t>
            </a:r>
          </a:p>
          <a:p>
            <a:r>
              <a:rPr lang="en-US" dirty="0"/>
              <a:t>Memory on HPC? --&gt; especially if I need to read Archer 2 still....</a:t>
            </a:r>
          </a:p>
          <a:p>
            <a:r>
              <a:rPr lang="en-US" dirty="0"/>
              <a:t>Adam. (</a:t>
            </a:r>
            <a:r>
              <a:rPr lang="en-US" dirty="0" err="1"/>
              <a:t>reken</a:t>
            </a:r>
            <a:r>
              <a:rPr lang="en-US" dirty="0"/>
              <a:t> even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vakantie</a:t>
            </a:r>
            <a:r>
              <a:rPr lang="en-US" dirty="0"/>
              <a:t> je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!)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1EAB4ECC-6B70-C089-FABF-21AB1939883F}"/>
              </a:ext>
            </a:extLst>
          </p:cNvPr>
          <p:cNvSpPr txBox="1"/>
          <p:nvPr/>
        </p:nvSpPr>
        <p:spPr>
          <a:xfrm>
            <a:off x="794660" y="1317169"/>
            <a:ext cx="3135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Splitting</a:t>
            </a:r>
            <a:r>
              <a:rPr lang="nl-NL" b="1" dirty="0"/>
              <a:t> </a:t>
            </a:r>
            <a:r>
              <a:rPr lang="nl-NL" b="1" dirty="0" err="1"/>
              <a:t>it</a:t>
            </a:r>
            <a:r>
              <a:rPr lang="nl-NL" b="1" dirty="0"/>
              <a:t> up </a:t>
            </a:r>
            <a:r>
              <a:rPr lang="nl-NL" b="1" dirty="0" err="1"/>
              <a:t>into</a:t>
            </a:r>
            <a:r>
              <a:rPr lang="nl-NL" b="1" dirty="0"/>
              <a:t> </a:t>
            </a:r>
            <a:r>
              <a:rPr lang="nl-NL" b="1" dirty="0" err="1"/>
              <a:t>an</a:t>
            </a:r>
            <a:r>
              <a:rPr lang="nl-NL" b="1" dirty="0"/>
              <a:t> </a:t>
            </a:r>
            <a:r>
              <a:rPr lang="nl-NL" b="1" dirty="0" err="1"/>
              <a:t>oceanic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atmospheric</a:t>
            </a:r>
            <a:r>
              <a:rPr lang="nl-NL" b="1" dirty="0"/>
              <a:t> part?</a:t>
            </a:r>
          </a:p>
          <a:p>
            <a:endParaRPr lang="nl-NL" b="1" dirty="0"/>
          </a:p>
          <a:p>
            <a:r>
              <a:rPr lang="nl-NL" b="1" dirty="0" err="1"/>
              <a:t>Results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</a:t>
            </a:r>
            <a:r>
              <a:rPr lang="nl-NL" b="1" dirty="0" err="1"/>
              <a:t>interpretation</a:t>
            </a:r>
            <a:r>
              <a:rPr lang="nl-NL" b="1" dirty="0"/>
              <a:t>?</a:t>
            </a:r>
          </a:p>
          <a:p>
            <a:endParaRPr lang="nl-NL" b="1" dirty="0"/>
          </a:p>
          <a:p>
            <a:r>
              <a:rPr lang="nl-NL" b="1" dirty="0"/>
              <a:t>1940s: </a:t>
            </a:r>
            <a:r>
              <a:rPr lang="nl-NL" b="1" dirty="0" err="1"/>
              <a:t>repetitive</a:t>
            </a:r>
            <a:r>
              <a:rPr lang="nl-NL" b="1" dirty="0"/>
              <a:t>..</a:t>
            </a:r>
          </a:p>
          <a:p>
            <a:endParaRPr lang="nl-NL" b="1" dirty="0"/>
          </a:p>
          <a:p>
            <a:r>
              <a:rPr lang="nl-NL" b="1" dirty="0" err="1"/>
              <a:t>Checking</a:t>
            </a:r>
            <a:r>
              <a:rPr lang="nl-NL" b="1" dirty="0"/>
              <a:t> </a:t>
            </a:r>
            <a:r>
              <a:rPr lang="nl-NL" b="1" dirty="0" err="1"/>
              <a:t>with</a:t>
            </a:r>
            <a:r>
              <a:rPr lang="nl-NL" b="1" dirty="0"/>
              <a:t> </a:t>
            </a:r>
            <a:r>
              <a:rPr lang="nl-NL" b="1" dirty="0" err="1"/>
              <a:t>reality</a:t>
            </a:r>
            <a:r>
              <a:rPr lang="nl-NL" b="1" dirty="0"/>
              <a:t>? </a:t>
            </a:r>
            <a:r>
              <a:rPr lang="nl-NL" b="1" dirty="0" err="1"/>
              <a:t>Where</a:t>
            </a:r>
            <a:r>
              <a:rPr lang="nl-NL" b="1" dirty="0"/>
              <a:t>?</a:t>
            </a:r>
          </a:p>
          <a:p>
            <a:r>
              <a:rPr lang="nl-NL" b="1" dirty="0"/>
              <a:t>- </a:t>
            </a:r>
            <a:r>
              <a:rPr lang="en-US" dirty="0"/>
              <a:t>1 month running mean (adds lag (does it?), but does not necessarily add to decadal variability?) of 5 year running mean. Double?</a:t>
            </a:r>
          </a:p>
          <a:p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455216C-6EA2-08FD-512D-FBCA4FF5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43" y="0"/>
            <a:ext cx="6218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BD1A3-0642-9E18-C924-7293207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Baroclinic</a:t>
            </a:r>
            <a:r>
              <a:rPr lang="nl-NL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35746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4E62F-6A12-1CBC-C532-974C04CE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baroclinic</a:t>
            </a:r>
            <a:r>
              <a:rPr lang="nl-NL" dirty="0"/>
              <a:t> response?</a:t>
            </a:r>
          </a:p>
        </p:txBody>
      </p:sp>
      <p:pic>
        <p:nvPicPr>
          <p:cNvPr id="6" name="Afbeelding 5" descr="Afbeelding met tekst, scherm, elektronica, schermafbeelding&#10;&#10;Automatisch gegenereerde beschrijving">
            <a:extLst>
              <a:ext uri="{FF2B5EF4-FFF2-40B4-BE49-F238E27FC236}">
                <a16:creationId xmlns:a16="http://schemas.microsoft.com/office/drawing/2014/main" id="{575D7A8F-3465-3479-A6D2-1B2DFBAC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78" y="120999"/>
            <a:ext cx="6522293" cy="456560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00A51B2-849D-6F27-4B55-445129297DFE}"/>
              </a:ext>
            </a:extLst>
          </p:cNvPr>
          <p:cNvSpPr txBox="1"/>
          <p:nvPr/>
        </p:nvSpPr>
        <p:spPr>
          <a:xfrm>
            <a:off x="1066800" y="1999569"/>
            <a:ext cx="2982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There</a:t>
            </a:r>
            <a:r>
              <a:rPr lang="nl-NL" dirty="0"/>
              <a:t> is at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response in </a:t>
            </a:r>
            <a:r>
              <a:rPr lang="nl-NL" dirty="0" err="1"/>
              <a:t>salinity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CDW, </a:t>
            </a:r>
            <a:r>
              <a:rPr lang="nl-NL" dirty="0" err="1"/>
              <a:t>so</a:t>
            </a:r>
            <a:r>
              <a:rPr lang="nl-NL" dirty="0"/>
              <a:t>: </a:t>
            </a:r>
          </a:p>
          <a:p>
            <a:pPr marL="285750" indent="-285750">
              <a:buFontTx/>
              <a:buChar char="-"/>
            </a:pPr>
            <a:r>
              <a:rPr lang="nl-NL" dirty="0"/>
              <a:t>top 300m?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Or look at </a:t>
            </a:r>
            <a:r>
              <a:rPr lang="nl-NL" dirty="0" err="1"/>
              <a:t>density</a:t>
            </a:r>
            <a:r>
              <a:rPr lang="nl-NL" dirty="0"/>
              <a:t> as a </a:t>
            </a:r>
            <a:r>
              <a:rPr lang="nl-NL" dirty="0" err="1"/>
              <a:t>whole</a:t>
            </a:r>
            <a:r>
              <a:rPr lang="nl-NL" dirty="0"/>
              <a:t> (</a:t>
            </a:r>
            <a:r>
              <a:rPr lang="nl-NL" dirty="0" err="1"/>
              <a:t>costs</a:t>
            </a:r>
            <a:r>
              <a:rPr lang="nl-NL" dirty="0"/>
              <a:t> a lot of computing…)</a:t>
            </a:r>
          </a:p>
          <a:p>
            <a:endParaRPr lang="nl-NL" dirty="0"/>
          </a:p>
          <a:p>
            <a:r>
              <a:rPr lang="nl-NL" dirty="0" err="1"/>
              <a:t>Isn’t</a:t>
            </a:r>
            <a:r>
              <a:rPr lang="nl-NL" dirty="0"/>
              <a:t> </a:t>
            </a:r>
            <a:r>
              <a:rPr lang="nl-NL" dirty="0" err="1"/>
              <a:t>density</a:t>
            </a:r>
            <a:r>
              <a:rPr lang="nl-NL" dirty="0"/>
              <a:t> </a:t>
            </a:r>
            <a:r>
              <a:rPr lang="nl-NL" dirty="0" err="1"/>
              <a:t>mainly</a:t>
            </a:r>
            <a:r>
              <a:rPr lang="nl-NL" dirty="0"/>
              <a:t> 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salinity</a:t>
            </a:r>
            <a:r>
              <a:rPr lang="nl-NL" dirty="0"/>
              <a:t> </a:t>
            </a:r>
            <a:r>
              <a:rPr lang="nl-NL" dirty="0" err="1"/>
              <a:t>anyway</a:t>
            </a:r>
            <a:r>
              <a:rPr lang="nl-NL" dirty="0"/>
              <a:t>?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F597BC2-0FD7-4F99-55A3-0E8D508D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44" y="4306379"/>
            <a:ext cx="4648200" cy="24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4E62F-6A12-1CBC-C532-974C04CE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baroclinic</a:t>
            </a:r>
            <a:r>
              <a:rPr lang="nl-NL" dirty="0"/>
              <a:t> response?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06310D2-B459-AD66-70CF-CB6CF01A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9" y="1448708"/>
            <a:ext cx="8115300" cy="54102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DF6CB96-CD8F-2EBF-E9B4-DBDCAD25CC77}"/>
              </a:ext>
            </a:extLst>
          </p:cNvPr>
          <p:cNvSpPr txBox="1"/>
          <p:nvPr/>
        </p:nvSpPr>
        <p:spPr>
          <a:xfrm>
            <a:off x="1045028" y="2424112"/>
            <a:ext cx="2982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Last time, </a:t>
            </a:r>
            <a:r>
              <a:rPr lang="nl-NL" dirty="0" err="1"/>
              <a:t>the</a:t>
            </a:r>
            <a:r>
              <a:rPr lang="nl-NL" dirty="0"/>
              <a:t> lag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check out….</a:t>
            </a:r>
          </a:p>
          <a:p>
            <a:pPr marL="285750" indent="-285750">
              <a:buFontTx/>
              <a:buChar char="-"/>
            </a:pPr>
            <a:r>
              <a:rPr lang="nl-NL" dirty="0"/>
              <a:t>Do I like </a:t>
            </a:r>
            <a:r>
              <a:rPr lang="nl-NL" dirty="0" err="1"/>
              <a:t>my</a:t>
            </a:r>
            <a:r>
              <a:rPr lang="nl-NL" dirty="0"/>
              <a:t> index </a:t>
            </a:r>
            <a:r>
              <a:rPr lang="nl-NL" dirty="0" err="1"/>
              <a:t>for</a:t>
            </a:r>
            <a:r>
              <a:rPr lang="nl-NL" dirty="0"/>
              <a:t> heat </a:t>
            </a:r>
            <a:r>
              <a:rPr lang="nl-NL" dirty="0" err="1"/>
              <a:t>advection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select proper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salinity</a:t>
            </a:r>
            <a:r>
              <a:rPr lang="nl-NL" dirty="0"/>
              <a:t> </a:t>
            </a:r>
            <a:r>
              <a:rPr lang="nl-NL" dirty="0" err="1"/>
              <a:t>forcing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 err="1"/>
              <a:t>Nevertheless</a:t>
            </a:r>
            <a:r>
              <a:rPr lang="nl-NL" dirty="0"/>
              <a:t>, I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imagine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has no effect at </a:t>
            </a:r>
            <a:r>
              <a:rPr lang="nl-NL" dirty="0" err="1"/>
              <a:t>all</a:t>
            </a:r>
            <a:r>
              <a:rPr lang="nl-NL" dirty="0"/>
              <a:t>. How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526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619BCBB2-C7FA-2BDE-4018-65479DBE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8" y="0"/>
            <a:ext cx="8811985" cy="721722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BA69666-EE76-32FB-426E-1A5D91983025}"/>
              </a:ext>
            </a:extLst>
          </p:cNvPr>
          <p:cNvSpPr txBox="1"/>
          <p:nvPr/>
        </p:nvSpPr>
        <p:spPr>
          <a:xfrm rot="16200000">
            <a:off x="3940629" y="193765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Latitude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D04820-91CF-F17D-623E-85DB241F5503}"/>
              </a:ext>
            </a:extLst>
          </p:cNvPr>
          <p:cNvSpPr txBox="1"/>
          <p:nvPr/>
        </p:nvSpPr>
        <p:spPr>
          <a:xfrm rot="16200000">
            <a:off x="4125295" y="475180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Latitude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BAED2BA-661F-CBCC-B33D-004755AA78F1}"/>
              </a:ext>
            </a:extLst>
          </p:cNvPr>
          <p:cNvSpPr txBox="1"/>
          <p:nvPr/>
        </p:nvSpPr>
        <p:spPr>
          <a:xfrm>
            <a:off x="642256" y="1799157"/>
            <a:ext cx="298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idea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partly</a:t>
            </a:r>
            <a:r>
              <a:rPr lang="nl-NL" dirty="0"/>
              <a:t> </a:t>
            </a:r>
            <a:r>
              <a:rPr lang="nl-NL" dirty="0" err="1"/>
              <a:t>self</a:t>
            </a:r>
            <a:r>
              <a:rPr lang="nl-NL" dirty="0"/>
              <a:t> </a:t>
            </a:r>
            <a:r>
              <a:rPr lang="nl-NL" dirty="0" err="1"/>
              <a:t>enforcing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5828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D2A3E-E760-E9F4-B8DA-4ADD9420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Cumulative</a:t>
            </a:r>
            <a:r>
              <a:rPr lang="nl-NL" dirty="0"/>
              <a:t> wind</a:t>
            </a:r>
          </a:p>
        </p:txBody>
      </p:sp>
    </p:spTree>
    <p:extLst>
      <p:ext uri="{BB962C8B-B14F-4D97-AF65-F5344CB8AC3E}">
        <p14:creationId xmlns:p14="http://schemas.microsoft.com/office/powerpoint/2010/main" val="203433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elektronica, scherm, schermafbeelding&#10;&#10;Automatisch gegenereerde beschrijving">
            <a:extLst>
              <a:ext uri="{FF2B5EF4-FFF2-40B4-BE49-F238E27FC236}">
                <a16:creationId xmlns:a16="http://schemas.microsoft.com/office/drawing/2014/main" id="{B28CF63C-FC7B-58AB-758A-72063F337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4" y="0"/>
            <a:ext cx="9797143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BA83BDD-3D83-CB51-D513-82D7B701399D}"/>
              </a:ext>
            </a:extLst>
          </p:cNvPr>
          <p:cNvSpPr txBox="1"/>
          <p:nvPr/>
        </p:nvSpPr>
        <p:spPr>
          <a:xfrm>
            <a:off x="9002485" y="1219200"/>
            <a:ext cx="2111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Looks a bit </a:t>
            </a:r>
            <a:r>
              <a:rPr lang="nl-NL" dirty="0" err="1"/>
              <a:t>weird</a:t>
            </a:r>
            <a:r>
              <a:rPr lang="nl-NL" dirty="0"/>
              <a:t> I feel… (</a:t>
            </a:r>
            <a:r>
              <a:rPr lang="nl-NL" dirty="0" err="1"/>
              <a:t>especially</a:t>
            </a:r>
            <a:r>
              <a:rPr lang="nl-NL" dirty="0"/>
              <a:t> </a:t>
            </a:r>
            <a:r>
              <a:rPr lang="nl-NL" dirty="0" err="1"/>
              <a:t>optimal</a:t>
            </a:r>
            <a:r>
              <a:rPr lang="nl-NL" dirty="0"/>
              <a:t> lag, different </a:t>
            </a:r>
            <a:r>
              <a:rPr lang="nl-NL" dirty="0" err="1"/>
              <a:t>shades</a:t>
            </a:r>
            <a:r>
              <a:rPr lang="nl-NL" dirty="0"/>
              <a:t> of red /blue)</a:t>
            </a:r>
          </a:p>
        </p:txBody>
      </p:sp>
    </p:spTree>
    <p:extLst>
      <p:ext uri="{BB962C8B-B14F-4D97-AF65-F5344CB8AC3E}">
        <p14:creationId xmlns:p14="http://schemas.microsoft.com/office/powerpoint/2010/main" val="28615764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412</Words>
  <Application>Microsoft Office PowerPoint</Application>
  <PresentationFormat>Breedbeeld</PresentationFormat>
  <Paragraphs>56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Kantoorthema</vt:lpstr>
      <vt:lpstr>Meeting 10-8-2022</vt:lpstr>
      <vt:lpstr>Content and Questions</vt:lpstr>
      <vt:lpstr>PowerPoint-presentatie</vt:lpstr>
      <vt:lpstr>Baroclinic response</vt:lpstr>
      <vt:lpstr>How to show baroclinic response?</vt:lpstr>
      <vt:lpstr>How to show baroclinic response?</vt:lpstr>
      <vt:lpstr>PowerPoint-presentatie</vt:lpstr>
      <vt:lpstr>Cumulative wind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Questions</vt:lpstr>
      <vt:lpstr>Content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10-8-2022</dc:title>
  <dc:creator>Janzing, G.W. (Joren)</dc:creator>
  <cp:lastModifiedBy>Janzing, G.W. (Joren)</cp:lastModifiedBy>
  <cp:revision>6</cp:revision>
  <dcterms:created xsi:type="dcterms:W3CDTF">2022-08-10T09:14:23Z</dcterms:created>
  <dcterms:modified xsi:type="dcterms:W3CDTF">2022-08-17T15:15:35Z</dcterms:modified>
</cp:coreProperties>
</file>