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339" r:id="rId7"/>
    <p:sldId id="266" r:id="rId8"/>
    <p:sldId id="267" r:id="rId9"/>
    <p:sldId id="261" r:id="rId10"/>
    <p:sldId id="262" r:id="rId11"/>
    <p:sldId id="263" r:id="rId12"/>
    <p:sldId id="258" r:id="rId13"/>
    <p:sldId id="337" r:id="rId14"/>
    <p:sldId id="332" r:id="rId15"/>
    <p:sldId id="338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41CFE-26EF-5F5B-E7B0-DB9F67E1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E2522E-2115-D378-646B-F8348387E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1FAF31-6F32-8237-A428-DFC98EE1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2EE05C-5620-E256-3662-9D76465F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4F0F27-C658-CE66-A177-62C175D7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6C911-AA99-75F1-A903-0F57F2D6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8D38DB-CCD6-F60B-9668-762F690D6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4F7470-917B-8300-206B-5D902270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14F704-3E4A-D491-4FA0-5AF3DF1F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31D4D-BE38-F97D-890A-2C0170C3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20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B35578-AF7F-DE48-B25A-4A7DD8DAF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1D3C27-2198-316E-BC9E-982DBC4E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D508D6-3B66-C0A4-E2A9-7FB4D32A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9F35C9-2D05-53D9-AE0D-951ED670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09A186-9A55-5ABF-220A-D69FE578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85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46B3B-1128-8E16-A8C7-88347633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61B3F-FD7D-E946-3654-4E7BE846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CC46DE-111F-CE88-50E5-D8BD3BBD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45B37A-4957-6606-D6FF-739D0941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D1297A-D0E9-243D-DE1A-A3864C24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88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35BC4-138A-8FB6-29C2-245C9020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840E04-B1F4-B110-1DA1-95B6C324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5BE60B-3AD2-D088-7D9B-C266E18E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7A5661-8E02-142E-DBC7-D987BBAE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C901F3-47E2-C8CC-D41F-7928A786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6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416DA-44F8-5C70-643F-2B78C565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4663F2-9828-E837-35C5-7FC8397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8F75A1-2727-AF3A-FEB1-52A9F676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C92A72-2A27-2ED6-D6B1-E47ACECE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41937F-9682-BE5C-E2F2-751F1079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A55348-AACD-4830-3AA0-42BFC64D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0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F88CC-F3A8-36B6-E8BB-2EF67706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6C0365-8D94-2AF6-3898-0C42C42B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18173C-FDEE-A110-B70E-F4BFBF86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C4CD92-E8A1-5F78-26B6-37EB165D9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5F18664-3833-358E-901B-70B6C0402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F35B03D-41A5-E0BF-6E41-1B1DC781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7FB1258-D09C-894B-1EB8-533A590C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2500C2E-0F54-3F06-E990-C8E7CA22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7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D8E62-FE5D-5733-8302-1A1167E4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175061-C7F2-9F2C-E3D5-EFAC0A71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E38D3B-DAF2-6949-6764-0D0E95C2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7ADA59-9E76-54CA-083F-DC29E210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81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DF63098-216F-3203-A2A3-8E8E8D09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931A9FE-2E16-5A03-EFCE-D8AAD0C7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75876A9-7F8D-7490-076E-7460B70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763E7-5139-3BD0-533F-A4A9F156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9EE02B-7ED7-B07D-2AF3-772A78E1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557B58-E9ED-C32C-75BA-85F1067A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61423C-14BA-C265-8E00-282274C8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DE3928-A108-EA86-5D1F-FE31F5CD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5F7B11-7C66-F011-68C8-971DC64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1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FA81F-7867-0443-07F9-846A9522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77E85C9-0BED-B55F-69A3-B49C44438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10C662-9B24-B9DB-2909-00730A8B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0FB683-3C2D-07DE-22D4-908EC4CD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4141F4-9E7F-4D83-E6CB-28A8F6C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19B633-6339-BBF9-00BC-8E4CCD8F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5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6BC924B-6C42-A12C-F1FE-D4D90901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024A58-B121-2C30-7C79-94F0AD94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2B2327-9DE3-404F-49BA-87FE6D16A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50F6-8D36-4877-85DF-714D585084AC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31C462-DC7B-E4A7-84B7-ECBCA2401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2EF86C-EF78-E5EB-3381-867794C63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DB99B-8FFE-42F7-929E-AF00178D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56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B33A5-834E-0CD4-2BF7-7249344E6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Meeting 17-8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C73EB2-2595-91A5-3CF6-634F3D442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 Janzing</a:t>
            </a:r>
          </a:p>
        </p:txBody>
      </p:sp>
    </p:spTree>
    <p:extLst>
      <p:ext uri="{BB962C8B-B14F-4D97-AF65-F5344CB8AC3E}">
        <p14:creationId xmlns:p14="http://schemas.microsoft.com/office/powerpoint/2010/main" val="18406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4EE3BADE-2BF4-F924-0B3B-5B1888E7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05" y="0"/>
            <a:ext cx="6464995" cy="45031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75E75A-9ABA-0A18-001D-4632444B79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8A3459-6BFB-6BDC-02C7-056C8B6E3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0" y="4252775"/>
            <a:ext cx="8835110" cy="26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7332AF-278C-0DDE-945D-F96AF6DC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Causes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- Ice </a:t>
            </a:r>
            <a:r>
              <a:rPr lang="nl-NL" dirty="0" err="1"/>
              <a:t>shelve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?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Positive</a:t>
            </a:r>
            <a:r>
              <a:rPr lang="nl-NL" dirty="0">
                <a:sym typeface="Wingdings" panose="05000000000000000000" pitchFamily="2" charset="2"/>
              </a:rPr>
              <a:t> feedback?</a:t>
            </a:r>
            <a:br>
              <a:rPr lang="nl-NL" dirty="0"/>
            </a:br>
            <a:r>
              <a:rPr lang="nl-NL" dirty="0"/>
              <a:t>- Surface </a:t>
            </a:r>
            <a:r>
              <a:rPr lang="nl-NL" dirty="0" err="1"/>
              <a:t>processes</a:t>
            </a:r>
            <a:r>
              <a:rPr lang="nl-NL" dirty="0"/>
              <a:t> (i.e. </a:t>
            </a:r>
            <a:r>
              <a:rPr lang="nl-NL" dirty="0" err="1"/>
              <a:t>sea</a:t>
            </a:r>
            <a:r>
              <a:rPr lang="nl-NL" dirty="0"/>
              <a:t> ice </a:t>
            </a:r>
            <a:r>
              <a:rPr lang="nl-NL" dirty="0" err="1"/>
              <a:t>formation</a:t>
            </a:r>
            <a:r>
              <a:rPr lang="nl-NL" dirty="0"/>
              <a:t>?) </a:t>
            </a:r>
            <a:r>
              <a:rPr lang="nl-NL" dirty="0">
                <a:sym typeface="Wingdings" panose="05000000000000000000" pitchFamily="2" charset="2"/>
              </a:rPr>
              <a:t> Driver?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-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cycle</a:t>
            </a:r>
            <a:r>
              <a:rPr lang="nl-NL" dirty="0"/>
              <a:t> of CDW input? </a:t>
            </a:r>
            <a:r>
              <a:rPr lang="nl-NL" dirty="0">
                <a:sym typeface="Wingdings" panose="05000000000000000000" pitchFamily="2" charset="2"/>
              </a:rPr>
              <a:t>  </a:t>
            </a:r>
            <a:r>
              <a:rPr lang="nl-NL" dirty="0" err="1">
                <a:sym typeface="Wingdings" panose="05000000000000000000" pitchFamily="2" charset="2"/>
              </a:rPr>
              <a:t>Negative</a:t>
            </a:r>
            <a:r>
              <a:rPr lang="nl-NL" dirty="0">
                <a:sym typeface="Wingdings" panose="05000000000000000000" pitchFamily="2" charset="2"/>
              </a:rPr>
              <a:t> feedback?</a:t>
            </a:r>
          </a:p>
          <a:p>
            <a:r>
              <a:rPr lang="nl-NL" dirty="0">
                <a:sym typeface="Wingdings" panose="05000000000000000000" pitchFamily="2" charset="2"/>
              </a:rPr>
              <a:t>Feedback of driver?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 Box model, over </a:t>
            </a:r>
            <a:r>
              <a:rPr lang="nl-NL" dirty="0" err="1">
                <a:sym typeface="Wingdings" panose="05000000000000000000" pitchFamily="2" charset="2"/>
              </a:rPr>
              <a:t>what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region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though</a:t>
            </a:r>
            <a:r>
              <a:rPr lang="nl-NL" dirty="0">
                <a:sym typeface="Wingdings" panose="05000000000000000000" pitchFamily="2" charset="2"/>
              </a:rPr>
              <a:t>?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Composite</a:t>
            </a:r>
            <a:r>
              <a:rPr lang="nl-NL" dirty="0">
                <a:sym typeface="Wingdings" panose="05000000000000000000" pitchFamily="2" charset="2"/>
              </a:rPr>
              <a:t>?</a:t>
            </a:r>
          </a:p>
          <a:p>
            <a:r>
              <a:rPr lang="nl-NL" dirty="0">
                <a:sym typeface="Wingdings" panose="05000000000000000000" pitchFamily="2" charset="2"/>
              </a:rPr>
              <a:t>How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show </a:t>
            </a:r>
            <a:r>
              <a:rPr lang="nl-NL" dirty="0" err="1">
                <a:sym typeface="Wingdings" panose="05000000000000000000" pitchFamily="2" charset="2"/>
              </a:rPr>
              <a:t>properly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that</a:t>
            </a:r>
            <a:r>
              <a:rPr lang="nl-NL" dirty="0">
                <a:sym typeface="Wingdings" panose="05000000000000000000" pitchFamily="2" charset="2"/>
              </a:rPr>
              <a:t> is has effect?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A13E169-CA95-1EF6-6C97-5B9A4AE915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</p:spTree>
    <p:extLst>
      <p:ext uri="{BB962C8B-B14F-4D97-AF65-F5344CB8AC3E}">
        <p14:creationId xmlns:p14="http://schemas.microsoft.com/office/powerpoint/2010/main" val="306487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scherm, elektronica, schermafbeelding&#10;&#10;Automatisch gegenereerde beschrijving">
            <a:extLst>
              <a:ext uri="{FF2B5EF4-FFF2-40B4-BE49-F238E27FC236}">
                <a16:creationId xmlns:a16="http://schemas.microsoft.com/office/drawing/2014/main" id="{ED4D939C-039B-C423-8039-5A813E83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9797143" cy="68580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6513A367-41A0-B442-4CD0-AFAE4AC67E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145971" cy="26016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2: </a:t>
            </a:r>
            <a:br>
              <a:rPr lang="nl-NL" dirty="0"/>
            </a:br>
            <a:r>
              <a:rPr lang="nl-NL" dirty="0" err="1"/>
              <a:t>Cumulative</a:t>
            </a:r>
            <a:r>
              <a:rPr lang="nl-NL" dirty="0"/>
              <a:t> </a:t>
            </a:r>
            <a:r>
              <a:rPr lang="nl-NL" dirty="0" err="1"/>
              <a:t>meridional</a:t>
            </a:r>
            <a:r>
              <a:rPr lang="nl-NL" dirty="0"/>
              <a:t> wind?</a:t>
            </a:r>
          </a:p>
        </p:txBody>
      </p:sp>
    </p:spTree>
    <p:extLst>
      <p:ext uri="{BB962C8B-B14F-4D97-AF65-F5344CB8AC3E}">
        <p14:creationId xmlns:p14="http://schemas.microsoft.com/office/powerpoint/2010/main" val="40201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020454F-AA03-996B-915F-2D36BC2E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11" y="191025"/>
            <a:ext cx="7179373" cy="647595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BDA9C3A-D2BF-8646-E285-9AA4BD94AD60}"/>
              </a:ext>
            </a:extLst>
          </p:cNvPr>
          <p:cNvSpPr txBox="1"/>
          <p:nvPr/>
        </p:nvSpPr>
        <p:spPr>
          <a:xfrm>
            <a:off x="391885" y="3341638"/>
            <a:ext cx="2754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Crucial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ensemble </a:t>
            </a:r>
            <a:r>
              <a:rPr lang="nl-NL" dirty="0" err="1"/>
              <a:t>mean</a:t>
            </a:r>
            <a:r>
              <a:rPr lang="nl-NL" dirty="0"/>
              <a:t>: </a:t>
            </a:r>
          </a:p>
          <a:p>
            <a:r>
              <a:rPr lang="nl-NL" dirty="0"/>
              <a:t>first 50ish </a:t>
            </a:r>
            <a:r>
              <a:rPr lang="nl-NL" dirty="0" err="1"/>
              <a:t>years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smaller </a:t>
            </a:r>
            <a:r>
              <a:rPr lang="nl-NL" dirty="0" err="1"/>
              <a:t>scale</a:t>
            </a:r>
            <a:r>
              <a:rPr lang="nl-NL" dirty="0"/>
              <a:t> features!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Possibly</a:t>
            </a:r>
            <a:r>
              <a:rPr lang="nl-NL" dirty="0"/>
              <a:t> a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climate</a:t>
            </a:r>
            <a:r>
              <a:rPr lang="nl-NL" dirty="0"/>
              <a:t>??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353C2-99D9-4641-9EFE-D136D5DBDB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145971" cy="26016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2: </a:t>
            </a:r>
            <a:br>
              <a:rPr lang="nl-NL" dirty="0"/>
            </a:br>
            <a:r>
              <a:rPr lang="nl-NL" dirty="0" err="1"/>
              <a:t>Cumulative</a:t>
            </a:r>
            <a:r>
              <a:rPr lang="nl-NL" dirty="0"/>
              <a:t> </a:t>
            </a:r>
            <a:r>
              <a:rPr lang="nl-NL" dirty="0" err="1"/>
              <a:t>meridional</a:t>
            </a:r>
            <a:r>
              <a:rPr lang="nl-NL" dirty="0"/>
              <a:t> wind?</a:t>
            </a:r>
          </a:p>
        </p:txBody>
      </p:sp>
    </p:spTree>
    <p:extLst>
      <p:ext uri="{BB962C8B-B14F-4D97-AF65-F5344CB8AC3E}">
        <p14:creationId xmlns:p14="http://schemas.microsoft.com/office/powerpoint/2010/main" val="593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D86D73-B2DF-357E-96C0-1F03A0EB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2827111"/>
            <a:ext cx="10515600" cy="4351338"/>
          </a:xfrm>
        </p:spPr>
        <p:txBody>
          <a:bodyPr/>
          <a:lstStyle/>
          <a:p>
            <a:r>
              <a:rPr lang="nl-NL" dirty="0"/>
              <a:t>Are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aware</a:t>
            </a:r>
            <a:r>
              <a:rPr lang="nl-NL" dirty="0"/>
              <a:t> of </a:t>
            </a:r>
            <a:r>
              <a:rPr lang="nl-NL" dirty="0" err="1"/>
              <a:t>earlier</a:t>
            </a:r>
            <a:r>
              <a:rPr lang="nl-NL" dirty="0"/>
              <a:t> papers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suggest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  <a:p>
            <a:r>
              <a:rPr lang="nl-NL" dirty="0"/>
              <a:t>Lag issues… </a:t>
            </a:r>
            <a:r>
              <a:rPr lang="nl-NL" dirty="0" err="1"/>
              <a:t>probably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cumulative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?</a:t>
            </a:r>
          </a:p>
          <a:p>
            <a:r>
              <a:rPr lang="nl-NL" dirty="0" err="1"/>
              <a:t>Meridional</a:t>
            </a:r>
            <a:r>
              <a:rPr lang="nl-NL" dirty="0"/>
              <a:t> </a:t>
            </a:r>
            <a:r>
              <a:rPr lang="nl-NL" dirty="0" err="1"/>
              <a:t>winds</a:t>
            </a:r>
            <a:r>
              <a:rPr lang="nl-NL" dirty="0"/>
              <a:t>: </a:t>
            </a:r>
            <a:r>
              <a:rPr lang="nl-NL" dirty="0" err="1"/>
              <a:t>katabatic</a:t>
            </a:r>
            <a:r>
              <a:rPr lang="nl-NL" dirty="0"/>
              <a:t> or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ABSL?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Thomas </a:t>
            </a:r>
            <a:r>
              <a:rPr lang="nl-NL" dirty="0" err="1"/>
              <a:t>Bracegirdle</a:t>
            </a:r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F06AF5-D74F-2F65-7AA6-4DDE3E7D60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145971" cy="26016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2: </a:t>
            </a:r>
            <a:br>
              <a:rPr lang="nl-NL" dirty="0"/>
            </a:br>
            <a:r>
              <a:rPr lang="nl-NL" dirty="0" err="1"/>
              <a:t>Cumulative</a:t>
            </a:r>
            <a:r>
              <a:rPr lang="nl-NL" dirty="0"/>
              <a:t> </a:t>
            </a:r>
            <a:r>
              <a:rPr lang="nl-NL" dirty="0" err="1"/>
              <a:t>meridional</a:t>
            </a:r>
            <a:r>
              <a:rPr lang="nl-NL" dirty="0"/>
              <a:t> wind?</a:t>
            </a:r>
          </a:p>
        </p:txBody>
      </p:sp>
    </p:spTree>
    <p:extLst>
      <p:ext uri="{BB962C8B-B14F-4D97-AF65-F5344CB8AC3E}">
        <p14:creationId xmlns:p14="http://schemas.microsoft.com/office/powerpoint/2010/main" val="4331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CF629-4813-CE53-ACA5-77F97DD8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other</a:t>
            </a:r>
            <a:r>
              <a:rPr lang="nl-NL" dirty="0"/>
              <a:t> news: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9E8178-9A14-C33A-B35B-C30C6C16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PAS Member 6 is </a:t>
            </a:r>
            <a:r>
              <a:rPr lang="nl-NL" dirty="0" err="1"/>
              <a:t>finished</a:t>
            </a:r>
            <a:r>
              <a:rPr lang="nl-NL" dirty="0"/>
              <a:t>! I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next week!</a:t>
            </a:r>
          </a:p>
          <a:p>
            <a:r>
              <a:rPr lang="nl-NL" dirty="0"/>
              <a:t>Holiday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deadline.</a:t>
            </a:r>
          </a:p>
        </p:txBody>
      </p:sp>
    </p:spTree>
    <p:extLst>
      <p:ext uri="{BB962C8B-B14F-4D97-AF65-F5344CB8AC3E}">
        <p14:creationId xmlns:p14="http://schemas.microsoft.com/office/powerpoint/2010/main" val="225902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CCFB6-DD6A-88F2-FEF9-115712AF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C8ABDB-631C-9A9D-BF5F-8431815D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Writing</a:t>
            </a:r>
            <a:endParaRPr lang="nl-NL" dirty="0"/>
          </a:p>
          <a:p>
            <a:r>
              <a:rPr lang="nl-NL" dirty="0"/>
              <a:t>Issue: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  <a:p>
            <a:r>
              <a:rPr lang="nl-NL" dirty="0"/>
              <a:t>Brief update </a:t>
            </a:r>
          </a:p>
        </p:txBody>
      </p:sp>
    </p:spTree>
    <p:extLst>
      <p:ext uri="{BB962C8B-B14F-4D97-AF65-F5344CB8AC3E}">
        <p14:creationId xmlns:p14="http://schemas.microsoft.com/office/powerpoint/2010/main" val="32334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56F78-0087-8B8C-74AE-E43D928F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A95CE3-72E3-05C6-EEF4-8D7438A0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Deadline first part: </a:t>
            </a:r>
            <a:r>
              <a:rPr lang="nl-NL" b="1" dirty="0"/>
              <a:t>26nd August</a:t>
            </a:r>
            <a:r>
              <a:rPr lang="nl-NL" dirty="0"/>
              <a:t>!</a:t>
            </a: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roughly</a:t>
            </a:r>
            <a:r>
              <a:rPr lang="nl-NL" dirty="0"/>
              <a:t> content of </a:t>
            </a:r>
            <a:r>
              <a:rPr lang="nl-NL" dirty="0" err="1"/>
              <a:t>presentation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Oceanic</a:t>
            </a:r>
            <a:r>
              <a:rPr lang="nl-NL" dirty="0"/>
              <a:t> part of </a:t>
            </a:r>
            <a:r>
              <a:rPr lang="nl-NL" dirty="0" err="1"/>
              <a:t>mechanism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Atmospheric</a:t>
            </a:r>
            <a:r>
              <a:rPr lang="nl-NL" dirty="0"/>
              <a:t> part of </a:t>
            </a:r>
            <a:r>
              <a:rPr lang="nl-NL" dirty="0" err="1"/>
              <a:t>mechanism</a:t>
            </a:r>
            <a:br>
              <a:rPr lang="nl-NL" dirty="0"/>
            </a:br>
            <a:r>
              <a:rPr lang="nl-NL" dirty="0"/>
              <a:t>- 1940s case </a:t>
            </a:r>
            <a:r>
              <a:rPr lang="nl-NL" dirty="0" err="1"/>
              <a:t>study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- Method</a:t>
            </a:r>
          </a:p>
          <a:p>
            <a:r>
              <a:rPr lang="nl-NL" dirty="0" err="1"/>
              <a:t>Structure</a:t>
            </a:r>
            <a:r>
              <a:rPr lang="nl-NL" dirty="0"/>
              <a:t>: 1940s?</a:t>
            </a:r>
          </a:p>
          <a:p>
            <a:r>
              <a:rPr lang="nl-NL" dirty="0"/>
              <a:t>Issues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resolve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Baroclinic</a:t>
            </a:r>
            <a:r>
              <a:rPr lang="nl-NL" dirty="0"/>
              <a:t> Feedback.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Meridional</a:t>
            </a:r>
            <a:r>
              <a:rPr lang="nl-NL" dirty="0"/>
              <a:t>/</a:t>
            </a:r>
            <a:r>
              <a:rPr lang="nl-NL" dirty="0" err="1"/>
              <a:t>Zonal</a:t>
            </a:r>
            <a:r>
              <a:rPr lang="nl-NL" dirty="0"/>
              <a:t> wind.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40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22187A2-EEA9-2AF7-6F6B-87700DA84E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B966313-732A-F912-EA54-DDA1B70A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14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D6CBF2A-261C-888B-79C0-30A0CF33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310" y="0"/>
            <a:ext cx="7685690" cy="685800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00206A4-8C9E-40F5-B48C-E2B0DAAA6F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BA8C545D-AC8D-BC00-D368-6C91A48D925C}"/>
              </a:ext>
            </a:extLst>
          </p:cNvPr>
          <p:cNvSpPr/>
          <p:nvPr/>
        </p:nvSpPr>
        <p:spPr>
          <a:xfrm>
            <a:off x="1393371" y="2957784"/>
            <a:ext cx="2079172" cy="718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D551A46-C85F-7A04-310D-DD6CB6F2191C}"/>
              </a:ext>
            </a:extLst>
          </p:cNvPr>
          <p:cNvSpPr txBox="1"/>
          <p:nvPr/>
        </p:nvSpPr>
        <p:spPr>
          <a:xfrm>
            <a:off x="3526971" y="3144797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Salinity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E8F9688-EDBD-553A-5352-90A5B5807A84}"/>
              </a:ext>
            </a:extLst>
          </p:cNvPr>
          <p:cNvSpPr txBox="1"/>
          <p:nvPr/>
        </p:nvSpPr>
        <p:spPr>
          <a:xfrm>
            <a:off x="3526971" y="956231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Density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61E1640-7A9F-C15D-2B38-208E36895755}"/>
              </a:ext>
            </a:extLst>
          </p:cNvPr>
          <p:cNvSpPr txBox="1"/>
          <p:nvPr/>
        </p:nvSpPr>
        <p:spPr>
          <a:xfrm>
            <a:off x="3526971" y="5185936"/>
            <a:ext cx="200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Temperature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61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0662A6B-D97A-0663-610E-39C988A209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  <p:pic>
        <p:nvPicPr>
          <p:cNvPr id="2" name="Afbeelding 1" descr="Afbeelding met tekst, scherm, elektronica, schermafbeelding&#10;&#10;Automatisch gegenereerde beschrijving">
            <a:extLst>
              <a:ext uri="{FF2B5EF4-FFF2-40B4-BE49-F238E27FC236}">
                <a16:creationId xmlns:a16="http://schemas.microsoft.com/office/drawing/2014/main" id="{8ACD2742-4B27-E475-7E75-7D1D8529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4" y="371371"/>
            <a:ext cx="9126654" cy="63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6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0662A6B-D97A-0663-610E-39C988A209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2D249C7-362D-6AD4-C9C1-CE6ABAE09A63}"/>
              </a:ext>
            </a:extLst>
          </p:cNvPr>
          <p:cNvSpPr txBox="1"/>
          <p:nvPr/>
        </p:nvSpPr>
        <p:spPr>
          <a:xfrm>
            <a:off x="468085" y="3646715"/>
            <a:ext cx="326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Note</a:t>
            </a:r>
            <a:r>
              <a:rPr lang="nl-NL" dirty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/>
              <a:t>Follows </a:t>
            </a:r>
            <a:r>
              <a:rPr lang="nl-NL" dirty="0" err="1"/>
              <a:t>shelfbreak</a:t>
            </a:r>
            <a:r>
              <a:rPr lang="nl-NL" dirty="0"/>
              <a:t> </a:t>
            </a:r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exactly</a:t>
            </a:r>
            <a:r>
              <a:rPr lang="nl-NL" dirty="0"/>
              <a:t> at 0 </a:t>
            </a:r>
            <a:r>
              <a:rPr lang="nl-NL" dirty="0" err="1"/>
              <a:t>months</a:t>
            </a:r>
            <a:r>
              <a:rPr lang="nl-NL" dirty="0"/>
              <a:t>!</a:t>
            </a:r>
          </a:p>
          <a:p>
            <a:pPr marL="285750" indent="-285750">
              <a:buFontTx/>
              <a:buChar char="-"/>
            </a:pPr>
            <a:r>
              <a:rPr lang="nl-NL" dirty="0"/>
              <a:t>In most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basin</a:t>
            </a:r>
            <a:r>
              <a:rPr lang="nl-NL" dirty="0"/>
              <a:t>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?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affected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60 </a:t>
            </a:r>
            <a:r>
              <a:rPr lang="nl-NL" dirty="0" err="1"/>
              <a:t>month</a:t>
            </a:r>
            <a:r>
              <a:rPr lang="nl-NL" dirty="0"/>
              <a:t> running </a:t>
            </a:r>
            <a:r>
              <a:rPr lang="nl-NL" dirty="0" err="1"/>
              <a:t>mean</a:t>
            </a:r>
            <a:r>
              <a:rPr lang="nl-NL" dirty="0"/>
              <a:t>.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1 </a:t>
            </a:r>
            <a:r>
              <a:rPr lang="nl-NL" dirty="0" err="1"/>
              <a:t>month</a:t>
            </a:r>
            <a:r>
              <a:rPr lang="nl-NL" dirty="0"/>
              <a:t>?</a:t>
            </a:r>
          </a:p>
        </p:txBody>
      </p:sp>
      <p:pic>
        <p:nvPicPr>
          <p:cNvPr id="7" name="Afbeelding 6" descr="Afbeelding met tekst, monitor, televisie, scherm&#10;&#10;Automatisch gegenereerde beschrijving">
            <a:extLst>
              <a:ext uri="{FF2B5EF4-FFF2-40B4-BE49-F238E27FC236}">
                <a16:creationId xmlns:a16="http://schemas.microsoft.com/office/drawing/2014/main" id="{24860205-1A9C-ED2F-25EE-62F2933A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D2D7379-6B21-0FEC-13DE-F92CE785E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8" y="0"/>
            <a:ext cx="9797143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20E6F77-C948-AF69-E679-46A8E2EA04C3}"/>
              </a:ext>
            </a:extLst>
          </p:cNvPr>
          <p:cNvSpPr txBox="1"/>
          <p:nvPr/>
        </p:nvSpPr>
        <p:spPr>
          <a:xfrm>
            <a:off x="1850571" y="2460171"/>
            <a:ext cx="1926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Very</a:t>
            </a:r>
            <a:r>
              <a:rPr lang="nl-NL" dirty="0"/>
              <a:t> different </a:t>
            </a:r>
            <a:r>
              <a:rPr lang="nl-NL" dirty="0" err="1"/>
              <a:t>pattern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temperature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200 </a:t>
            </a:r>
            <a:r>
              <a:rPr lang="nl-NL" dirty="0" err="1"/>
              <a:t>and</a:t>
            </a:r>
            <a:r>
              <a:rPr lang="nl-NL" dirty="0"/>
              <a:t> 700 m!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8F68426-F522-6FBD-F9DD-4F3EABFDF3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</p:spTree>
    <p:extLst>
      <p:ext uri="{BB962C8B-B14F-4D97-AF65-F5344CB8AC3E}">
        <p14:creationId xmlns:p14="http://schemas.microsoft.com/office/powerpoint/2010/main" val="192585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22187A2-EEA9-2AF7-6F6B-87700DA84E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6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Issue 1: </a:t>
            </a:r>
            <a:r>
              <a:rPr lang="nl-NL" dirty="0" err="1"/>
              <a:t>Baroclinic</a:t>
            </a:r>
            <a:r>
              <a:rPr lang="nl-NL" dirty="0"/>
              <a:t> Feedback?</a:t>
            </a:r>
          </a:p>
        </p:txBody>
      </p:sp>
      <p:pic>
        <p:nvPicPr>
          <p:cNvPr id="19" name="Afbeelding 18" descr="Afbeelding met tekst, gebouw, venster&#10;&#10;Automatisch gegenereerde beschrijving">
            <a:extLst>
              <a:ext uri="{FF2B5EF4-FFF2-40B4-BE49-F238E27FC236}">
                <a16:creationId xmlns:a16="http://schemas.microsoft.com/office/drawing/2014/main" id="{FD2A2B21-6E2A-DB13-0C97-CAB3CFBC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0"/>
            <a:ext cx="10428514" cy="72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96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336</Words>
  <Application>Microsoft Office PowerPoint</Application>
  <PresentationFormat>Breedbeeld</PresentationFormat>
  <Paragraphs>45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Meeting 17-8</vt:lpstr>
      <vt:lpstr>Content</vt:lpstr>
      <vt:lpstr>Writing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 other news: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17-8</dc:title>
  <dc:creator>Janzing, G.W. (Joren)</dc:creator>
  <cp:lastModifiedBy>Janzing, G.W. (Joren)</cp:lastModifiedBy>
  <cp:revision>5</cp:revision>
  <dcterms:created xsi:type="dcterms:W3CDTF">2022-08-17T12:29:00Z</dcterms:created>
  <dcterms:modified xsi:type="dcterms:W3CDTF">2022-08-17T13:58:38Z</dcterms:modified>
</cp:coreProperties>
</file>