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7C5DD-A230-F506-2242-B18965F0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24187B-239F-20FC-B826-0CBBE73B4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67ADEF-BD15-2879-5533-1D6DADB0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E81421-DBEB-BB1C-984F-D8B81CD3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6454C-E9F7-F64F-587C-A6AF855A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DCA36-5E30-9B31-8DF1-0B2E80B1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7F906A-75B1-E19B-D4A6-C0A4FB731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D6CBF3-09A3-DED4-CF27-6DC7A060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46E644-1310-9452-BA65-71E39C88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7CC1F1-11DF-4B0F-D5F5-C9A4EF91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F569B55-D9C7-9EFB-4D1B-C80A4291D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9E7A42-69E4-2293-28FD-875D4743E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FF24C0-376C-5BAE-744B-092C64A1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7848E7-5F1F-AA98-5A5F-9829BE9C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A689D3-5302-CC31-7792-80D656B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92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C475A-982E-3122-E9AE-0CF5D823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7B9F9-7AD2-E190-8477-61B6A9A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4FA6ED-2CCC-7F16-0F69-E67D9CAF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6D35DD-C5B5-AFD5-03DC-06804AD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4E51B6-7E0A-E8D8-148A-0F65B8DF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25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FFCBF-0C8B-AE83-9A31-5AE3AEA0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1AEDE2-3E16-9AE2-1384-08464B0B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820BD3-A664-42C4-C741-CDE9CCDC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502F68-81C5-652E-48BA-FFBD6C7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1A2498-CCDC-0E24-9023-6A30682A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2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88AFF-9543-416F-C027-1D3A3258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7FDAB0-B1EB-5780-6A61-5EE8E5513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E29DED-338D-44ED-EE22-CC4508C4C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00337D-7A18-CA9D-A52C-F4A3CD05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E9AA175-1537-3526-43F5-A0181768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A79783-5D91-D820-9349-33447275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1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5834D-2AD5-DBC9-1A10-7563CAA4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0EA780-1155-9F52-0B78-67FC5C0E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B284DD-6F4D-EF76-EAD6-525B0885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F175DA-C080-DA53-E78B-5756B10C3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F106EDA-5763-09AB-4C99-E5BF40A79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BD5441-C9FE-7EC6-4C9F-F8E7A842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ED4C87-045C-A260-9AB6-FB7606D3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D6582C8-ACC8-2A34-AF76-1686F86D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31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C60EB-2BDB-4D1D-4AEC-30FDD8CC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4753628-D9EA-6522-6A43-023098A1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15B6A8-EB79-3FB8-92A2-248565A2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0FD70D-8837-65E3-4467-18F0F491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3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D3B0276-93B3-E7D8-955E-25E6A439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312845-70E3-2842-9DBF-5E0DF9A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1E6393-0C55-8505-3F7B-9B9C3978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12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94102-7546-99D8-53DC-ADB6E7AC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3CE6D0-F8A2-1B8E-EF72-F2158C3F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83637A-7424-9715-C40D-6870AA51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C815F4-6B7B-F538-3ECE-C06F24E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4A7D35-505D-D0CF-BD78-1F184F52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3BEC7C-8D4A-6068-55AA-625DD247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29710-BEBE-8256-6426-2D58C60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1C67E3D-4B4A-9411-021B-78178F57E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89EC8B-4625-285D-5AAC-2E50485B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4A1C6F1-9732-5FFF-0F0D-2483D15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7D3AD3-8198-3783-3CEF-2672A07A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D46D52-C9DD-4EE1-37F4-7DB7EFF3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69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84805C2-EEBC-AB2B-3B24-B6FF1E23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3E4608-6C2A-D799-3FEF-2933EBB8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6CD6C0-FFDD-8794-2451-4E1073F32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1056-8493-42F6-AB88-08DE155E46F7}" type="datetimeFigureOut">
              <a:rPr lang="nl-NL" smtClean="0"/>
              <a:t>26-8-2022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91DE01-BE23-3D15-AA64-4B751424C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6F5633-1D41-8477-E75B-310157B4C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C420-99D2-4E0B-8960-C9154E06B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1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C1C14-4C35-0BB7-3BD3-668605816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Maps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988BCB-C1B3-A506-1C71-4DD76E385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2A7F118-5CB2-6198-C8B0-F81DA3DC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9" y="1085850"/>
            <a:ext cx="11080081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911F2C3-2C11-3412-EBDA-E234B4F8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6" y="287762"/>
            <a:ext cx="11185227" cy="338687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2F77692-3A73-0F19-0D58-5025F2B4112E}"/>
              </a:ext>
            </a:extLst>
          </p:cNvPr>
          <p:cNvSpPr txBox="1"/>
          <p:nvPr/>
        </p:nvSpPr>
        <p:spPr>
          <a:xfrm>
            <a:off x="1153884" y="4234543"/>
            <a:ext cx="9884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 err="1"/>
              <a:t>Consequence</a:t>
            </a:r>
            <a:r>
              <a:rPr lang="nl-NL" sz="3600" dirty="0"/>
              <a:t> of change in </a:t>
            </a:r>
            <a:r>
              <a:rPr lang="nl-NL" sz="3600" dirty="0" err="1"/>
              <a:t>sign</a:t>
            </a:r>
            <a:r>
              <a:rPr lang="nl-NL" sz="3600" dirty="0"/>
              <a:t> of </a:t>
            </a:r>
            <a:r>
              <a:rPr lang="nl-NL" sz="3600" dirty="0" err="1"/>
              <a:t>the</a:t>
            </a:r>
            <a:r>
              <a:rPr lang="nl-NL" sz="3600" dirty="0"/>
              <a:t> </a:t>
            </a:r>
            <a:r>
              <a:rPr lang="nl-NL" sz="3600" dirty="0" err="1"/>
              <a:t>optimal</a:t>
            </a:r>
            <a:r>
              <a:rPr lang="nl-NL" sz="3600" dirty="0"/>
              <a:t> </a:t>
            </a:r>
            <a:r>
              <a:rPr lang="nl-NL" sz="3600" dirty="0" err="1"/>
              <a:t>correlation</a:t>
            </a:r>
            <a:r>
              <a:rPr lang="nl-NL" sz="3600" dirty="0"/>
              <a:t> </a:t>
            </a:r>
            <a:r>
              <a:rPr lang="nl-NL" sz="3600" dirty="0" err="1"/>
              <a:t>coefficients</a:t>
            </a:r>
            <a:r>
              <a:rPr lang="nl-NL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 err="1"/>
              <a:t>Consequence</a:t>
            </a:r>
            <a:r>
              <a:rPr lang="nl-NL" sz="3600" dirty="0"/>
              <a:t> of large changes in </a:t>
            </a:r>
            <a:r>
              <a:rPr lang="nl-NL" sz="3600" dirty="0" err="1"/>
              <a:t>spatial</a:t>
            </a:r>
            <a:r>
              <a:rPr lang="nl-NL" sz="3600" dirty="0"/>
              <a:t> </a:t>
            </a:r>
            <a:r>
              <a:rPr lang="nl-NL" sz="3600" dirty="0" err="1"/>
              <a:t>patterns</a:t>
            </a:r>
            <a:r>
              <a:rPr lang="nl-NL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3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56C446A-6BA7-5584-250C-8A2EB883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41" y="103311"/>
            <a:ext cx="9567830" cy="513081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9E75F68-E1FC-359B-4813-4F6F0EB46D0B}"/>
              </a:ext>
            </a:extLst>
          </p:cNvPr>
          <p:cNvSpPr txBox="1"/>
          <p:nvPr/>
        </p:nvSpPr>
        <p:spPr>
          <a:xfrm>
            <a:off x="1597556" y="5725886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 err="1"/>
              <a:t>Often</a:t>
            </a:r>
            <a:r>
              <a:rPr lang="nl-NL" sz="3600" dirty="0"/>
              <a:t> </a:t>
            </a:r>
            <a:r>
              <a:rPr lang="nl-NL" sz="3600" dirty="0" err="1"/>
              <a:t>an</a:t>
            </a:r>
            <a:r>
              <a:rPr lang="nl-NL" sz="3600" dirty="0"/>
              <a:t> effect of change </a:t>
            </a:r>
            <a:r>
              <a:rPr lang="nl-NL" sz="3600" dirty="0" err="1"/>
              <a:t>from</a:t>
            </a:r>
            <a:r>
              <a:rPr lang="nl-NL" sz="3600" dirty="0"/>
              <a:t> </a:t>
            </a:r>
            <a:r>
              <a:rPr lang="nl-NL" sz="3600" dirty="0" err="1"/>
              <a:t>leading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lag!</a:t>
            </a:r>
          </a:p>
        </p:txBody>
      </p:sp>
    </p:spTree>
    <p:extLst>
      <p:ext uri="{BB962C8B-B14F-4D97-AF65-F5344CB8AC3E}">
        <p14:creationId xmlns:p14="http://schemas.microsoft.com/office/powerpoint/2010/main" val="623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06EFE-BF6E-2041-7B6A-B175E259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ED47E4-365F-0E5E-DCB0-842CF264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correlate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cases </a:t>
            </a:r>
            <a:r>
              <a:rPr lang="nl-NL" dirty="0" err="1"/>
              <a:t>that</a:t>
            </a:r>
            <a:r>
              <a:rPr lang="nl-NL" dirty="0"/>
              <a:t> wind is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47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1254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Breedbeeld</PresentationFormat>
  <Paragraphs>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Improved Correlation Maps</vt:lpstr>
      <vt:lpstr>PowerPoint-presentatie</vt:lpstr>
      <vt:lpstr>PowerPoint-presentatie</vt:lpstr>
      <vt:lpstr>PowerPoint-presentatie</vt:lpstr>
      <vt:lpstr>Solution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Correlation Maps</dc:title>
  <dc:creator>Janzing, G.W. (Joren)</dc:creator>
  <cp:lastModifiedBy>Janzing, G.W. (Joren)</cp:lastModifiedBy>
  <cp:revision>2</cp:revision>
  <dcterms:created xsi:type="dcterms:W3CDTF">2022-08-26T08:25:15Z</dcterms:created>
  <dcterms:modified xsi:type="dcterms:W3CDTF">2022-08-26T08:46:30Z</dcterms:modified>
</cp:coreProperties>
</file>