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67" r:id="rId4"/>
    <p:sldId id="263" r:id="rId5"/>
    <p:sldId id="258" r:id="rId6"/>
    <p:sldId id="259" r:id="rId7"/>
    <p:sldId id="262" r:id="rId8"/>
    <p:sldId id="264" r:id="rId9"/>
    <p:sldId id="269" r:id="rId10"/>
    <p:sldId id="268" r:id="rId11"/>
    <p:sldId id="266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5C62B-B904-F557-F61C-49015EE6531B}" v="241" dt="2022-06-10T15:38:08.953"/>
    <p1510:client id="{CADD5CA4-DE6E-43B0-AD11-1E40FA77BB51}" v="8" dt="2022-06-15T13:22:29.073"/>
    <p1510:client id="{D0A28DF3-1C00-4BC2-B506-580F2A0701A8}" v="539" dt="2022-06-10T14:11:08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D520A-8756-B01B-63EE-02EED1B37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1900B98-B7DE-0E7C-9AB7-3889BED2F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8CED843-401F-759C-23C8-6A6239AF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F1F-6E39-490E-A733-EF18284E46E8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4BBE71-898C-9E98-8756-80B31620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A54FC5-4C23-BE73-396C-162E8606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C4AE-6E69-4E80-BC37-8DF3DA78F3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9377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4F9D9-FCE1-175B-B3D2-ABBB55CD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22E78E-6F1A-2898-EF19-4B1201FF2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1EB0355-D663-759B-BFEE-402B20EC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F1F-6E39-490E-A733-EF18284E46E8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B96DE6-DD4C-5F96-3B42-70943FB5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5D2E1B-102D-123D-4758-9C754686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C4AE-6E69-4E80-BC37-8DF3DA78F3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4629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CA27F-5401-A775-A374-83622FBA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377FCE2-3B39-8412-EA67-995F0F3E9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A2B11A-1ABA-5C9B-C61C-30F26541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F1F-6E39-490E-A733-EF18284E46E8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B0EC47-5635-07FB-C843-EE4A007A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6130DF-6161-313C-9770-D8CD8692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C4AE-6E69-4E80-BC37-8DF3DA78F3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7280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73C6E-9EC3-7E56-04D5-A83C3F3E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F17611-CADB-0BB9-C061-047DFFE1E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9ACFD65-D183-816C-0F21-D35885F13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E15E07D-F72D-C04C-8A80-4FF69B99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F1F-6E39-490E-A733-EF18284E46E8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19F9D29-A068-E67B-33A8-0A074D1D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E76D4BC-DB8E-F63D-A08B-A8B930C3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C4AE-6E69-4E80-BC37-8DF3DA78F3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1902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C54A3-8C90-834A-5D64-D4C33A45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183D53E-CCE5-6E65-8B12-4C5A1AD3E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A163ADB-84AA-AD82-69C4-9A9DD9765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70D19F6-817C-9437-F794-6920988C0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120F5D5-C5D2-0AA0-A193-45C33C61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03B8C7F-5D12-6D5C-7A58-7E3B1357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F1F-6E39-490E-A733-EF18284E46E8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E06EC53-87EB-BEAC-6044-95ECFD0D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B6BF93D-3CA8-EDFF-B329-1734E759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C4AE-6E69-4E80-BC37-8DF3DA78F3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7664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42692-793F-F2FA-B018-7E0186E0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9047B16-26CB-46F6-2E1D-616C643D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F1F-6E39-490E-A733-EF18284E46E8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464DFCF-EF95-DC13-BE2C-A32849DA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101147A-AA1D-85CC-FC97-A24534E0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C4AE-6E69-4E80-BC37-8DF3DA78F3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8934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0C4A7B5-5820-C200-AA18-E2B54ECA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F1F-6E39-490E-A733-EF18284E46E8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32B2EDA-5C73-47B1-9930-C62FB337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B323945-DA3B-8B49-4B0D-2CFD6B4C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C4AE-6E69-4E80-BC37-8DF3DA78F3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7889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D7F75-FEBF-1648-7DC8-FFA6329DD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33C884-2A98-00E4-E617-039A2DA03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2E3737B-219F-B532-B315-099AD75FF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FCB34EC-6A90-F103-654D-AE3D872A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F1F-6E39-490E-A733-EF18284E46E8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0894192-A9EB-AA7A-9C0B-6C749A77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5391ABD-FF69-237A-58D8-98F90EFC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C4AE-6E69-4E80-BC37-8DF3DA78F3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78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B3A800-785D-A71A-4C39-C18372FCF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1ABBCCA-A84D-938D-747B-5C4C3C713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8D2E0BF-4669-1716-B766-5E0378CEC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ECBAC8B-E4BE-8C88-2F2B-01D0CF63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F1F-6E39-490E-A733-EF18284E46E8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275FF33-A2C3-A162-C651-3667B8CA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C5F09A5-36A4-CDB3-6B8B-E6227203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C4AE-6E69-4E80-BC37-8DF3DA78F3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9681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AF97D-A4B5-0EC4-761C-FED7770F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2B7864C-8CA0-6E14-3B0E-E5816CF05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C118EE5-9D50-52E6-E753-A587CDC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F1F-6E39-490E-A733-EF18284E46E8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14BCD3D-C099-C71D-B35D-A5D54985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1392DF-97D4-5208-A485-28494C09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C4AE-6E69-4E80-BC37-8DF3DA78F3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5571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D511756-7508-10AB-0045-8FFF7E578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532E931-E2A7-2059-1D85-C51B71600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9BC4940-1304-A111-01FE-94CA875D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0F1F-6E39-490E-A733-EF18284E46E8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6864834-5024-748C-115D-F4CD17E5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0EAA6E-A291-992D-A64C-0E38EDD0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C4AE-6E69-4E80-BC37-8DF3DA78F3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68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B6FEF02-2684-0332-A913-232BF5E4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1F5A62-A445-4999-63F9-0335D45CC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93C501-E598-EAA1-7B55-88D632EDE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10F1F-6E39-490E-A733-EF18284E46E8}" type="datetimeFigureOut">
              <a:rPr lang="nl-NL" smtClean="0"/>
              <a:t>15-6-2022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689A045-83C3-4753-7D1F-2CA31ED86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1C4053-6B58-1F68-9732-E9B8909E6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BC4AE-6E69-4E80-BC37-8DF3DA78F3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812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Proposal New Run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F9C1-3E0E-5C1F-A215-B0D727A9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Which Members to Run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9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896D8C56-C1D0-3533-1F24-FA040B7DC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001" y="674"/>
            <a:ext cx="6849907" cy="68566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805B5B-68FB-018E-F642-D93E34BEE3C5}"/>
              </a:ext>
            </a:extLst>
          </p:cNvPr>
          <p:cNvSpPr txBox="1"/>
          <p:nvPr/>
        </p:nvSpPr>
        <p:spPr>
          <a:xfrm>
            <a:off x="307181" y="57149"/>
            <a:ext cx="274319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MEMBERS TO RUN:</a:t>
            </a:r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6,10,11,12,4</a:t>
            </a:r>
          </a:p>
          <a:p>
            <a:endParaRPr lang="en-US" b="1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2 members with strong 1940s melt anomaly: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members 6 and 10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/>
              <a:t>2 members with weak 1940s melt anomaly: </a:t>
            </a:r>
            <a:br>
              <a:rPr lang="en-US"/>
            </a:br>
            <a:r>
              <a:rPr lang="en-US"/>
              <a:t>members 11 and 12</a:t>
            </a:r>
            <a:br>
              <a:rPr lang="en-US"/>
            </a:b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1 member to balance the ensemble mean: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member 4</a:t>
            </a:r>
          </a:p>
          <a:p>
            <a:pPr algn="l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68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EC53-F8EA-45C9-3120-378BB2ED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Content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A1133-EE4A-5FDD-45FA-0F0E69A0B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Assumptions</a:t>
            </a:r>
          </a:p>
          <a:p>
            <a:r>
              <a:rPr lang="en-US">
                <a:ea typeface="Calibri"/>
                <a:cs typeface="Calibri"/>
              </a:rPr>
              <a:t>Final Maps</a:t>
            </a:r>
          </a:p>
          <a:p>
            <a:r>
              <a:rPr lang="en-US">
                <a:ea typeface="Calibri"/>
                <a:cs typeface="Calibri"/>
              </a:rPr>
              <a:t>Which Members to Run</a:t>
            </a:r>
          </a:p>
        </p:txBody>
      </p:sp>
    </p:spTree>
    <p:extLst>
      <p:ext uri="{BB962C8B-B14F-4D97-AF65-F5344CB8AC3E}">
        <p14:creationId xmlns:p14="http://schemas.microsoft.com/office/powerpoint/2010/main" val="351400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F969-F272-BA33-FBFE-CF1F208C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Assumptions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8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0026-C11D-A9D6-0B71-73C4A302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Assumptions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1A277-2156-1EAF-66F5-2B166A54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7" y="1825625"/>
            <a:ext cx="425291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Calibri"/>
                <a:cs typeface="Calibri"/>
              </a:rPr>
              <a:t>Using same ice front</a:t>
            </a:r>
            <a:br>
              <a:rPr lang="en-US" b="1" dirty="0">
                <a:ea typeface="Calibri"/>
                <a:cs typeface="Calibri"/>
              </a:rPr>
            </a:br>
            <a:r>
              <a:rPr lang="en-US" dirty="0">
                <a:ea typeface="Calibri"/>
                <a:cs typeface="Calibri"/>
              </a:rPr>
              <a:t>In new simulation, the ice front is extended. I cut it off to the point of the old ice front.</a:t>
            </a:r>
          </a:p>
          <a:p>
            <a:r>
              <a:rPr lang="en-US" dirty="0">
                <a:ea typeface="Calibri"/>
                <a:cs typeface="Calibri"/>
              </a:rPr>
              <a:t>Difference is the dark blue areas in the bottom plot.</a:t>
            </a: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7CA6D9E9-B6C5-2406-09C3-3E4EECE97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25" y="560164"/>
            <a:ext cx="6755605" cy="561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4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0026-C11D-A9D6-0B71-73C4A302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Assumptions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1A277-2156-1EAF-66F5-2B166A54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7" y="1825625"/>
            <a:ext cx="425291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Calibri"/>
                <a:cs typeface="Calibri"/>
              </a:rPr>
              <a:t>Remove newly ungrounded ice</a:t>
            </a:r>
            <a:br>
              <a:rPr lang="en-US" b="1" dirty="0">
                <a:ea typeface="Calibri"/>
                <a:cs typeface="Calibri"/>
              </a:rPr>
            </a:br>
            <a:r>
              <a:rPr lang="en-US" dirty="0">
                <a:ea typeface="Calibri"/>
                <a:cs typeface="Calibri"/>
              </a:rPr>
              <a:t>In the new simulation, there are a few small points where ice is ungrounded with respect to the old simulation. This is removed.</a:t>
            </a:r>
          </a:p>
          <a:p>
            <a:r>
              <a:rPr lang="en-US" dirty="0">
                <a:ea typeface="Calibri"/>
                <a:cs typeface="Calibri"/>
              </a:rPr>
              <a:t>Difference is the dark blue areas in the bottom plot.</a:t>
            </a:r>
          </a:p>
        </p:txBody>
      </p:sp>
      <p:pic>
        <p:nvPicPr>
          <p:cNvPr id="5" name="Picture 5" descr="Timeline&#10;&#10;Description automatically generated">
            <a:extLst>
              <a:ext uri="{FF2B5EF4-FFF2-40B4-BE49-F238E27FC236}">
                <a16:creationId xmlns:a16="http://schemas.microsoft.com/office/drawing/2014/main" id="{D17ED2AC-8C11-FEE5-E3F7-82FF76FE7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657225"/>
            <a:ext cx="6910385" cy="554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9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4A63-E33D-C2A3-4D51-C588D13B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Final Resulting Maps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5BBBF-AFF4-9E9E-D184-838285D97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8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7CB2C42-E903-E6F5-8D64-6AF09E021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854"/>
            <a:ext cx="11089480" cy="56041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64DBC4-5B36-B596-C5B3-CE0500F3AB26}"/>
              </a:ext>
            </a:extLst>
          </p:cNvPr>
          <p:cNvSpPr txBox="1"/>
          <p:nvPr/>
        </p:nvSpPr>
        <p:spPr>
          <a:xfrm>
            <a:off x="917629" y="5655509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Note: there are still places where the </a:t>
            </a:r>
            <a:r>
              <a:rPr lang="en-US" b="1" err="1"/>
              <a:t>shelfice</a:t>
            </a:r>
            <a:r>
              <a:rPr lang="en-US" b="1"/>
              <a:t> draft is higher in the new scenario than in the old one.</a:t>
            </a:r>
            <a:endParaRPr lang="en-US" b="1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50333-CCD1-DD7A-591E-8F8DC2F095DC}"/>
              </a:ext>
            </a:extLst>
          </p:cNvPr>
          <p:cNvSpPr txBox="1"/>
          <p:nvPr/>
        </p:nvSpPr>
        <p:spPr>
          <a:xfrm>
            <a:off x="4721171" y="5655509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Note: there are still places bathymetry is different.</a:t>
            </a:r>
            <a:endParaRPr lang="en-US" b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FB5B9-0CF2-4B0A-8C27-7568EDB99AB7}"/>
              </a:ext>
            </a:extLst>
          </p:cNvPr>
          <p:cNvSpPr txBox="1"/>
          <p:nvPr/>
        </p:nvSpPr>
        <p:spPr>
          <a:xfrm>
            <a:off x="8382645" y="5603847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Note: both PANOMs are 0 apparently.</a:t>
            </a: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590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CC9172A6-7B31-AA2F-2AE3-B5633F4CC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885" y="759415"/>
            <a:ext cx="5447392" cy="533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1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D35A436-05B1-927B-09CE-1E4C90977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494" y="317771"/>
            <a:ext cx="8112917" cy="622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5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186</Words>
  <Application>Microsoft Office PowerPoint</Application>
  <PresentationFormat>Breedbeeld</PresentationFormat>
  <Paragraphs>24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11</vt:i4>
      </vt:variant>
    </vt:vector>
  </HeadingPairs>
  <TitlesOfParts>
    <vt:vector size="17" baseType="lpstr">
      <vt:lpstr>Arial</vt:lpstr>
      <vt:lpstr>Arial,Sans-Serif</vt:lpstr>
      <vt:lpstr>Calibri</vt:lpstr>
      <vt:lpstr>Calibri Light</vt:lpstr>
      <vt:lpstr>office theme</vt:lpstr>
      <vt:lpstr>Kantoorthema</vt:lpstr>
      <vt:lpstr>Proposal New Run</vt:lpstr>
      <vt:lpstr>Content</vt:lpstr>
      <vt:lpstr>Assumptions</vt:lpstr>
      <vt:lpstr>Assumptions</vt:lpstr>
      <vt:lpstr>Assumptions</vt:lpstr>
      <vt:lpstr>Final Resulting Maps</vt:lpstr>
      <vt:lpstr>PowerPoint-presentatie</vt:lpstr>
      <vt:lpstr>PowerPoint-presentatie</vt:lpstr>
      <vt:lpstr>PowerPoint-presentatie</vt:lpstr>
      <vt:lpstr>Which Members to Run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Janzing, G.W. (Joren)</cp:lastModifiedBy>
  <cp:revision>8</cp:revision>
  <dcterms:created xsi:type="dcterms:W3CDTF">2022-06-10T12:18:51Z</dcterms:created>
  <dcterms:modified xsi:type="dcterms:W3CDTF">2022-06-15T13:27:52Z</dcterms:modified>
</cp:coreProperties>
</file>