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55" r:id="rId14"/>
    <p:sldId id="273" r:id="rId15"/>
    <p:sldId id="342" r:id="rId16"/>
    <p:sldId id="329" r:id="rId17"/>
    <p:sldId id="357" r:id="rId18"/>
    <p:sldId id="343" r:id="rId19"/>
    <p:sldId id="330" r:id="rId20"/>
    <p:sldId id="345" r:id="rId21"/>
    <p:sldId id="285" r:id="rId22"/>
    <p:sldId id="358" r:id="rId23"/>
    <p:sldId id="359" r:id="rId24"/>
    <p:sldId id="331" r:id="rId25"/>
    <p:sldId id="360" r:id="rId26"/>
    <p:sldId id="361" r:id="rId27"/>
    <p:sldId id="365" r:id="rId28"/>
    <p:sldId id="389" r:id="rId29"/>
    <p:sldId id="363" r:id="rId30"/>
    <p:sldId id="369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23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20/05/2020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‹nr.›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Opleiding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/>
              <a:t>en rendement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2046"/>
              </p:ext>
            </p:extLst>
          </p:nvPr>
        </p:nvGraphicFramePr>
        <p:xfrm>
          <a:off x="251520" y="2065611"/>
          <a:ext cx="8064894" cy="289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6393"/>
              </p:ext>
            </p:extLst>
          </p:nvPr>
        </p:nvGraphicFramePr>
        <p:xfrm>
          <a:off x="157479" y="4126045"/>
          <a:ext cx="69415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71820729"/>
                    </a:ext>
                  </a:extLst>
                </a:gridCol>
                <a:gridCol w="1086824">
                  <a:extLst>
                    <a:ext uri="{9D8B030D-6E8A-4147-A177-3AD203B41FA5}">
                      <a16:colId xmlns:a16="http://schemas.microsoft.com/office/drawing/2014/main" val="3188822285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442176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2332423" y="4846084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academiejaar.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693797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805430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546018" y="491856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3433792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1406"/>
              </p:ext>
            </p:extLst>
          </p:nvPr>
        </p:nvGraphicFramePr>
        <p:xfrm>
          <a:off x="2968340" y="1315646"/>
          <a:ext cx="577385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16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871624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974952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924539431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6704267" y="2308862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767783" y="241564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5659267" y="2295392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5702329" y="2397977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4845491" y="2304764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4875768" y="2423623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6" name="Rechteraccolade 15">
            <a:extLst>
              <a:ext uri="{FF2B5EF4-FFF2-40B4-BE49-F238E27FC236}">
                <a16:creationId xmlns:a16="http://schemas.microsoft.com/office/drawing/2014/main" id="{302B9B4A-5CF1-43CC-86CF-E37BA8A0BB10}"/>
              </a:ext>
            </a:extLst>
          </p:cNvPr>
          <p:cNvSpPr/>
          <p:nvPr/>
        </p:nvSpPr>
        <p:spPr>
          <a:xfrm>
            <a:off x="8570418" y="233611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9">
            <a:extLst>
              <a:ext uri="{FF2B5EF4-FFF2-40B4-BE49-F238E27FC236}">
                <a16:creationId xmlns:a16="http://schemas.microsoft.com/office/drawing/2014/main" id="{BBBC78A1-5C78-470C-9AAA-5200CB7FD874}"/>
              </a:ext>
            </a:extLst>
          </p:cNvPr>
          <p:cNvSpPr txBox="1"/>
          <p:nvPr/>
        </p:nvSpPr>
        <p:spPr>
          <a:xfrm>
            <a:off x="8633934" y="244289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8" name="Rechteraccolade 11">
            <a:extLst>
              <a:ext uri="{FF2B5EF4-FFF2-40B4-BE49-F238E27FC236}">
                <a16:creationId xmlns:a16="http://schemas.microsoft.com/office/drawing/2014/main" id="{D0AB7400-D719-47FC-9C9F-3F0A240FB5AF}"/>
              </a:ext>
            </a:extLst>
          </p:cNvPr>
          <p:cNvSpPr/>
          <p:nvPr/>
        </p:nvSpPr>
        <p:spPr>
          <a:xfrm>
            <a:off x="7525418" y="2322643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16">
            <a:extLst>
              <a:ext uri="{FF2B5EF4-FFF2-40B4-BE49-F238E27FC236}">
                <a16:creationId xmlns:a16="http://schemas.microsoft.com/office/drawing/2014/main" id="{4925158B-B401-41F3-855D-6076B34CCFE3}"/>
              </a:ext>
            </a:extLst>
          </p:cNvPr>
          <p:cNvSpPr txBox="1"/>
          <p:nvPr/>
        </p:nvSpPr>
        <p:spPr>
          <a:xfrm>
            <a:off x="7568480" y="242522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0" name="Rechteraccolade 21">
            <a:extLst>
              <a:ext uri="{FF2B5EF4-FFF2-40B4-BE49-F238E27FC236}">
                <a16:creationId xmlns:a16="http://schemas.microsoft.com/office/drawing/2014/main" id="{A973B28C-6BE0-4C6E-ACEE-1BDCAA59E020}"/>
              </a:ext>
            </a:extLst>
          </p:cNvPr>
          <p:cNvSpPr/>
          <p:nvPr/>
        </p:nvSpPr>
        <p:spPr>
          <a:xfrm>
            <a:off x="5630134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22">
            <a:extLst>
              <a:ext uri="{FF2B5EF4-FFF2-40B4-BE49-F238E27FC236}">
                <a16:creationId xmlns:a16="http://schemas.microsoft.com/office/drawing/2014/main" id="{0081357F-011D-4AAF-BC99-15A0C1864F3F}"/>
              </a:ext>
            </a:extLst>
          </p:cNvPr>
          <p:cNvSpPr txBox="1"/>
          <p:nvPr/>
        </p:nvSpPr>
        <p:spPr>
          <a:xfrm>
            <a:off x="5741767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2" name="Rechteraccolade 21">
            <a:extLst>
              <a:ext uri="{FF2B5EF4-FFF2-40B4-BE49-F238E27FC236}">
                <a16:creationId xmlns:a16="http://schemas.microsoft.com/office/drawing/2014/main" id="{A9FEF0B1-3334-4B97-A520-FAB5B3DB83C9}"/>
              </a:ext>
            </a:extLst>
          </p:cNvPr>
          <p:cNvSpPr/>
          <p:nvPr/>
        </p:nvSpPr>
        <p:spPr>
          <a:xfrm>
            <a:off x="6890139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22">
            <a:extLst>
              <a:ext uri="{FF2B5EF4-FFF2-40B4-BE49-F238E27FC236}">
                <a16:creationId xmlns:a16="http://schemas.microsoft.com/office/drawing/2014/main" id="{BB3C2326-CD9A-48C2-92B8-0DCDF2A247E7}"/>
              </a:ext>
            </a:extLst>
          </p:cNvPr>
          <p:cNvSpPr txBox="1"/>
          <p:nvPr/>
        </p:nvSpPr>
        <p:spPr>
          <a:xfrm>
            <a:off x="7001772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</a:t>
            </a:r>
            <a:r>
              <a:rPr lang="nl-BE" sz="2400" b="1"/>
              <a:t>einde academiejaar</a:t>
            </a:r>
            <a:endParaRPr lang="nl-BE" sz="2400" b="1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28630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7819"/>
              </p:ext>
            </p:extLst>
          </p:nvPr>
        </p:nvGraphicFramePr>
        <p:xfrm>
          <a:off x="295081" y="1268760"/>
          <a:ext cx="852539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5260"/>
              </p:ext>
            </p:extLst>
          </p:nvPr>
        </p:nvGraphicFramePr>
        <p:xfrm>
          <a:off x="295080" y="4370870"/>
          <a:ext cx="8525393" cy="23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0569"/>
              </p:ext>
            </p:extLst>
          </p:nvPr>
        </p:nvGraphicFramePr>
        <p:xfrm>
          <a:off x="827583" y="1300356"/>
          <a:ext cx="7272808" cy="338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2672879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</a:t>
            </a:r>
            <a:r>
              <a:rPr lang="nl-BE" sz="2800" b="1"/>
              <a:t>type SO</a:t>
            </a:r>
            <a:endParaRPr lang="nl-BE" sz="2800" b="1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83775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02501"/>
              </p:ext>
            </p:extLst>
          </p:nvPr>
        </p:nvGraphicFramePr>
        <p:xfrm>
          <a:off x="141409" y="1705785"/>
          <a:ext cx="8175006" cy="31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54641"/>
              </p:ext>
            </p:extLst>
          </p:nvPr>
        </p:nvGraphicFramePr>
        <p:xfrm>
          <a:off x="204326" y="1594879"/>
          <a:ext cx="8472132" cy="2113521"/>
        </p:xfrm>
        <a:graphic>
          <a:graphicData uri="http://schemas.openxmlformats.org/drawingml/2006/table">
            <a:tbl>
              <a:tblPr/>
              <a:tblGrid>
                <a:gridCol w="1412022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2000" b="1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56028"/>
              </p:ext>
            </p:extLst>
          </p:nvPr>
        </p:nvGraphicFramePr>
        <p:xfrm>
          <a:off x="427116" y="1461821"/>
          <a:ext cx="8105322" cy="1947566"/>
        </p:xfrm>
        <a:graphic>
          <a:graphicData uri="http://schemas.openxmlformats.org/drawingml/2006/table">
            <a:tbl>
              <a:tblPr/>
              <a:tblGrid>
                <a:gridCol w="1350887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1685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05"/>
              </p:ext>
            </p:extLst>
          </p:nvPr>
        </p:nvGraphicFramePr>
        <p:xfrm>
          <a:off x="395536" y="1406525"/>
          <a:ext cx="7416825" cy="505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85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79261"/>
              </p:ext>
            </p:extLst>
          </p:nvPr>
        </p:nvGraphicFramePr>
        <p:xfrm>
          <a:off x="611560" y="1856849"/>
          <a:ext cx="7488832" cy="41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4666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r>
                        <a:rPr lang="nl-BE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/>
                        <a:t>Buitenland of geen</a:t>
                      </a:r>
                      <a:r>
                        <a:rPr lang="nl-BE" sz="1600" kern="1200" baseline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8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47">
                <a:tc>
                  <a:txBody>
                    <a:bodyPr/>
                    <a:lstStyle/>
                    <a:p>
                      <a:r>
                        <a:rPr lang="nl-BE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6999"/>
              </p:ext>
            </p:extLst>
          </p:nvPr>
        </p:nvGraphicFramePr>
        <p:xfrm>
          <a:off x="395536" y="2026816"/>
          <a:ext cx="7920879" cy="291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38643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2216"/>
              </p:ext>
            </p:extLst>
          </p:nvPr>
        </p:nvGraphicFramePr>
        <p:xfrm>
          <a:off x="539247" y="2145548"/>
          <a:ext cx="7993567" cy="28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930</Words>
  <Application>Microsoft Office PowerPoint</Application>
  <PresentationFormat>Diavoorstelling (4:3)</PresentationFormat>
  <Paragraphs>293</Paragraphs>
  <Slides>29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Besluiten instroom</vt:lpstr>
      <vt:lpstr>PowerPoint-presentatie</vt:lpstr>
      <vt:lpstr>PowerPoint-presentatie</vt:lpstr>
      <vt:lpstr>PowerPoint-presentatie</vt:lpstr>
      <vt:lpstr>Besluiten doorstroom (1)</vt:lpstr>
      <vt:lpstr>PowerPoint-presentatie</vt:lpstr>
      <vt:lpstr>PowerPoint-presentatie</vt:lpstr>
      <vt:lpstr>Besluiten uitstroom</vt:lpstr>
      <vt:lpstr>PowerPoint-presentatie</vt:lpstr>
      <vt:lpstr>PowerPoint-presentatie</vt:lpstr>
      <vt:lpstr>PowerPoint-presentatie</vt:lpstr>
      <vt:lpstr>PowerPoint-presentatie</vt:lpstr>
      <vt:lpstr>Besluiten studieduur</vt:lpstr>
      <vt:lpstr>PowerPoint-presentatie</vt:lpstr>
      <vt:lpstr>PowerPoint-presentatie</vt:lpstr>
      <vt:lpstr>PowerPoint-presentatie</vt:lpstr>
      <vt:lpstr>PowerPoint-presentatie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430</cp:revision>
  <dcterms:created xsi:type="dcterms:W3CDTF">2011-08-18T14:19:39Z</dcterms:created>
  <dcterms:modified xsi:type="dcterms:W3CDTF">2020-05-20T12:17:10Z</dcterms:modified>
</cp:coreProperties>
</file>