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0" y="952500"/>
            <a:ext cx="96012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4000" b="1" dirty="0"/>
              <a:t>Bachelor in de Vroedkunde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1270000" y="952500"/>
            <a:ext cx="96012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4000" b="1" dirty="0"/>
              <a:t>1. Instroom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/>
          <p:nvPr/>
        </p:nvGraphicFramePr>
        <p:xfrm rot="0">
          <a:off x="635000" y="254000"/>
          <a:ext cx="10349992" cy="553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  <a:gridCol w="1727200"/>
                <a:gridCol w="1727200"/>
                <a:gridCol w="1727200"/>
              </a:tblGrid>
              <a:tr h="685800"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´15-´16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´16-´17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´17-´18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´18-´19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´19-´20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Voltijds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47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Deeltijds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11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Totaal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58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Generatiestudent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42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Niet-generatiestudent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16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Aandeel generatiestud. in totale instroom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72%</a:t>
                      </a: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Aandeel generatiestud. in voltijdse instroom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/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/>
                        <a:t>89%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

<file path=docProps/custom.xml><?xml version="1.0" encoding="utf-8"?>
<Properties xmlns:vt="http://schemas.openxmlformats.org/officeDocument/2006/docPropsVTypes" xmlns="http://schemas.openxmlformats.org/officeDocument/2006/custom-properties"/>
</file>