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9" r:id="rId5"/>
    <p:sldId id="258" r:id="rId6"/>
    <p:sldId id="266" r:id="rId7"/>
    <p:sldId id="260" r:id="rId8"/>
    <p:sldId id="261" r:id="rId9"/>
    <p:sldId id="262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92" autoAdjust="0"/>
  </p:normalViewPr>
  <p:slideViewPr>
    <p:cSldViewPr snapToGrid="0">
      <p:cViewPr varScale="1">
        <p:scale>
          <a:sx n="66" d="100"/>
          <a:sy n="66" d="100"/>
        </p:scale>
        <p:origin x="13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D2F19-6087-4A58-993C-6D556733099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2CEA05B7-0077-4E87-A3BF-0AFC494A04DE}">
      <dgm:prSet phldrT="[Text]"/>
      <dgm:spPr/>
      <dgm:t>
        <a:bodyPr/>
        <a:lstStyle/>
        <a:p>
          <a:r>
            <a:rPr lang="nl-BE" dirty="0"/>
            <a:t>Free tier</a:t>
          </a:r>
        </a:p>
      </dgm:t>
    </dgm:pt>
    <dgm:pt modelId="{33EE6414-E78C-4C68-AC8C-AEB2052A2DB2}" type="parTrans" cxnId="{047F3B34-E166-4CFB-86E3-F50B8A0F7FAF}">
      <dgm:prSet/>
      <dgm:spPr/>
      <dgm:t>
        <a:bodyPr/>
        <a:lstStyle/>
        <a:p>
          <a:endParaRPr lang="nl-BE"/>
        </a:p>
      </dgm:t>
    </dgm:pt>
    <dgm:pt modelId="{D0DE96A0-59A2-4135-9EB9-290402927AFC}" type="sibTrans" cxnId="{047F3B34-E166-4CFB-86E3-F50B8A0F7FAF}">
      <dgm:prSet/>
      <dgm:spPr/>
      <dgm:t>
        <a:bodyPr/>
        <a:lstStyle/>
        <a:p>
          <a:endParaRPr lang="nl-BE"/>
        </a:p>
      </dgm:t>
    </dgm:pt>
    <dgm:pt modelId="{C1197DD4-C580-46C9-AECD-ADE01EAEDE79}">
      <dgm:prSet phldrT="[Text]"/>
      <dgm:spPr/>
      <dgm:t>
        <a:bodyPr/>
        <a:lstStyle/>
        <a:p>
          <a:pPr>
            <a:buNone/>
          </a:pPr>
          <a:r>
            <a:rPr lang="en-US" b="0" i="0" dirty="0"/>
            <a:t>- Detect Document Text API: 1,000 pages per month</a:t>
          </a:r>
          <a:endParaRPr lang="nl-BE" dirty="0"/>
        </a:p>
      </dgm:t>
    </dgm:pt>
    <dgm:pt modelId="{B2D94746-4418-432A-B674-1F7E0F5DEA1E}" type="parTrans" cxnId="{C20C9F10-5AE8-4B9F-829F-6BC25ED5D06C}">
      <dgm:prSet/>
      <dgm:spPr/>
      <dgm:t>
        <a:bodyPr/>
        <a:lstStyle/>
        <a:p>
          <a:endParaRPr lang="nl-BE"/>
        </a:p>
      </dgm:t>
    </dgm:pt>
    <dgm:pt modelId="{EF4E7E50-A235-4429-AB8E-0D49E1A9B0FF}" type="sibTrans" cxnId="{C20C9F10-5AE8-4B9F-829F-6BC25ED5D06C}">
      <dgm:prSet/>
      <dgm:spPr/>
      <dgm:t>
        <a:bodyPr/>
        <a:lstStyle/>
        <a:p>
          <a:endParaRPr lang="nl-BE"/>
        </a:p>
      </dgm:t>
    </dgm:pt>
    <dgm:pt modelId="{0B100542-884E-4C47-9600-6F562700201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1000 Pages per month when using Signatures only</a:t>
          </a:r>
          <a:endParaRPr lang="nl-BE" dirty="0"/>
        </a:p>
      </dgm:t>
    </dgm:pt>
    <dgm:pt modelId="{9FE8F3AB-23E0-4F3A-9E55-EF7B32DC0440}" type="parTrans" cxnId="{10C156D0-B2A8-4812-AA12-12CFC866819D}">
      <dgm:prSet/>
      <dgm:spPr/>
      <dgm:t>
        <a:bodyPr/>
        <a:lstStyle/>
        <a:p>
          <a:endParaRPr lang="nl-BE"/>
        </a:p>
      </dgm:t>
    </dgm:pt>
    <dgm:pt modelId="{851507C4-189C-4160-A63F-83B55E394AB9}" type="sibTrans" cxnId="{10C156D0-B2A8-4812-AA12-12CFC866819D}">
      <dgm:prSet/>
      <dgm:spPr/>
      <dgm:t>
        <a:bodyPr/>
        <a:lstStyle/>
        <a:p>
          <a:endParaRPr lang="nl-BE"/>
        </a:p>
      </dgm:t>
    </dgm:pt>
    <dgm:pt modelId="{D0FE10AD-1B2F-4ECA-8473-A57CBCB693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 Pages per month when using Forms, Tables, and Layout features</a:t>
          </a:r>
          <a:endParaRPr lang="nl-BE" dirty="0"/>
        </a:p>
      </dgm:t>
    </dgm:pt>
    <dgm:pt modelId="{B28954D3-1C08-4A80-8074-30831FF2FC90}" type="parTrans" cxnId="{CE813E13-322E-4BE4-8240-1792BD2FB646}">
      <dgm:prSet/>
      <dgm:spPr/>
      <dgm:t>
        <a:bodyPr/>
        <a:lstStyle/>
        <a:p>
          <a:endParaRPr lang="nl-BE"/>
        </a:p>
      </dgm:t>
    </dgm:pt>
    <dgm:pt modelId="{80EAE758-D9D9-408F-8C73-1A75D15F87A7}" type="sibTrans" cxnId="{CE813E13-322E-4BE4-8240-1792BD2FB646}">
      <dgm:prSet/>
      <dgm:spPr/>
      <dgm:t>
        <a:bodyPr/>
        <a:lstStyle/>
        <a:p>
          <a:endParaRPr lang="nl-BE"/>
        </a:p>
      </dgm:t>
    </dgm:pt>
    <dgm:pt modelId="{F38FCC50-7958-4643-B2CA-D2673FF842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 pages per month each for Queries, Forms + Queries, Tables + Queries, Forms + Tables + Queries</a:t>
          </a:r>
          <a:endParaRPr lang="nl-BE" dirty="0"/>
        </a:p>
      </dgm:t>
    </dgm:pt>
    <dgm:pt modelId="{9089E3FE-E112-4F1A-9AD6-3B4BBBA7E861}" type="parTrans" cxnId="{1C62B16A-0DA2-4DA4-A351-21B89DF852A9}">
      <dgm:prSet/>
      <dgm:spPr/>
      <dgm:t>
        <a:bodyPr/>
        <a:lstStyle/>
        <a:p>
          <a:endParaRPr lang="nl-BE"/>
        </a:p>
      </dgm:t>
    </dgm:pt>
    <dgm:pt modelId="{CA7232B6-E055-4D3C-B653-BBB885E50DF4}" type="sibTrans" cxnId="{1C62B16A-0DA2-4DA4-A351-21B89DF852A9}">
      <dgm:prSet/>
      <dgm:spPr/>
      <dgm:t>
        <a:bodyPr/>
        <a:lstStyle/>
        <a:p>
          <a:endParaRPr lang="nl-BE"/>
        </a:p>
      </dgm:t>
    </dgm:pt>
    <dgm:pt modelId="{3284F757-FCE3-47ED-809B-AAED0FE0FFB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There is no free-tier for Custom Queries</a:t>
          </a:r>
          <a:endParaRPr lang="nl-BE" dirty="0"/>
        </a:p>
      </dgm:t>
    </dgm:pt>
    <dgm:pt modelId="{99BAEF96-8B24-4C1C-B4E3-119E56C41CF8}" type="parTrans" cxnId="{616F6E36-EBE3-4708-81DA-74238E4852F6}">
      <dgm:prSet/>
      <dgm:spPr/>
      <dgm:t>
        <a:bodyPr/>
        <a:lstStyle/>
        <a:p>
          <a:endParaRPr lang="nl-BE"/>
        </a:p>
      </dgm:t>
    </dgm:pt>
    <dgm:pt modelId="{699A7C2C-18AA-4A97-97C8-112EF14F2007}" type="sibTrans" cxnId="{616F6E36-EBE3-4708-81DA-74238E4852F6}">
      <dgm:prSet/>
      <dgm:spPr/>
      <dgm:t>
        <a:bodyPr/>
        <a:lstStyle/>
        <a:p>
          <a:endParaRPr lang="nl-BE"/>
        </a:p>
      </dgm:t>
    </dgm:pt>
    <dgm:pt modelId="{81562437-9F35-4B08-9002-EEE67D644043}">
      <dgm:prSet phldrT="[Text]"/>
      <dgm:spPr/>
      <dgm:t>
        <a:bodyPr/>
        <a:lstStyle/>
        <a:p>
          <a:pPr>
            <a:buNone/>
          </a:pPr>
          <a:r>
            <a:rPr lang="en-US" b="0" i="0" dirty="0"/>
            <a:t>- Analyze Document API:</a:t>
          </a:r>
          <a:endParaRPr lang="nl-BE" dirty="0"/>
        </a:p>
      </dgm:t>
    </dgm:pt>
    <dgm:pt modelId="{2638F6DF-3137-4A83-90AB-909B00319F1A}" type="parTrans" cxnId="{5DE5CF72-08DA-4E71-B46F-EC639B0BA973}">
      <dgm:prSet/>
      <dgm:spPr/>
      <dgm:t>
        <a:bodyPr/>
        <a:lstStyle/>
        <a:p>
          <a:endParaRPr lang="nl-BE"/>
        </a:p>
      </dgm:t>
    </dgm:pt>
    <dgm:pt modelId="{6717D1FC-E605-4D31-9A2B-AE874F31AB79}" type="sibTrans" cxnId="{5DE5CF72-08DA-4E71-B46F-EC639B0BA973}">
      <dgm:prSet/>
      <dgm:spPr/>
      <dgm:t>
        <a:bodyPr/>
        <a:lstStyle/>
        <a:p>
          <a:endParaRPr lang="nl-BE"/>
        </a:p>
      </dgm:t>
    </dgm:pt>
    <dgm:pt modelId="{9D08DC3E-AF8D-4516-8E22-913AAD501D6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Analyze Expense API: 100 pages per month</a:t>
          </a:r>
          <a:endParaRPr lang="nl-BE" dirty="0"/>
        </a:p>
      </dgm:t>
    </dgm:pt>
    <dgm:pt modelId="{0B886F2F-F345-4170-AC45-C1016FD90444}" type="parTrans" cxnId="{754673AC-866C-4605-8E5B-77094002AF8B}">
      <dgm:prSet/>
      <dgm:spPr/>
      <dgm:t>
        <a:bodyPr/>
        <a:lstStyle/>
        <a:p>
          <a:endParaRPr lang="nl-BE"/>
        </a:p>
      </dgm:t>
    </dgm:pt>
    <dgm:pt modelId="{DD075150-B5C9-40DE-A92E-641AA42497BC}" type="sibTrans" cxnId="{754673AC-866C-4605-8E5B-77094002AF8B}">
      <dgm:prSet/>
      <dgm:spPr/>
      <dgm:t>
        <a:bodyPr/>
        <a:lstStyle/>
        <a:p>
          <a:endParaRPr lang="nl-BE"/>
        </a:p>
      </dgm:t>
    </dgm:pt>
    <dgm:pt modelId="{C464BDB5-0EB7-458F-A082-7B61D5A2195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Analyze ID API: 100 pages per month</a:t>
          </a:r>
          <a:endParaRPr lang="nl-BE" dirty="0"/>
        </a:p>
      </dgm:t>
    </dgm:pt>
    <dgm:pt modelId="{BF576B94-E228-4492-B9E0-2EEF8E89E2A4}" type="parTrans" cxnId="{F698418A-F402-472C-B287-1224DA97B2F1}">
      <dgm:prSet/>
      <dgm:spPr/>
      <dgm:t>
        <a:bodyPr/>
        <a:lstStyle/>
        <a:p>
          <a:endParaRPr lang="nl-BE"/>
        </a:p>
      </dgm:t>
    </dgm:pt>
    <dgm:pt modelId="{6117ECFB-3CE0-4A69-A81B-4BA14D408E6C}" type="sibTrans" cxnId="{F698418A-F402-472C-B287-1224DA97B2F1}">
      <dgm:prSet/>
      <dgm:spPr/>
      <dgm:t>
        <a:bodyPr/>
        <a:lstStyle/>
        <a:p>
          <a:endParaRPr lang="nl-BE"/>
        </a:p>
      </dgm:t>
    </dgm:pt>
    <dgm:pt modelId="{1860486F-C189-4D48-81A3-E16014AE7D2D}" type="pres">
      <dgm:prSet presAssocID="{C8BD2F19-6087-4A58-993C-6D5567330995}" presName="Name0" presStyleCnt="0">
        <dgm:presLayoutVars>
          <dgm:dir/>
          <dgm:animLvl val="lvl"/>
          <dgm:resizeHandles val="exact"/>
        </dgm:presLayoutVars>
      </dgm:prSet>
      <dgm:spPr/>
    </dgm:pt>
    <dgm:pt modelId="{183E24B5-6F12-4413-A13E-B6D88BA74124}" type="pres">
      <dgm:prSet presAssocID="{2CEA05B7-0077-4E87-A3BF-0AFC494A04DE}" presName="composite" presStyleCnt="0"/>
      <dgm:spPr/>
    </dgm:pt>
    <dgm:pt modelId="{3CF6107B-17DD-492F-AAC2-34A1091A825F}" type="pres">
      <dgm:prSet presAssocID="{2CEA05B7-0077-4E87-A3BF-0AFC494A04D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01DB2A0-A309-4492-A200-5921BF3C7A48}" type="pres">
      <dgm:prSet presAssocID="{2CEA05B7-0077-4E87-A3BF-0AFC494A04D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20C9F10-5AE8-4B9F-829F-6BC25ED5D06C}" srcId="{2CEA05B7-0077-4E87-A3BF-0AFC494A04DE}" destId="{C1197DD4-C580-46C9-AECD-ADE01EAEDE79}" srcOrd="0" destOrd="0" parTransId="{B2D94746-4418-432A-B674-1F7E0F5DEA1E}" sibTransId="{EF4E7E50-A235-4429-AB8E-0D49E1A9B0FF}"/>
    <dgm:cxn modelId="{CE813E13-322E-4BE4-8240-1792BD2FB646}" srcId="{81562437-9F35-4B08-9002-EEE67D644043}" destId="{D0FE10AD-1B2F-4ECA-8473-A57CBCB693BB}" srcOrd="1" destOrd="0" parTransId="{B28954D3-1C08-4A80-8074-30831FF2FC90}" sibTransId="{80EAE758-D9D9-408F-8C73-1A75D15F87A7}"/>
    <dgm:cxn modelId="{047F3B34-E166-4CFB-86E3-F50B8A0F7FAF}" srcId="{C8BD2F19-6087-4A58-993C-6D5567330995}" destId="{2CEA05B7-0077-4E87-A3BF-0AFC494A04DE}" srcOrd="0" destOrd="0" parTransId="{33EE6414-E78C-4C68-AC8C-AEB2052A2DB2}" sibTransId="{D0DE96A0-59A2-4135-9EB9-290402927AFC}"/>
    <dgm:cxn modelId="{616F6E36-EBE3-4708-81DA-74238E4852F6}" srcId="{2CEA05B7-0077-4E87-A3BF-0AFC494A04DE}" destId="{3284F757-FCE3-47ED-809B-AAED0FE0FFB6}" srcOrd="2" destOrd="0" parTransId="{99BAEF96-8B24-4C1C-B4E3-119E56C41CF8}" sibTransId="{699A7C2C-18AA-4A97-97C8-112EF14F2007}"/>
    <dgm:cxn modelId="{3BC1193E-B282-4ADC-B92C-6ED268626AA6}" type="presOf" srcId="{C1197DD4-C580-46C9-AECD-ADE01EAEDE79}" destId="{201DB2A0-A309-4492-A200-5921BF3C7A48}" srcOrd="0" destOrd="0" presId="urn:microsoft.com/office/officeart/2005/8/layout/hList1"/>
    <dgm:cxn modelId="{1C62B16A-0DA2-4DA4-A351-21B89DF852A9}" srcId="{81562437-9F35-4B08-9002-EEE67D644043}" destId="{F38FCC50-7958-4643-B2CA-D2673FF8428F}" srcOrd="2" destOrd="0" parTransId="{9089E3FE-E112-4F1A-9AD6-3B4BBBA7E861}" sibTransId="{CA7232B6-E055-4D3C-B653-BBB885E50DF4}"/>
    <dgm:cxn modelId="{5DE5CF72-08DA-4E71-B46F-EC639B0BA973}" srcId="{2CEA05B7-0077-4E87-A3BF-0AFC494A04DE}" destId="{81562437-9F35-4B08-9002-EEE67D644043}" srcOrd="1" destOrd="0" parTransId="{2638F6DF-3137-4A83-90AB-909B00319F1A}" sibTransId="{6717D1FC-E605-4D31-9A2B-AE874F31AB79}"/>
    <dgm:cxn modelId="{155A0774-5CDD-4006-8A43-1BBBAB6EDCE5}" type="presOf" srcId="{2CEA05B7-0077-4E87-A3BF-0AFC494A04DE}" destId="{3CF6107B-17DD-492F-AAC2-34A1091A825F}" srcOrd="0" destOrd="0" presId="urn:microsoft.com/office/officeart/2005/8/layout/hList1"/>
    <dgm:cxn modelId="{EE6F5783-BE36-4F35-8FF3-CA2ED27A6973}" type="presOf" srcId="{0B100542-884E-4C47-9600-6F562700201F}" destId="{201DB2A0-A309-4492-A200-5921BF3C7A48}" srcOrd="0" destOrd="2" presId="urn:microsoft.com/office/officeart/2005/8/layout/hList1"/>
    <dgm:cxn modelId="{F698418A-F402-472C-B287-1224DA97B2F1}" srcId="{2CEA05B7-0077-4E87-A3BF-0AFC494A04DE}" destId="{C464BDB5-0EB7-458F-A082-7B61D5A21956}" srcOrd="4" destOrd="0" parTransId="{BF576B94-E228-4492-B9E0-2EEF8E89E2A4}" sibTransId="{6117ECFB-3CE0-4A69-A81B-4BA14D408E6C}"/>
    <dgm:cxn modelId="{342CD08E-8B48-4AC2-9C41-C71A47404C53}" type="presOf" srcId="{C464BDB5-0EB7-458F-A082-7B61D5A21956}" destId="{201DB2A0-A309-4492-A200-5921BF3C7A48}" srcOrd="0" destOrd="7" presId="urn:microsoft.com/office/officeart/2005/8/layout/hList1"/>
    <dgm:cxn modelId="{42AC85AB-8F25-4FFE-BAF6-E2A5F41E6CF4}" type="presOf" srcId="{9D08DC3E-AF8D-4516-8E22-913AAD501D67}" destId="{201DB2A0-A309-4492-A200-5921BF3C7A48}" srcOrd="0" destOrd="6" presId="urn:microsoft.com/office/officeart/2005/8/layout/hList1"/>
    <dgm:cxn modelId="{754673AC-866C-4605-8E5B-77094002AF8B}" srcId="{2CEA05B7-0077-4E87-A3BF-0AFC494A04DE}" destId="{9D08DC3E-AF8D-4516-8E22-913AAD501D67}" srcOrd="3" destOrd="0" parTransId="{0B886F2F-F345-4170-AC45-C1016FD90444}" sibTransId="{DD075150-B5C9-40DE-A92E-641AA42497BC}"/>
    <dgm:cxn modelId="{45F6D1C1-6CD8-411E-88DB-96CE713E6A07}" type="presOf" srcId="{F38FCC50-7958-4643-B2CA-D2673FF8428F}" destId="{201DB2A0-A309-4492-A200-5921BF3C7A48}" srcOrd="0" destOrd="4" presId="urn:microsoft.com/office/officeart/2005/8/layout/hList1"/>
    <dgm:cxn modelId="{76B1C1CE-D7B5-49E6-9224-D3A6049B93A5}" type="presOf" srcId="{3284F757-FCE3-47ED-809B-AAED0FE0FFB6}" destId="{201DB2A0-A309-4492-A200-5921BF3C7A48}" srcOrd="0" destOrd="5" presId="urn:microsoft.com/office/officeart/2005/8/layout/hList1"/>
    <dgm:cxn modelId="{10C156D0-B2A8-4812-AA12-12CFC866819D}" srcId="{81562437-9F35-4B08-9002-EEE67D644043}" destId="{0B100542-884E-4C47-9600-6F562700201F}" srcOrd="0" destOrd="0" parTransId="{9FE8F3AB-23E0-4F3A-9E55-EF7B32DC0440}" sibTransId="{851507C4-189C-4160-A63F-83B55E394AB9}"/>
    <dgm:cxn modelId="{C4DC4EE1-E982-43A4-BB37-ED5EDEDA10FE}" type="presOf" srcId="{D0FE10AD-1B2F-4ECA-8473-A57CBCB693BB}" destId="{201DB2A0-A309-4492-A200-5921BF3C7A48}" srcOrd="0" destOrd="3" presId="urn:microsoft.com/office/officeart/2005/8/layout/hList1"/>
    <dgm:cxn modelId="{553DF4F4-B46B-4AB2-8000-5BC7F6C3616B}" type="presOf" srcId="{81562437-9F35-4B08-9002-EEE67D644043}" destId="{201DB2A0-A309-4492-A200-5921BF3C7A48}" srcOrd="0" destOrd="1" presId="urn:microsoft.com/office/officeart/2005/8/layout/hList1"/>
    <dgm:cxn modelId="{00E5E9FB-8680-44E5-AC8F-E2822219E3E8}" type="presOf" srcId="{C8BD2F19-6087-4A58-993C-6D5567330995}" destId="{1860486F-C189-4D48-81A3-E16014AE7D2D}" srcOrd="0" destOrd="0" presId="urn:microsoft.com/office/officeart/2005/8/layout/hList1"/>
    <dgm:cxn modelId="{8229AFC3-2FEA-47CB-B204-AEAAC843BEDF}" type="presParOf" srcId="{1860486F-C189-4D48-81A3-E16014AE7D2D}" destId="{183E24B5-6F12-4413-A13E-B6D88BA74124}" srcOrd="0" destOrd="0" presId="urn:microsoft.com/office/officeart/2005/8/layout/hList1"/>
    <dgm:cxn modelId="{6B459282-8A07-4B37-8B0E-85E050DECDF3}" type="presParOf" srcId="{183E24B5-6F12-4413-A13E-B6D88BA74124}" destId="{3CF6107B-17DD-492F-AAC2-34A1091A825F}" srcOrd="0" destOrd="0" presId="urn:microsoft.com/office/officeart/2005/8/layout/hList1"/>
    <dgm:cxn modelId="{42C7CDB6-5535-4A06-BF69-60E96D2FDB04}" type="presParOf" srcId="{183E24B5-6F12-4413-A13E-B6D88BA74124}" destId="{201DB2A0-A309-4492-A200-5921BF3C7A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BD2F19-6087-4A58-993C-6D556733099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2CEA05B7-0077-4E87-A3BF-0AFC494A04DE}">
      <dgm:prSet phldrT="[Text]"/>
      <dgm:spPr/>
      <dgm:t>
        <a:bodyPr/>
        <a:lstStyle/>
        <a:p>
          <a:r>
            <a:rPr lang="nl-BE" dirty="0"/>
            <a:t>Pay tier: Europe</a:t>
          </a:r>
        </a:p>
        <a:p>
          <a:r>
            <a:rPr lang="en-US" b="0" i="0" dirty="0"/>
            <a:t>Pretrained Features</a:t>
          </a:r>
          <a:endParaRPr lang="nl-BE" dirty="0"/>
        </a:p>
      </dgm:t>
    </dgm:pt>
    <dgm:pt modelId="{33EE6414-E78C-4C68-AC8C-AEB2052A2DB2}" type="parTrans" cxnId="{047F3B34-E166-4CFB-86E3-F50B8A0F7FAF}">
      <dgm:prSet/>
      <dgm:spPr/>
      <dgm:t>
        <a:bodyPr/>
        <a:lstStyle/>
        <a:p>
          <a:endParaRPr lang="nl-BE"/>
        </a:p>
      </dgm:t>
    </dgm:pt>
    <dgm:pt modelId="{D0DE96A0-59A2-4135-9EB9-290402927AFC}" type="sibTrans" cxnId="{047F3B34-E166-4CFB-86E3-F50B8A0F7FAF}">
      <dgm:prSet/>
      <dgm:spPr/>
      <dgm:t>
        <a:bodyPr/>
        <a:lstStyle/>
        <a:p>
          <a:endParaRPr lang="nl-BE"/>
        </a:p>
      </dgm:t>
    </dgm:pt>
    <dgm:pt modelId="{C1197DD4-C580-46C9-AECD-ADE01EAEDE79}">
      <dgm:prSet phldrT="[Text]"/>
      <dgm:spPr/>
      <dgm:t>
        <a:bodyPr/>
        <a:lstStyle/>
        <a:p>
          <a:pPr>
            <a:buNone/>
          </a:pPr>
          <a:r>
            <a:rPr lang="en-US" b="0" i="0" dirty="0"/>
            <a:t>- Detect Document Text API: 1,000 pages per month</a:t>
          </a:r>
          <a:endParaRPr lang="nl-BE" dirty="0"/>
        </a:p>
      </dgm:t>
    </dgm:pt>
    <dgm:pt modelId="{B2D94746-4418-432A-B674-1F7E0F5DEA1E}" type="parTrans" cxnId="{C20C9F10-5AE8-4B9F-829F-6BC25ED5D06C}">
      <dgm:prSet/>
      <dgm:spPr/>
      <dgm:t>
        <a:bodyPr/>
        <a:lstStyle/>
        <a:p>
          <a:endParaRPr lang="nl-BE"/>
        </a:p>
      </dgm:t>
    </dgm:pt>
    <dgm:pt modelId="{EF4E7E50-A235-4429-AB8E-0D49E1A9B0FF}" type="sibTrans" cxnId="{C20C9F10-5AE8-4B9F-829F-6BC25ED5D06C}">
      <dgm:prSet/>
      <dgm:spPr/>
      <dgm:t>
        <a:bodyPr/>
        <a:lstStyle/>
        <a:p>
          <a:endParaRPr lang="nl-BE"/>
        </a:p>
      </dgm:t>
    </dgm:pt>
    <dgm:pt modelId="{0B100542-884E-4C47-9600-6F562700201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1000 Pages per month when using Signatures only</a:t>
          </a:r>
          <a:endParaRPr lang="nl-BE" dirty="0"/>
        </a:p>
      </dgm:t>
    </dgm:pt>
    <dgm:pt modelId="{9FE8F3AB-23E0-4F3A-9E55-EF7B32DC0440}" type="parTrans" cxnId="{10C156D0-B2A8-4812-AA12-12CFC866819D}">
      <dgm:prSet/>
      <dgm:spPr/>
      <dgm:t>
        <a:bodyPr/>
        <a:lstStyle/>
        <a:p>
          <a:endParaRPr lang="nl-BE"/>
        </a:p>
      </dgm:t>
    </dgm:pt>
    <dgm:pt modelId="{851507C4-189C-4160-A63F-83B55E394AB9}" type="sibTrans" cxnId="{10C156D0-B2A8-4812-AA12-12CFC866819D}">
      <dgm:prSet/>
      <dgm:spPr/>
      <dgm:t>
        <a:bodyPr/>
        <a:lstStyle/>
        <a:p>
          <a:endParaRPr lang="nl-BE"/>
        </a:p>
      </dgm:t>
    </dgm:pt>
    <dgm:pt modelId="{D0FE10AD-1B2F-4ECA-8473-A57CBCB693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 Pages per month when using Forms, Tables, and Layout features</a:t>
          </a:r>
          <a:endParaRPr lang="nl-BE" dirty="0"/>
        </a:p>
      </dgm:t>
    </dgm:pt>
    <dgm:pt modelId="{B28954D3-1C08-4A80-8074-30831FF2FC90}" type="parTrans" cxnId="{CE813E13-322E-4BE4-8240-1792BD2FB646}">
      <dgm:prSet/>
      <dgm:spPr/>
      <dgm:t>
        <a:bodyPr/>
        <a:lstStyle/>
        <a:p>
          <a:endParaRPr lang="nl-BE"/>
        </a:p>
      </dgm:t>
    </dgm:pt>
    <dgm:pt modelId="{80EAE758-D9D9-408F-8C73-1A75D15F87A7}" type="sibTrans" cxnId="{CE813E13-322E-4BE4-8240-1792BD2FB646}">
      <dgm:prSet/>
      <dgm:spPr/>
      <dgm:t>
        <a:bodyPr/>
        <a:lstStyle/>
        <a:p>
          <a:endParaRPr lang="nl-BE"/>
        </a:p>
      </dgm:t>
    </dgm:pt>
    <dgm:pt modelId="{F38FCC50-7958-4643-B2CA-D2673FF842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 pages per month each for Queries, Forms + Queries, Tables + Queries, Forms + Tables + Queries</a:t>
          </a:r>
          <a:endParaRPr lang="nl-BE" dirty="0"/>
        </a:p>
      </dgm:t>
    </dgm:pt>
    <dgm:pt modelId="{9089E3FE-E112-4F1A-9AD6-3B4BBBA7E861}" type="parTrans" cxnId="{1C62B16A-0DA2-4DA4-A351-21B89DF852A9}">
      <dgm:prSet/>
      <dgm:spPr/>
      <dgm:t>
        <a:bodyPr/>
        <a:lstStyle/>
        <a:p>
          <a:endParaRPr lang="nl-BE"/>
        </a:p>
      </dgm:t>
    </dgm:pt>
    <dgm:pt modelId="{CA7232B6-E055-4D3C-B653-BBB885E50DF4}" type="sibTrans" cxnId="{1C62B16A-0DA2-4DA4-A351-21B89DF852A9}">
      <dgm:prSet/>
      <dgm:spPr/>
      <dgm:t>
        <a:bodyPr/>
        <a:lstStyle/>
        <a:p>
          <a:endParaRPr lang="nl-BE"/>
        </a:p>
      </dgm:t>
    </dgm:pt>
    <dgm:pt modelId="{3284F757-FCE3-47ED-809B-AAED0FE0FFB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There is no free-tier for Custom Queries</a:t>
          </a:r>
          <a:endParaRPr lang="nl-BE" dirty="0"/>
        </a:p>
      </dgm:t>
    </dgm:pt>
    <dgm:pt modelId="{99BAEF96-8B24-4C1C-B4E3-119E56C41CF8}" type="parTrans" cxnId="{616F6E36-EBE3-4708-81DA-74238E4852F6}">
      <dgm:prSet/>
      <dgm:spPr/>
      <dgm:t>
        <a:bodyPr/>
        <a:lstStyle/>
        <a:p>
          <a:endParaRPr lang="nl-BE"/>
        </a:p>
      </dgm:t>
    </dgm:pt>
    <dgm:pt modelId="{699A7C2C-18AA-4A97-97C8-112EF14F2007}" type="sibTrans" cxnId="{616F6E36-EBE3-4708-81DA-74238E4852F6}">
      <dgm:prSet/>
      <dgm:spPr/>
      <dgm:t>
        <a:bodyPr/>
        <a:lstStyle/>
        <a:p>
          <a:endParaRPr lang="nl-BE"/>
        </a:p>
      </dgm:t>
    </dgm:pt>
    <dgm:pt modelId="{81562437-9F35-4B08-9002-EEE67D644043}">
      <dgm:prSet phldrT="[Text]"/>
      <dgm:spPr/>
      <dgm:t>
        <a:bodyPr/>
        <a:lstStyle/>
        <a:p>
          <a:pPr>
            <a:buNone/>
          </a:pPr>
          <a:r>
            <a:rPr lang="en-US" b="0" i="0" dirty="0"/>
            <a:t>- Analyze Document API:</a:t>
          </a:r>
          <a:endParaRPr lang="nl-BE" dirty="0"/>
        </a:p>
      </dgm:t>
    </dgm:pt>
    <dgm:pt modelId="{2638F6DF-3137-4A83-90AB-909B00319F1A}" type="parTrans" cxnId="{5DE5CF72-08DA-4E71-B46F-EC639B0BA973}">
      <dgm:prSet/>
      <dgm:spPr/>
      <dgm:t>
        <a:bodyPr/>
        <a:lstStyle/>
        <a:p>
          <a:endParaRPr lang="nl-BE"/>
        </a:p>
      </dgm:t>
    </dgm:pt>
    <dgm:pt modelId="{6717D1FC-E605-4D31-9A2B-AE874F31AB79}" type="sibTrans" cxnId="{5DE5CF72-08DA-4E71-B46F-EC639B0BA973}">
      <dgm:prSet/>
      <dgm:spPr/>
      <dgm:t>
        <a:bodyPr/>
        <a:lstStyle/>
        <a:p>
          <a:endParaRPr lang="nl-BE"/>
        </a:p>
      </dgm:t>
    </dgm:pt>
    <dgm:pt modelId="{9D08DC3E-AF8D-4516-8E22-913AAD501D6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Analyze Expense API: 100 pages per month</a:t>
          </a:r>
          <a:endParaRPr lang="nl-BE" dirty="0"/>
        </a:p>
      </dgm:t>
    </dgm:pt>
    <dgm:pt modelId="{0B886F2F-F345-4170-AC45-C1016FD90444}" type="parTrans" cxnId="{754673AC-866C-4605-8E5B-77094002AF8B}">
      <dgm:prSet/>
      <dgm:spPr/>
      <dgm:t>
        <a:bodyPr/>
        <a:lstStyle/>
        <a:p>
          <a:endParaRPr lang="nl-BE"/>
        </a:p>
      </dgm:t>
    </dgm:pt>
    <dgm:pt modelId="{DD075150-B5C9-40DE-A92E-641AA42497BC}" type="sibTrans" cxnId="{754673AC-866C-4605-8E5B-77094002AF8B}">
      <dgm:prSet/>
      <dgm:spPr/>
      <dgm:t>
        <a:bodyPr/>
        <a:lstStyle/>
        <a:p>
          <a:endParaRPr lang="nl-BE"/>
        </a:p>
      </dgm:t>
    </dgm:pt>
    <dgm:pt modelId="{C464BDB5-0EB7-458F-A082-7B61D5A2195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Analyze ID API: 100 pages per month</a:t>
          </a:r>
          <a:endParaRPr lang="nl-BE" dirty="0"/>
        </a:p>
      </dgm:t>
    </dgm:pt>
    <dgm:pt modelId="{BF576B94-E228-4492-B9E0-2EEF8E89E2A4}" type="parTrans" cxnId="{F698418A-F402-472C-B287-1224DA97B2F1}">
      <dgm:prSet/>
      <dgm:spPr/>
      <dgm:t>
        <a:bodyPr/>
        <a:lstStyle/>
        <a:p>
          <a:endParaRPr lang="nl-BE"/>
        </a:p>
      </dgm:t>
    </dgm:pt>
    <dgm:pt modelId="{6117ECFB-3CE0-4A69-A81B-4BA14D408E6C}" type="sibTrans" cxnId="{F698418A-F402-472C-B287-1224DA97B2F1}">
      <dgm:prSet/>
      <dgm:spPr/>
      <dgm:t>
        <a:bodyPr/>
        <a:lstStyle/>
        <a:p>
          <a:endParaRPr lang="nl-BE"/>
        </a:p>
      </dgm:t>
    </dgm:pt>
    <dgm:pt modelId="{1860486F-C189-4D48-81A3-E16014AE7D2D}" type="pres">
      <dgm:prSet presAssocID="{C8BD2F19-6087-4A58-993C-6D5567330995}" presName="Name0" presStyleCnt="0">
        <dgm:presLayoutVars>
          <dgm:dir/>
          <dgm:animLvl val="lvl"/>
          <dgm:resizeHandles val="exact"/>
        </dgm:presLayoutVars>
      </dgm:prSet>
      <dgm:spPr/>
    </dgm:pt>
    <dgm:pt modelId="{183E24B5-6F12-4413-A13E-B6D88BA74124}" type="pres">
      <dgm:prSet presAssocID="{2CEA05B7-0077-4E87-A3BF-0AFC494A04DE}" presName="composite" presStyleCnt="0"/>
      <dgm:spPr/>
    </dgm:pt>
    <dgm:pt modelId="{3CF6107B-17DD-492F-AAC2-34A1091A825F}" type="pres">
      <dgm:prSet presAssocID="{2CEA05B7-0077-4E87-A3BF-0AFC494A04D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01DB2A0-A309-4492-A200-5921BF3C7A48}" type="pres">
      <dgm:prSet presAssocID="{2CEA05B7-0077-4E87-A3BF-0AFC494A04D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20C9F10-5AE8-4B9F-829F-6BC25ED5D06C}" srcId="{2CEA05B7-0077-4E87-A3BF-0AFC494A04DE}" destId="{C1197DD4-C580-46C9-AECD-ADE01EAEDE79}" srcOrd="0" destOrd="0" parTransId="{B2D94746-4418-432A-B674-1F7E0F5DEA1E}" sibTransId="{EF4E7E50-A235-4429-AB8E-0D49E1A9B0FF}"/>
    <dgm:cxn modelId="{CE813E13-322E-4BE4-8240-1792BD2FB646}" srcId="{81562437-9F35-4B08-9002-EEE67D644043}" destId="{D0FE10AD-1B2F-4ECA-8473-A57CBCB693BB}" srcOrd="1" destOrd="0" parTransId="{B28954D3-1C08-4A80-8074-30831FF2FC90}" sibTransId="{80EAE758-D9D9-408F-8C73-1A75D15F87A7}"/>
    <dgm:cxn modelId="{047F3B34-E166-4CFB-86E3-F50B8A0F7FAF}" srcId="{C8BD2F19-6087-4A58-993C-6D5567330995}" destId="{2CEA05B7-0077-4E87-A3BF-0AFC494A04DE}" srcOrd="0" destOrd="0" parTransId="{33EE6414-E78C-4C68-AC8C-AEB2052A2DB2}" sibTransId="{D0DE96A0-59A2-4135-9EB9-290402927AFC}"/>
    <dgm:cxn modelId="{616F6E36-EBE3-4708-81DA-74238E4852F6}" srcId="{2CEA05B7-0077-4E87-A3BF-0AFC494A04DE}" destId="{3284F757-FCE3-47ED-809B-AAED0FE0FFB6}" srcOrd="2" destOrd="0" parTransId="{99BAEF96-8B24-4C1C-B4E3-119E56C41CF8}" sibTransId="{699A7C2C-18AA-4A97-97C8-112EF14F2007}"/>
    <dgm:cxn modelId="{3BC1193E-B282-4ADC-B92C-6ED268626AA6}" type="presOf" srcId="{C1197DD4-C580-46C9-AECD-ADE01EAEDE79}" destId="{201DB2A0-A309-4492-A200-5921BF3C7A48}" srcOrd="0" destOrd="0" presId="urn:microsoft.com/office/officeart/2005/8/layout/hList1"/>
    <dgm:cxn modelId="{1C62B16A-0DA2-4DA4-A351-21B89DF852A9}" srcId="{81562437-9F35-4B08-9002-EEE67D644043}" destId="{F38FCC50-7958-4643-B2CA-D2673FF8428F}" srcOrd="2" destOrd="0" parTransId="{9089E3FE-E112-4F1A-9AD6-3B4BBBA7E861}" sibTransId="{CA7232B6-E055-4D3C-B653-BBB885E50DF4}"/>
    <dgm:cxn modelId="{5DE5CF72-08DA-4E71-B46F-EC639B0BA973}" srcId="{2CEA05B7-0077-4E87-A3BF-0AFC494A04DE}" destId="{81562437-9F35-4B08-9002-EEE67D644043}" srcOrd="1" destOrd="0" parTransId="{2638F6DF-3137-4A83-90AB-909B00319F1A}" sibTransId="{6717D1FC-E605-4D31-9A2B-AE874F31AB79}"/>
    <dgm:cxn modelId="{155A0774-5CDD-4006-8A43-1BBBAB6EDCE5}" type="presOf" srcId="{2CEA05B7-0077-4E87-A3BF-0AFC494A04DE}" destId="{3CF6107B-17DD-492F-AAC2-34A1091A825F}" srcOrd="0" destOrd="0" presId="urn:microsoft.com/office/officeart/2005/8/layout/hList1"/>
    <dgm:cxn modelId="{EE6F5783-BE36-4F35-8FF3-CA2ED27A6973}" type="presOf" srcId="{0B100542-884E-4C47-9600-6F562700201F}" destId="{201DB2A0-A309-4492-A200-5921BF3C7A48}" srcOrd="0" destOrd="2" presId="urn:microsoft.com/office/officeart/2005/8/layout/hList1"/>
    <dgm:cxn modelId="{F698418A-F402-472C-B287-1224DA97B2F1}" srcId="{2CEA05B7-0077-4E87-A3BF-0AFC494A04DE}" destId="{C464BDB5-0EB7-458F-A082-7B61D5A21956}" srcOrd="4" destOrd="0" parTransId="{BF576B94-E228-4492-B9E0-2EEF8E89E2A4}" sibTransId="{6117ECFB-3CE0-4A69-A81B-4BA14D408E6C}"/>
    <dgm:cxn modelId="{342CD08E-8B48-4AC2-9C41-C71A47404C53}" type="presOf" srcId="{C464BDB5-0EB7-458F-A082-7B61D5A21956}" destId="{201DB2A0-A309-4492-A200-5921BF3C7A48}" srcOrd="0" destOrd="7" presId="urn:microsoft.com/office/officeart/2005/8/layout/hList1"/>
    <dgm:cxn modelId="{42AC85AB-8F25-4FFE-BAF6-E2A5F41E6CF4}" type="presOf" srcId="{9D08DC3E-AF8D-4516-8E22-913AAD501D67}" destId="{201DB2A0-A309-4492-A200-5921BF3C7A48}" srcOrd="0" destOrd="6" presId="urn:microsoft.com/office/officeart/2005/8/layout/hList1"/>
    <dgm:cxn modelId="{754673AC-866C-4605-8E5B-77094002AF8B}" srcId="{2CEA05B7-0077-4E87-A3BF-0AFC494A04DE}" destId="{9D08DC3E-AF8D-4516-8E22-913AAD501D67}" srcOrd="3" destOrd="0" parTransId="{0B886F2F-F345-4170-AC45-C1016FD90444}" sibTransId="{DD075150-B5C9-40DE-A92E-641AA42497BC}"/>
    <dgm:cxn modelId="{45F6D1C1-6CD8-411E-88DB-96CE713E6A07}" type="presOf" srcId="{F38FCC50-7958-4643-B2CA-D2673FF8428F}" destId="{201DB2A0-A309-4492-A200-5921BF3C7A48}" srcOrd="0" destOrd="4" presId="urn:microsoft.com/office/officeart/2005/8/layout/hList1"/>
    <dgm:cxn modelId="{76B1C1CE-D7B5-49E6-9224-D3A6049B93A5}" type="presOf" srcId="{3284F757-FCE3-47ED-809B-AAED0FE0FFB6}" destId="{201DB2A0-A309-4492-A200-5921BF3C7A48}" srcOrd="0" destOrd="5" presId="urn:microsoft.com/office/officeart/2005/8/layout/hList1"/>
    <dgm:cxn modelId="{10C156D0-B2A8-4812-AA12-12CFC866819D}" srcId="{81562437-9F35-4B08-9002-EEE67D644043}" destId="{0B100542-884E-4C47-9600-6F562700201F}" srcOrd="0" destOrd="0" parTransId="{9FE8F3AB-23E0-4F3A-9E55-EF7B32DC0440}" sibTransId="{851507C4-189C-4160-A63F-83B55E394AB9}"/>
    <dgm:cxn modelId="{C4DC4EE1-E982-43A4-BB37-ED5EDEDA10FE}" type="presOf" srcId="{D0FE10AD-1B2F-4ECA-8473-A57CBCB693BB}" destId="{201DB2A0-A309-4492-A200-5921BF3C7A48}" srcOrd="0" destOrd="3" presId="urn:microsoft.com/office/officeart/2005/8/layout/hList1"/>
    <dgm:cxn modelId="{553DF4F4-B46B-4AB2-8000-5BC7F6C3616B}" type="presOf" srcId="{81562437-9F35-4B08-9002-EEE67D644043}" destId="{201DB2A0-A309-4492-A200-5921BF3C7A48}" srcOrd="0" destOrd="1" presId="urn:microsoft.com/office/officeart/2005/8/layout/hList1"/>
    <dgm:cxn modelId="{00E5E9FB-8680-44E5-AC8F-E2822219E3E8}" type="presOf" srcId="{C8BD2F19-6087-4A58-993C-6D5567330995}" destId="{1860486F-C189-4D48-81A3-E16014AE7D2D}" srcOrd="0" destOrd="0" presId="urn:microsoft.com/office/officeart/2005/8/layout/hList1"/>
    <dgm:cxn modelId="{8229AFC3-2FEA-47CB-B204-AEAAC843BEDF}" type="presParOf" srcId="{1860486F-C189-4D48-81A3-E16014AE7D2D}" destId="{183E24B5-6F12-4413-A13E-B6D88BA74124}" srcOrd="0" destOrd="0" presId="urn:microsoft.com/office/officeart/2005/8/layout/hList1"/>
    <dgm:cxn modelId="{6B459282-8A07-4B37-8B0E-85E050DECDF3}" type="presParOf" srcId="{183E24B5-6F12-4413-A13E-B6D88BA74124}" destId="{3CF6107B-17DD-492F-AAC2-34A1091A825F}" srcOrd="0" destOrd="0" presId="urn:microsoft.com/office/officeart/2005/8/layout/hList1"/>
    <dgm:cxn modelId="{42C7CDB6-5535-4A06-BF69-60E96D2FDB04}" type="presParOf" srcId="{183E24B5-6F12-4413-A13E-B6D88BA74124}" destId="{201DB2A0-A309-4492-A200-5921BF3C7A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BD2F19-6087-4A58-993C-6D556733099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2CEA05B7-0077-4E87-A3BF-0AFC494A04DE}">
      <dgm:prSet phldrT="[Text]"/>
      <dgm:spPr/>
      <dgm:t>
        <a:bodyPr/>
        <a:lstStyle/>
        <a:p>
          <a:r>
            <a:rPr lang="nl-BE" dirty="0"/>
            <a:t>Pay tier: Europe</a:t>
          </a:r>
        </a:p>
        <a:p>
          <a:r>
            <a:rPr lang="nl-BE" dirty="0" err="1"/>
            <a:t>Pretrained</a:t>
          </a:r>
          <a:r>
            <a:rPr lang="nl-BE" dirty="0"/>
            <a:t> + </a:t>
          </a:r>
          <a:r>
            <a:rPr lang="nl-BE" dirty="0" err="1"/>
            <a:t>Customized</a:t>
          </a:r>
          <a:r>
            <a:rPr lang="nl-BE" dirty="0"/>
            <a:t> Features</a:t>
          </a:r>
        </a:p>
      </dgm:t>
    </dgm:pt>
    <dgm:pt modelId="{33EE6414-E78C-4C68-AC8C-AEB2052A2DB2}" type="parTrans" cxnId="{047F3B34-E166-4CFB-86E3-F50B8A0F7FAF}">
      <dgm:prSet/>
      <dgm:spPr/>
      <dgm:t>
        <a:bodyPr/>
        <a:lstStyle/>
        <a:p>
          <a:endParaRPr lang="nl-BE"/>
        </a:p>
      </dgm:t>
    </dgm:pt>
    <dgm:pt modelId="{D0DE96A0-59A2-4135-9EB9-290402927AFC}" type="sibTrans" cxnId="{047F3B34-E166-4CFB-86E3-F50B8A0F7FAF}">
      <dgm:prSet/>
      <dgm:spPr/>
      <dgm:t>
        <a:bodyPr/>
        <a:lstStyle/>
        <a:p>
          <a:endParaRPr lang="nl-BE"/>
        </a:p>
      </dgm:t>
    </dgm:pt>
    <dgm:pt modelId="{C1197DD4-C580-46C9-AECD-ADE01EAEDE79}">
      <dgm:prSet phldrT="[Text]"/>
      <dgm:spPr/>
      <dgm:t>
        <a:bodyPr/>
        <a:lstStyle/>
        <a:p>
          <a:pPr>
            <a:buNone/>
          </a:pPr>
          <a:r>
            <a:rPr lang="en-US" b="0" i="0" dirty="0"/>
            <a:t>- Detect Document Text API: 1,000 pages per month</a:t>
          </a:r>
          <a:endParaRPr lang="nl-BE" dirty="0"/>
        </a:p>
      </dgm:t>
    </dgm:pt>
    <dgm:pt modelId="{B2D94746-4418-432A-B674-1F7E0F5DEA1E}" type="parTrans" cxnId="{C20C9F10-5AE8-4B9F-829F-6BC25ED5D06C}">
      <dgm:prSet/>
      <dgm:spPr/>
      <dgm:t>
        <a:bodyPr/>
        <a:lstStyle/>
        <a:p>
          <a:endParaRPr lang="nl-BE"/>
        </a:p>
      </dgm:t>
    </dgm:pt>
    <dgm:pt modelId="{EF4E7E50-A235-4429-AB8E-0D49E1A9B0FF}" type="sibTrans" cxnId="{C20C9F10-5AE8-4B9F-829F-6BC25ED5D06C}">
      <dgm:prSet/>
      <dgm:spPr/>
      <dgm:t>
        <a:bodyPr/>
        <a:lstStyle/>
        <a:p>
          <a:endParaRPr lang="nl-BE"/>
        </a:p>
      </dgm:t>
    </dgm:pt>
    <dgm:pt modelId="{0B100542-884E-4C47-9600-6F562700201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1000 Pages per month when using Signatures only</a:t>
          </a:r>
          <a:endParaRPr lang="nl-BE" dirty="0"/>
        </a:p>
      </dgm:t>
    </dgm:pt>
    <dgm:pt modelId="{9FE8F3AB-23E0-4F3A-9E55-EF7B32DC0440}" type="parTrans" cxnId="{10C156D0-B2A8-4812-AA12-12CFC866819D}">
      <dgm:prSet/>
      <dgm:spPr/>
      <dgm:t>
        <a:bodyPr/>
        <a:lstStyle/>
        <a:p>
          <a:endParaRPr lang="nl-BE"/>
        </a:p>
      </dgm:t>
    </dgm:pt>
    <dgm:pt modelId="{851507C4-189C-4160-A63F-83B55E394AB9}" type="sibTrans" cxnId="{10C156D0-B2A8-4812-AA12-12CFC866819D}">
      <dgm:prSet/>
      <dgm:spPr/>
      <dgm:t>
        <a:bodyPr/>
        <a:lstStyle/>
        <a:p>
          <a:endParaRPr lang="nl-BE"/>
        </a:p>
      </dgm:t>
    </dgm:pt>
    <dgm:pt modelId="{D0FE10AD-1B2F-4ECA-8473-A57CBCB693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 Pages per month when using Forms, Tables, and Layout features</a:t>
          </a:r>
          <a:endParaRPr lang="nl-BE" dirty="0"/>
        </a:p>
      </dgm:t>
    </dgm:pt>
    <dgm:pt modelId="{B28954D3-1C08-4A80-8074-30831FF2FC90}" type="parTrans" cxnId="{CE813E13-322E-4BE4-8240-1792BD2FB646}">
      <dgm:prSet/>
      <dgm:spPr/>
      <dgm:t>
        <a:bodyPr/>
        <a:lstStyle/>
        <a:p>
          <a:endParaRPr lang="nl-BE"/>
        </a:p>
      </dgm:t>
    </dgm:pt>
    <dgm:pt modelId="{80EAE758-D9D9-408F-8C73-1A75D15F87A7}" type="sibTrans" cxnId="{CE813E13-322E-4BE4-8240-1792BD2FB646}">
      <dgm:prSet/>
      <dgm:spPr/>
      <dgm:t>
        <a:bodyPr/>
        <a:lstStyle/>
        <a:p>
          <a:endParaRPr lang="nl-BE"/>
        </a:p>
      </dgm:t>
    </dgm:pt>
    <dgm:pt modelId="{F38FCC50-7958-4643-B2CA-D2673FF842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 pages per month each for Queries, Forms + Queries, Tables + Queries, Forms + Tables + Queries</a:t>
          </a:r>
          <a:endParaRPr lang="nl-BE" dirty="0"/>
        </a:p>
      </dgm:t>
    </dgm:pt>
    <dgm:pt modelId="{9089E3FE-E112-4F1A-9AD6-3B4BBBA7E861}" type="parTrans" cxnId="{1C62B16A-0DA2-4DA4-A351-21B89DF852A9}">
      <dgm:prSet/>
      <dgm:spPr/>
      <dgm:t>
        <a:bodyPr/>
        <a:lstStyle/>
        <a:p>
          <a:endParaRPr lang="nl-BE"/>
        </a:p>
      </dgm:t>
    </dgm:pt>
    <dgm:pt modelId="{CA7232B6-E055-4D3C-B653-BBB885E50DF4}" type="sibTrans" cxnId="{1C62B16A-0DA2-4DA4-A351-21B89DF852A9}">
      <dgm:prSet/>
      <dgm:spPr/>
      <dgm:t>
        <a:bodyPr/>
        <a:lstStyle/>
        <a:p>
          <a:endParaRPr lang="nl-BE"/>
        </a:p>
      </dgm:t>
    </dgm:pt>
    <dgm:pt modelId="{3284F757-FCE3-47ED-809B-AAED0FE0FFB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There is no free-tier for Custom Queries</a:t>
          </a:r>
          <a:endParaRPr lang="nl-BE" dirty="0"/>
        </a:p>
      </dgm:t>
    </dgm:pt>
    <dgm:pt modelId="{99BAEF96-8B24-4C1C-B4E3-119E56C41CF8}" type="parTrans" cxnId="{616F6E36-EBE3-4708-81DA-74238E4852F6}">
      <dgm:prSet/>
      <dgm:spPr/>
      <dgm:t>
        <a:bodyPr/>
        <a:lstStyle/>
        <a:p>
          <a:endParaRPr lang="nl-BE"/>
        </a:p>
      </dgm:t>
    </dgm:pt>
    <dgm:pt modelId="{699A7C2C-18AA-4A97-97C8-112EF14F2007}" type="sibTrans" cxnId="{616F6E36-EBE3-4708-81DA-74238E4852F6}">
      <dgm:prSet/>
      <dgm:spPr/>
      <dgm:t>
        <a:bodyPr/>
        <a:lstStyle/>
        <a:p>
          <a:endParaRPr lang="nl-BE"/>
        </a:p>
      </dgm:t>
    </dgm:pt>
    <dgm:pt modelId="{81562437-9F35-4B08-9002-EEE67D644043}">
      <dgm:prSet phldrT="[Text]"/>
      <dgm:spPr/>
      <dgm:t>
        <a:bodyPr/>
        <a:lstStyle/>
        <a:p>
          <a:pPr>
            <a:buNone/>
          </a:pPr>
          <a:r>
            <a:rPr lang="en-US" b="0" i="0" dirty="0"/>
            <a:t>- Analyze Document API:</a:t>
          </a:r>
          <a:endParaRPr lang="nl-BE" dirty="0"/>
        </a:p>
      </dgm:t>
    </dgm:pt>
    <dgm:pt modelId="{2638F6DF-3137-4A83-90AB-909B00319F1A}" type="parTrans" cxnId="{5DE5CF72-08DA-4E71-B46F-EC639B0BA973}">
      <dgm:prSet/>
      <dgm:spPr/>
      <dgm:t>
        <a:bodyPr/>
        <a:lstStyle/>
        <a:p>
          <a:endParaRPr lang="nl-BE"/>
        </a:p>
      </dgm:t>
    </dgm:pt>
    <dgm:pt modelId="{6717D1FC-E605-4D31-9A2B-AE874F31AB79}" type="sibTrans" cxnId="{5DE5CF72-08DA-4E71-B46F-EC639B0BA973}">
      <dgm:prSet/>
      <dgm:spPr/>
      <dgm:t>
        <a:bodyPr/>
        <a:lstStyle/>
        <a:p>
          <a:endParaRPr lang="nl-BE"/>
        </a:p>
      </dgm:t>
    </dgm:pt>
    <dgm:pt modelId="{9D08DC3E-AF8D-4516-8E22-913AAD501D6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Analyze Expense API: 100 pages per month</a:t>
          </a:r>
          <a:endParaRPr lang="nl-BE" dirty="0"/>
        </a:p>
      </dgm:t>
    </dgm:pt>
    <dgm:pt modelId="{0B886F2F-F345-4170-AC45-C1016FD90444}" type="parTrans" cxnId="{754673AC-866C-4605-8E5B-77094002AF8B}">
      <dgm:prSet/>
      <dgm:spPr/>
      <dgm:t>
        <a:bodyPr/>
        <a:lstStyle/>
        <a:p>
          <a:endParaRPr lang="nl-BE"/>
        </a:p>
      </dgm:t>
    </dgm:pt>
    <dgm:pt modelId="{DD075150-B5C9-40DE-A92E-641AA42497BC}" type="sibTrans" cxnId="{754673AC-866C-4605-8E5B-77094002AF8B}">
      <dgm:prSet/>
      <dgm:spPr/>
      <dgm:t>
        <a:bodyPr/>
        <a:lstStyle/>
        <a:p>
          <a:endParaRPr lang="nl-BE"/>
        </a:p>
      </dgm:t>
    </dgm:pt>
    <dgm:pt modelId="{C464BDB5-0EB7-458F-A082-7B61D5A2195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Analyze ID API: 100 pages per month</a:t>
          </a:r>
          <a:endParaRPr lang="nl-BE" dirty="0"/>
        </a:p>
      </dgm:t>
    </dgm:pt>
    <dgm:pt modelId="{BF576B94-E228-4492-B9E0-2EEF8E89E2A4}" type="parTrans" cxnId="{F698418A-F402-472C-B287-1224DA97B2F1}">
      <dgm:prSet/>
      <dgm:spPr/>
      <dgm:t>
        <a:bodyPr/>
        <a:lstStyle/>
        <a:p>
          <a:endParaRPr lang="nl-BE"/>
        </a:p>
      </dgm:t>
    </dgm:pt>
    <dgm:pt modelId="{6117ECFB-3CE0-4A69-A81B-4BA14D408E6C}" type="sibTrans" cxnId="{F698418A-F402-472C-B287-1224DA97B2F1}">
      <dgm:prSet/>
      <dgm:spPr/>
      <dgm:t>
        <a:bodyPr/>
        <a:lstStyle/>
        <a:p>
          <a:endParaRPr lang="nl-BE"/>
        </a:p>
      </dgm:t>
    </dgm:pt>
    <dgm:pt modelId="{1860486F-C189-4D48-81A3-E16014AE7D2D}" type="pres">
      <dgm:prSet presAssocID="{C8BD2F19-6087-4A58-993C-6D5567330995}" presName="Name0" presStyleCnt="0">
        <dgm:presLayoutVars>
          <dgm:dir/>
          <dgm:animLvl val="lvl"/>
          <dgm:resizeHandles val="exact"/>
        </dgm:presLayoutVars>
      </dgm:prSet>
      <dgm:spPr/>
    </dgm:pt>
    <dgm:pt modelId="{183E24B5-6F12-4413-A13E-B6D88BA74124}" type="pres">
      <dgm:prSet presAssocID="{2CEA05B7-0077-4E87-A3BF-0AFC494A04DE}" presName="composite" presStyleCnt="0"/>
      <dgm:spPr/>
    </dgm:pt>
    <dgm:pt modelId="{3CF6107B-17DD-492F-AAC2-34A1091A825F}" type="pres">
      <dgm:prSet presAssocID="{2CEA05B7-0077-4E87-A3BF-0AFC494A04D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01DB2A0-A309-4492-A200-5921BF3C7A48}" type="pres">
      <dgm:prSet presAssocID="{2CEA05B7-0077-4E87-A3BF-0AFC494A04D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20C9F10-5AE8-4B9F-829F-6BC25ED5D06C}" srcId="{2CEA05B7-0077-4E87-A3BF-0AFC494A04DE}" destId="{C1197DD4-C580-46C9-AECD-ADE01EAEDE79}" srcOrd="0" destOrd="0" parTransId="{B2D94746-4418-432A-B674-1F7E0F5DEA1E}" sibTransId="{EF4E7E50-A235-4429-AB8E-0D49E1A9B0FF}"/>
    <dgm:cxn modelId="{CE813E13-322E-4BE4-8240-1792BD2FB646}" srcId="{81562437-9F35-4B08-9002-EEE67D644043}" destId="{D0FE10AD-1B2F-4ECA-8473-A57CBCB693BB}" srcOrd="1" destOrd="0" parTransId="{B28954D3-1C08-4A80-8074-30831FF2FC90}" sibTransId="{80EAE758-D9D9-408F-8C73-1A75D15F87A7}"/>
    <dgm:cxn modelId="{047F3B34-E166-4CFB-86E3-F50B8A0F7FAF}" srcId="{C8BD2F19-6087-4A58-993C-6D5567330995}" destId="{2CEA05B7-0077-4E87-A3BF-0AFC494A04DE}" srcOrd="0" destOrd="0" parTransId="{33EE6414-E78C-4C68-AC8C-AEB2052A2DB2}" sibTransId="{D0DE96A0-59A2-4135-9EB9-290402927AFC}"/>
    <dgm:cxn modelId="{616F6E36-EBE3-4708-81DA-74238E4852F6}" srcId="{2CEA05B7-0077-4E87-A3BF-0AFC494A04DE}" destId="{3284F757-FCE3-47ED-809B-AAED0FE0FFB6}" srcOrd="2" destOrd="0" parTransId="{99BAEF96-8B24-4C1C-B4E3-119E56C41CF8}" sibTransId="{699A7C2C-18AA-4A97-97C8-112EF14F2007}"/>
    <dgm:cxn modelId="{3BC1193E-B282-4ADC-B92C-6ED268626AA6}" type="presOf" srcId="{C1197DD4-C580-46C9-AECD-ADE01EAEDE79}" destId="{201DB2A0-A309-4492-A200-5921BF3C7A48}" srcOrd="0" destOrd="0" presId="urn:microsoft.com/office/officeart/2005/8/layout/hList1"/>
    <dgm:cxn modelId="{1C62B16A-0DA2-4DA4-A351-21B89DF852A9}" srcId="{81562437-9F35-4B08-9002-EEE67D644043}" destId="{F38FCC50-7958-4643-B2CA-D2673FF8428F}" srcOrd="2" destOrd="0" parTransId="{9089E3FE-E112-4F1A-9AD6-3B4BBBA7E861}" sibTransId="{CA7232B6-E055-4D3C-B653-BBB885E50DF4}"/>
    <dgm:cxn modelId="{5DE5CF72-08DA-4E71-B46F-EC639B0BA973}" srcId="{2CEA05B7-0077-4E87-A3BF-0AFC494A04DE}" destId="{81562437-9F35-4B08-9002-EEE67D644043}" srcOrd="1" destOrd="0" parTransId="{2638F6DF-3137-4A83-90AB-909B00319F1A}" sibTransId="{6717D1FC-E605-4D31-9A2B-AE874F31AB79}"/>
    <dgm:cxn modelId="{155A0774-5CDD-4006-8A43-1BBBAB6EDCE5}" type="presOf" srcId="{2CEA05B7-0077-4E87-A3BF-0AFC494A04DE}" destId="{3CF6107B-17DD-492F-AAC2-34A1091A825F}" srcOrd="0" destOrd="0" presId="urn:microsoft.com/office/officeart/2005/8/layout/hList1"/>
    <dgm:cxn modelId="{EE6F5783-BE36-4F35-8FF3-CA2ED27A6973}" type="presOf" srcId="{0B100542-884E-4C47-9600-6F562700201F}" destId="{201DB2A0-A309-4492-A200-5921BF3C7A48}" srcOrd="0" destOrd="2" presId="urn:microsoft.com/office/officeart/2005/8/layout/hList1"/>
    <dgm:cxn modelId="{F698418A-F402-472C-B287-1224DA97B2F1}" srcId="{2CEA05B7-0077-4E87-A3BF-0AFC494A04DE}" destId="{C464BDB5-0EB7-458F-A082-7B61D5A21956}" srcOrd="4" destOrd="0" parTransId="{BF576B94-E228-4492-B9E0-2EEF8E89E2A4}" sibTransId="{6117ECFB-3CE0-4A69-A81B-4BA14D408E6C}"/>
    <dgm:cxn modelId="{342CD08E-8B48-4AC2-9C41-C71A47404C53}" type="presOf" srcId="{C464BDB5-0EB7-458F-A082-7B61D5A21956}" destId="{201DB2A0-A309-4492-A200-5921BF3C7A48}" srcOrd="0" destOrd="7" presId="urn:microsoft.com/office/officeart/2005/8/layout/hList1"/>
    <dgm:cxn modelId="{42AC85AB-8F25-4FFE-BAF6-E2A5F41E6CF4}" type="presOf" srcId="{9D08DC3E-AF8D-4516-8E22-913AAD501D67}" destId="{201DB2A0-A309-4492-A200-5921BF3C7A48}" srcOrd="0" destOrd="6" presId="urn:microsoft.com/office/officeart/2005/8/layout/hList1"/>
    <dgm:cxn modelId="{754673AC-866C-4605-8E5B-77094002AF8B}" srcId="{2CEA05B7-0077-4E87-A3BF-0AFC494A04DE}" destId="{9D08DC3E-AF8D-4516-8E22-913AAD501D67}" srcOrd="3" destOrd="0" parTransId="{0B886F2F-F345-4170-AC45-C1016FD90444}" sibTransId="{DD075150-B5C9-40DE-A92E-641AA42497BC}"/>
    <dgm:cxn modelId="{45F6D1C1-6CD8-411E-88DB-96CE713E6A07}" type="presOf" srcId="{F38FCC50-7958-4643-B2CA-D2673FF8428F}" destId="{201DB2A0-A309-4492-A200-5921BF3C7A48}" srcOrd="0" destOrd="4" presId="urn:microsoft.com/office/officeart/2005/8/layout/hList1"/>
    <dgm:cxn modelId="{76B1C1CE-D7B5-49E6-9224-D3A6049B93A5}" type="presOf" srcId="{3284F757-FCE3-47ED-809B-AAED0FE0FFB6}" destId="{201DB2A0-A309-4492-A200-5921BF3C7A48}" srcOrd="0" destOrd="5" presId="urn:microsoft.com/office/officeart/2005/8/layout/hList1"/>
    <dgm:cxn modelId="{10C156D0-B2A8-4812-AA12-12CFC866819D}" srcId="{81562437-9F35-4B08-9002-EEE67D644043}" destId="{0B100542-884E-4C47-9600-6F562700201F}" srcOrd="0" destOrd="0" parTransId="{9FE8F3AB-23E0-4F3A-9E55-EF7B32DC0440}" sibTransId="{851507C4-189C-4160-A63F-83B55E394AB9}"/>
    <dgm:cxn modelId="{C4DC4EE1-E982-43A4-BB37-ED5EDEDA10FE}" type="presOf" srcId="{D0FE10AD-1B2F-4ECA-8473-A57CBCB693BB}" destId="{201DB2A0-A309-4492-A200-5921BF3C7A48}" srcOrd="0" destOrd="3" presId="urn:microsoft.com/office/officeart/2005/8/layout/hList1"/>
    <dgm:cxn modelId="{553DF4F4-B46B-4AB2-8000-5BC7F6C3616B}" type="presOf" srcId="{81562437-9F35-4B08-9002-EEE67D644043}" destId="{201DB2A0-A309-4492-A200-5921BF3C7A48}" srcOrd="0" destOrd="1" presId="urn:microsoft.com/office/officeart/2005/8/layout/hList1"/>
    <dgm:cxn modelId="{00E5E9FB-8680-44E5-AC8F-E2822219E3E8}" type="presOf" srcId="{C8BD2F19-6087-4A58-993C-6D5567330995}" destId="{1860486F-C189-4D48-81A3-E16014AE7D2D}" srcOrd="0" destOrd="0" presId="urn:microsoft.com/office/officeart/2005/8/layout/hList1"/>
    <dgm:cxn modelId="{8229AFC3-2FEA-47CB-B204-AEAAC843BEDF}" type="presParOf" srcId="{1860486F-C189-4D48-81A3-E16014AE7D2D}" destId="{183E24B5-6F12-4413-A13E-B6D88BA74124}" srcOrd="0" destOrd="0" presId="urn:microsoft.com/office/officeart/2005/8/layout/hList1"/>
    <dgm:cxn modelId="{6B459282-8A07-4B37-8B0E-85E050DECDF3}" type="presParOf" srcId="{183E24B5-6F12-4413-A13E-B6D88BA74124}" destId="{3CF6107B-17DD-492F-AAC2-34A1091A825F}" srcOrd="0" destOrd="0" presId="urn:microsoft.com/office/officeart/2005/8/layout/hList1"/>
    <dgm:cxn modelId="{42C7CDB6-5535-4A06-BF69-60E96D2FDB04}" type="presParOf" srcId="{183E24B5-6F12-4413-A13E-B6D88BA74124}" destId="{201DB2A0-A309-4492-A200-5921BF3C7A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BD2F19-6087-4A58-993C-6D556733099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2CEA05B7-0077-4E87-A3BF-0AFC494A04DE}">
      <dgm:prSet phldrT="[Text]"/>
      <dgm:spPr/>
      <dgm:t>
        <a:bodyPr/>
        <a:lstStyle/>
        <a:p>
          <a:r>
            <a:rPr lang="nl-BE" dirty="0"/>
            <a:t>Pay tier: Europe</a:t>
          </a:r>
        </a:p>
        <a:p>
          <a:r>
            <a:rPr lang="nl-BE" dirty="0" err="1"/>
            <a:t>Pretrained</a:t>
          </a:r>
          <a:r>
            <a:rPr lang="nl-BE" dirty="0"/>
            <a:t> Features</a:t>
          </a:r>
        </a:p>
      </dgm:t>
    </dgm:pt>
    <dgm:pt modelId="{33EE6414-E78C-4C68-AC8C-AEB2052A2DB2}" type="parTrans" cxnId="{047F3B34-E166-4CFB-86E3-F50B8A0F7FAF}">
      <dgm:prSet/>
      <dgm:spPr/>
      <dgm:t>
        <a:bodyPr/>
        <a:lstStyle/>
        <a:p>
          <a:endParaRPr lang="nl-BE"/>
        </a:p>
      </dgm:t>
    </dgm:pt>
    <dgm:pt modelId="{D0DE96A0-59A2-4135-9EB9-290402927AFC}" type="sibTrans" cxnId="{047F3B34-E166-4CFB-86E3-F50B8A0F7FAF}">
      <dgm:prSet/>
      <dgm:spPr/>
      <dgm:t>
        <a:bodyPr/>
        <a:lstStyle/>
        <a:p>
          <a:endParaRPr lang="nl-BE"/>
        </a:p>
      </dgm:t>
    </dgm:pt>
    <dgm:pt modelId="{C1197DD4-C580-46C9-AECD-ADE01EAEDE79}">
      <dgm:prSet phldrT="[Text]"/>
      <dgm:spPr/>
      <dgm:t>
        <a:bodyPr/>
        <a:lstStyle/>
        <a:p>
          <a:pPr>
            <a:buNone/>
          </a:pPr>
          <a:r>
            <a:rPr lang="en-US" b="0" i="0" dirty="0"/>
            <a:t>- Detect Document Text API: 1,000 pages per month</a:t>
          </a:r>
          <a:endParaRPr lang="nl-BE" dirty="0"/>
        </a:p>
      </dgm:t>
    </dgm:pt>
    <dgm:pt modelId="{B2D94746-4418-432A-B674-1F7E0F5DEA1E}" type="parTrans" cxnId="{C20C9F10-5AE8-4B9F-829F-6BC25ED5D06C}">
      <dgm:prSet/>
      <dgm:spPr/>
      <dgm:t>
        <a:bodyPr/>
        <a:lstStyle/>
        <a:p>
          <a:endParaRPr lang="nl-BE"/>
        </a:p>
      </dgm:t>
    </dgm:pt>
    <dgm:pt modelId="{EF4E7E50-A235-4429-AB8E-0D49E1A9B0FF}" type="sibTrans" cxnId="{C20C9F10-5AE8-4B9F-829F-6BC25ED5D06C}">
      <dgm:prSet/>
      <dgm:spPr/>
      <dgm:t>
        <a:bodyPr/>
        <a:lstStyle/>
        <a:p>
          <a:endParaRPr lang="nl-BE"/>
        </a:p>
      </dgm:t>
    </dgm:pt>
    <dgm:pt modelId="{0B100542-884E-4C47-9600-6F562700201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1000 Pages per month when using Signatures only</a:t>
          </a:r>
          <a:endParaRPr lang="nl-BE" dirty="0"/>
        </a:p>
      </dgm:t>
    </dgm:pt>
    <dgm:pt modelId="{9FE8F3AB-23E0-4F3A-9E55-EF7B32DC0440}" type="parTrans" cxnId="{10C156D0-B2A8-4812-AA12-12CFC866819D}">
      <dgm:prSet/>
      <dgm:spPr/>
      <dgm:t>
        <a:bodyPr/>
        <a:lstStyle/>
        <a:p>
          <a:endParaRPr lang="nl-BE"/>
        </a:p>
      </dgm:t>
    </dgm:pt>
    <dgm:pt modelId="{851507C4-189C-4160-A63F-83B55E394AB9}" type="sibTrans" cxnId="{10C156D0-B2A8-4812-AA12-12CFC866819D}">
      <dgm:prSet/>
      <dgm:spPr/>
      <dgm:t>
        <a:bodyPr/>
        <a:lstStyle/>
        <a:p>
          <a:endParaRPr lang="nl-BE"/>
        </a:p>
      </dgm:t>
    </dgm:pt>
    <dgm:pt modelId="{D0FE10AD-1B2F-4ECA-8473-A57CBCB693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 Pages per month when using Forms, Tables, and Layout features</a:t>
          </a:r>
          <a:endParaRPr lang="nl-BE" dirty="0"/>
        </a:p>
      </dgm:t>
    </dgm:pt>
    <dgm:pt modelId="{B28954D3-1C08-4A80-8074-30831FF2FC90}" type="parTrans" cxnId="{CE813E13-322E-4BE4-8240-1792BD2FB646}">
      <dgm:prSet/>
      <dgm:spPr/>
      <dgm:t>
        <a:bodyPr/>
        <a:lstStyle/>
        <a:p>
          <a:endParaRPr lang="nl-BE"/>
        </a:p>
      </dgm:t>
    </dgm:pt>
    <dgm:pt modelId="{80EAE758-D9D9-408F-8C73-1A75D15F87A7}" type="sibTrans" cxnId="{CE813E13-322E-4BE4-8240-1792BD2FB646}">
      <dgm:prSet/>
      <dgm:spPr/>
      <dgm:t>
        <a:bodyPr/>
        <a:lstStyle/>
        <a:p>
          <a:endParaRPr lang="nl-BE"/>
        </a:p>
      </dgm:t>
    </dgm:pt>
    <dgm:pt modelId="{F38FCC50-7958-4643-B2CA-D2673FF842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100 pages per month each for Queries, Forms + Queries, Tables + Queries, Forms + Tables + Queries</a:t>
          </a:r>
          <a:endParaRPr lang="nl-BE" dirty="0"/>
        </a:p>
      </dgm:t>
    </dgm:pt>
    <dgm:pt modelId="{9089E3FE-E112-4F1A-9AD6-3B4BBBA7E861}" type="parTrans" cxnId="{1C62B16A-0DA2-4DA4-A351-21B89DF852A9}">
      <dgm:prSet/>
      <dgm:spPr/>
      <dgm:t>
        <a:bodyPr/>
        <a:lstStyle/>
        <a:p>
          <a:endParaRPr lang="nl-BE"/>
        </a:p>
      </dgm:t>
    </dgm:pt>
    <dgm:pt modelId="{CA7232B6-E055-4D3C-B653-BBB885E50DF4}" type="sibTrans" cxnId="{1C62B16A-0DA2-4DA4-A351-21B89DF852A9}">
      <dgm:prSet/>
      <dgm:spPr/>
      <dgm:t>
        <a:bodyPr/>
        <a:lstStyle/>
        <a:p>
          <a:endParaRPr lang="nl-BE"/>
        </a:p>
      </dgm:t>
    </dgm:pt>
    <dgm:pt modelId="{3284F757-FCE3-47ED-809B-AAED0FE0FFB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There is no free-tier for Custom Queries</a:t>
          </a:r>
          <a:endParaRPr lang="nl-BE" dirty="0"/>
        </a:p>
      </dgm:t>
    </dgm:pt>
    <dgm:pt modelId="{99BAEF96-8B24-4C1C-B4E3-119E56C41CF8}" type="parTrans" cxnId="{616F6E36-EBE3-4708-81DA-74238E4852F6}">
      <dgm:prSet/>
      <dgm:spPr/>
      <dgm:t>
        <a:bodyPr/>
        <a:lstStyle/>
        <a:p>
          <a:endParaRPr lang="nl-BE"/>
        </a:p>
      </dgm:t>
    </dgm:pt>
    <dgm:pt modelId="{699A7C2C-18AA-4A97-97C8-112EF14F2007}" type="sibTrans" cxnId="{616F6E36-EBE3-4708-81DA-74238E4852F6}">
      <dgm:prSet/>
      <dgm:spPr/>
      <dgm:t>
        <a:bodyPr/>
        <a:lstStyle/>
        <a:p>
          <a:endParaRPr lang="nl-BE"/>
        </a:p>
      </dgm:t>
    </dgm:pt>
    <dgm:pt modelId="{81562437-9F35-4B08-9002-EEE67D644043}">
      <dgm:prSet phldrT="[Text]"/>
      <dgm:spPr/>
      <dgm:t>
        <a:bodyPr/>
        <a:lstStyle/>
        <a:p>
          <a:pPr>
            <a:buNone/>
          </a:pPr>
          <a:r>
            <a:rPr lang="en-US" b="0" i="0" dirty="0"/>
            <a:t>- Analyze Document API:</a:t>
          </a:r>
          <a:endParaRPr lang="nl-BE" dirty="0"/>
        </a:p>
      </dgm:t>
    </dgm:pt>
    <dgm:pt modelId="{2638F6DF-3137-4A83-90AB-909B00319F1A}" type="parTrans" cxnId="{5DE5CF72-08DA-4E71-B46F-EC639B0BA973}">
      <dgm:prSet/>
      <dgm:spPr/>
      <dgm:t>
        <a:bodyPr/>
        <a:lstStyle/>
        <a:p>
          <a:endParaRPr lang="nl-BE"/>
        </a:p>
      </dgm:t>
    </dgm:pt>
    <dgm:pt modelId="{6717D1FC-E605-4D31-9A2B-AE874F31AB79}" type="sibTrans" cxnId="{5DE5CF72-08DA-4E71-B46F-EC639B0BA973}">
      <dgm:prSet/>
      <dgm:spPr/>
      <dgm:t>
        <a:bodyPr/>
        <a:lstStyle/>
        <a:p>
          <a:endParaRPr lang="nl-BE"/>
        </a:p>
      </dgm:t>
    </dgm:pt>
    <dgm:pt modelId="{9D08DC3E-AF8D-4516-8E22-913AAD501D6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Analyze Expense API: 100 pages per month</a:t>
          </a:r>
          <a:endParaRPr lang="nl-BE" dirty="0"/>
        </a:p>
      </dgm:t>
    </dgm:pt>
    <dgm:pt modelId="{0B886F2F-F345-4170-AC45-C1016FD90444}" type="parTrans" cxnId="{754673AC-866C-4605-8E5B-77094002AF8B}">
      <dgm:prSet/>
      <dgm:spPr/>
      <dgm:t>
        <a:bodyPr/>
        <a:lstStyle/>
        <a:p>
          <a:endParaRPr lang="nl-BE"/>
        </a:p>
      </dgm:t>
    </dgm:pt>
    <dgm:pt modelId="{DD075150-B5C9-40DE-A92E-641AA42497BC}" type="sibTrans" cxnId="{754673AC-866C-4605-8E5B-77094002AF8B}">
      <dgm:prSet/>
      <dgm:spPr/>
      <dgm:t>
        <a:bodyPr/>
        <a:lstStyle/>
        <a:p>
          <a:endParaRPr lang="nl-BE"/>
        </a:p>
      </dgm:t>
    </dgm:pt>
    <dgm:pt modelId="{C464BDB5-0EB7-458F-A082-7B61D5A2195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- Analyze ID API: 100 pages per month</a:t>
          </a:r>
          <a:endParaRPr lang="nl-BE" dirty="0"/>
        </a:p>
      </dgm:t>
    </dgm:pt>
    <dgm:pt modelId="{BF576B94-E228-4492-B9E0-2EEF8E89E2A4}" type="parTrans" cxnId="{F698418A-F402-472C-B287-1224DA97B2F1}">
      <dgm:prSet/>
      <dgm:spPr/>
      <dgm:t>
        <a:bodyPr/>
        <a:lstStyle/>
        <a:p>
          <a:endParaRPr lang="nl-BE"/>
        </a:p>
      </dgm:t>
    </dgm:pt>
    <dgm:pt modelId="{6117ECFB-3CE0-4A69-A81B-4BA14D408E6C}" type="sibTrans" cxnId="{F698418A-F402-472C-B287-1224DA97B2F1}">
      <dgm:prSet/>
      <dgm:spPr/>
      <dgm:t>
        <a:bodyPr/>
        <a:lstStyle/>
        <a:p>
          <a:endParaRPr lang="nl-BE"/>
        </a:p>
      </dgm:t>
    </dgm:pt>
    <dgm:pt modelId="{1860486F-C189-4D48-81A3-E16014AE7D2D}" type="pres">
      <dgm:prSet presAssocID="{C8BD2F19-6087-4A58-993C-6D5567330995}" presName="Name0" presStyleCnt="0">
        <dgm:presLayoutVars>
          <dgm:dir/>
          <dgm:animLvl val="lvl"/>
          <dgm:resizeHandles val="exact"/>
        </dgm:presLayoutVars>
      </dgm:prSet>
      <dgm:spPr/>
    </dgm:pt>
    <dgm:pt modelId="{183E24B5-6F12-4413-A13E-B6D88BA74124}" type="pres">
      <dgm:prSet presAssocID="{2CEA05B7-0077-4E87-A3BF-0AFC494A04DE}" presName="composite" presStyleCnt="0"/>
      <dgm:spPr/>
    </dgm:pt>
    <dgm:pt modelId="{3CF6107B-17DD-492F-AAC2-34A1091A825F}" type="pres">
      <dgm:prSet presAssocID="{2CEA05B7-0077-4E87-A3BF-0AFC494A04D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01DB2A0-A309-4492-A200-5921BF3C7A48}" type="pres">
      <dgm:prSet presAssocID="{2CEA05B7-0077-4E87-A3BF-0AFC494A04D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20C9F10-5AE8-4B9F-829F-6BC25ED5D06C}" srcId="{2CEA05B7-0077-4E87-A3BF-0AFC494A04DE}" destId="{C1197DD4-C580-46C9-AECD-ADE01EAEDE79}" srcOrd="0" destOrd="0" parTransId="{B2D94746-4418-432A-B674-1F7E0F5DEA1E}" sibTransId="{EF4E7E50-A235-4429-AB8E-0D49E1A9B0FF}"/>
    <dgm:cxn modelId="{CE813E13-322E-4BE4-8240-1792BD2FB646}" srcId="{81562437-9F35-4B08-9002-EEE67D644043}" destId="{D0FE10AD-1B2F-4ECA-8473-A57CBCB693BB}" srcOrd="1" destOrd="0" parTransId="{B28954D3-1C08-4A80-8074-30831FF2FC90}" sibTransId="{80EAE758-D9D9-408F-8C73-1A75D15F87A7}"/>
    <dgm:cxn modelId="{047F3B34-E166-4CFB-86E3-F50B8A0F7FAF}" srcId="{C8BD2F19-6087-4A58-993C-6D5567330995}" destId="{2CEA05B7-0077-4E87-A3BF-0AFC494A04DE}" srcOrd="0" destOrd="0" parTransId="{33EE6414-E78C-4C68-AC8C-AEB2052A2DB2}" sibTransId="{D0DE96A0-59A2-4135-9EB9-290402927AFC}"/>
    <dgm:cxn modelId="{616F6E36-EBE3-4708-81DA-74238E4852F6}" srcId="{2CEA05B7-0077-4E87-A3BF-0AFC494A04DE}" destId="{3284F757-FCE3-47ED-809B-AAED0FE0FFB6}" srcOrd="2" destOrd="0" parTransId="{99BAEF96-8B24-4C1C-B4E3-119E56C41CF8}" sibTransId="{699A7C2C-18AA-4A97-97C8-112EF14F2007}"/>
    <dgm:cxn modelId="{3BC1193E-B282-4ADC-B92C-6ED268626AA6}" type="presOf" srcId="{C1197DD4-C580-46C9-AECD-ADE01EAEDE79}" destId="{201DB2A0-A309-4492-A200-5921BF3C7A48}" srcOrd="0" destOrd="0" presId="urn:microsoft.com/office/officeart/2005/8/layout/hList1"/>
    <dgm:cxn modelId="{1C62B16A-0DA2-4DA4-A351-21B89DF852A9}" srcId="{81562437-9F35-4B08-9002-EEE67D644043}" destId="{F38FCC50-7958-4643-B2CA-D2673FF8428F}" srcOrd="2" destOrd="0" parTransId="{9089E3FE-E112-4F1A-9AD6-3B4BBBA7E861}" sibTransId="{CA7232B6-E055-4D3C-B653-BBB885E50DF4}"/>
    <dgm:cxn modelId="{5DE5CF72-08DA-4E71-B46F-EC639B0BA973}" srcId="{2CEA05B7-0077-4E87-A3BF-0AFC494A04DE}" destId="{81562437-9F35-4B08-9002-EEE67D644043}" srcOrd="1" destOrd="0" parTransId="{2638F6DF-3137-4A83-90AB-909B00319F1A}" sibTransId="{6717D1FC-E605-4D31-9A2B-AE874F31AB79}"/>
    <dgm:cxn modelId="{155A0774-5CDD-4006-8A43-1BBBAB6EDCE5}" type="presOf" srcId="{2CEA05B7-0077-4E87-A3BF-0AFC494A04DE}" destId="{3CF6107B-17DD-492F-AAC2-34A1091A825F}" srcOrd="0" destOrd="0" presId="urn:microsoft.com/office/officeart/2005/8/layout/hList1"/>
    <dgm:cxn modelId="{EE6F5783-BE36-4F35-8FF3-CA2ED27A6973}" type="presOf" srcId="{0B100542-884E-4C47-9600-6F562700201F}" destId="{201DB2A0-A309-4492-A200-5921BF3C7A48}" srcOrd="0" destOrd="2" presId="urn:microsoft.com/office/officeart/2005/8/layout/hList1"/>
    <dgm:cxn modelId="{F698418A-F402-472C-B287-1224DA97B2F1}" srcId="{2CEA05B7-0077-4E87-A3BF-0AFC494A04DE}" destId="{C464BDB5-0EB7-458F-A082-7B61D5A21956}" srcOrd="4" destOrd="0" parTransId="{BF576B94-E228-4492-B9E0-2EEF8E89E2A4}" sibTransId="{6117ECFB-3CE0-4A69-A81B-4BA14D408E6C}"/>
    <dgm:cxn modelId="{342CD08E-8B48-4AC2-9C41-C71A47404C53}" type="presOf" srcId="{C464BDB5-0EB7-458F-A082-7B61D5A21956}" destId="{201DB2A0-A309-4492-A200-5921BF3C7A48}" srcOrd="0" destOrd="7" presId="urn:microsoft.com/office/officeart/2005/8/layout/hList1"/>
    <dgm:cxn modelId="{42AC85AB-8F25-4FFE-BAF6-E2A5F41E6CF4}" type="presOf" srcId="{9D08DC3E-AF8D-4516-8E22-913AAD501D67}" destId="{201DB2A0-A309-4492-A200-5921BF3C7A48}" srcOrd="0" destOrd="6" presId="urn:microsoft.com/office/officeart/2005/8/layout/hList1"/>
    <dgm:cxn modelId="{754673AC-866C-4605-8E5B-77094002AF8B}" srcId="{2CEA05B7-0077-4E87-A3BF-0AFC494A04DE}" destId="{9D08DC3E-AF8D-4516-8E22-913AAD501D67}" srcOrd="3" destOrd="0" parTransId="{0B886F2F-F345-4170-AC45-C1016FD90444}" sibTransId="{DD075150-B5C9-40DE-A92E-641AA42497BC}"/>
    <dgm:cxn modelId="{45F6D1C1-6CD8-411E-88DB-96CE713E6A07}" type="presOf" srcId="{F38FCC50-7958-4643-B2CA-D2673FF8428F}" destId="{201DB2A0-A309-4492-A200-5921BF3C7A48}" srcOrd="0" destOrd="4" presId="urn:microsoft.com/office/officeart/2005/8/layout/hList1"/>
    <dgm:cxn modelId="{76B1C1CE-D7B5-49E6-9224-D3A6049B93A5}" type="presOf" srcId="{3284F757-FCE3-47ED-809B-AAED0FE0FFB6}" destId="{201DB2A0-A309-4492-A200-5921BF3C7A48}" srcOrd="0" destOrd="5" presId="urn:microsoft.com/office/officeart/2005/8/layout/hList1"/>
    <dgm:cxn modelId="{10C156D0-B2A8-4812-AA12-12CFC866819D}" srcId="{81562437-9F35-4B08-9002-EEE67D644043}" destId="{0B100542-884E-4C47-9600-6F562700201F}" srcOrd="0" destOrd="0" parTransId="{9FE8F3AB-23E0-4F3A-9E55-EF7B32DC0440}" sibTransId="{851507C4-189C-4160-A63F-83B55E394AB9}"/>
    <dgm:cxn modelId="{C4DC4EE1-E982-43A4-BB37-ED5EDEDA10FE}" type="presOf" srcId="{D0FE10AD-1B2F-4ECA-8473-A57CBCB693BB}" destId="{201DB2A0-A309-4492-A200-5921BF3C7A48}" srcOrd="0" destOrd="3" presId="urn:microsoft.com/office/officeart/2005/8/layout/hList1"/>
    <dgm:cxn modelId="{553DF4F4-B46B-4AB2-8000-5BC7F6C3616B}" type="presOf" srcId="{81562437-9F35-4B08-9002-EEE67D644043}" destId="{201DB2A0-A309-4492-A200-5921BF3C7A48}" srcOrd="0" destOrd="1" presId="urn:microsoft.com/office/officeart/2005/8/layout/hList1"/>
    <dgm:cxn modelId="{00E5E9FB-8680-44E5-AC8F-E2822219E3E8}" type="presOf" srcId="{C8BD2F19-6087-4A58-993C-6D5567330995}" destId="{1860486F-C189-4D48-81A3-E16014AE7D2D}" srcOrd="0" destOrd="0" presId="urn:microsoft.com/office/officeart/2005/8/layout/hList1"/>
    <dgm:cxn modelId="{8229AFC3-2FEA-47CB-B204-AEAAC843BEDF}" type="presParOf" srcId="{1860486F-C189-4D48-81A3-E16014AE7D2D}" destId="{183E24B5-6F12-4413-A13E-B6D88BA74124}" srcOrd="0" destOrd="0" presId="urn:microsoft.com/office/officeart/2005/8/layout/hList1"/>
    <dgm:cxn modelId="{6B459282-8A07-4B37-8B0E-85E050DECDF3}" type="presParOf" srcId="{183E24B5-6F12-4413-A13E-B6D88BA74124}" destId="{3CF6107B-17DD-492F-AAC2-34A1091A825F}" srcOrd="0" destOrd="0" presId="urn:microsoft.com/office/officeart/2005/8/layout/hList1"/>
    <dgm:cxn modelId="{42C7CDB6-5535-4A06-BF69-60E96D2FDB04}" type="presParOf" srcId="{183E24B5-6F12-4413-A13E-B6D88BA74124}" destId="{201DB2A0-A309-4492-A200-5921BF3C7A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6107B-17DD-492F-AAC2-34A1091A825F}">
      <dsp:nvSpPr>
        <dsp:cNvPr id="0" name=""/>
        <dsp:cNvSpPr/>
      </dsp:nvSpPr>
      <dsp:spPr>
        <a:xfrm>
          <a:off x="0" y="193727"/>
          <a:ext cx="495359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/>
            <a:t>Free tier</a:t>
          </a:r>
        </a:p>
      </dsp:txBody>
      <dsp:txXfrm>
        <a:off x="0" y="193727"/>
        <a:ext cx="4953598" cy="460800"/>
      </dsp:txXfrm>
    </dsp:sp>
    <dsp:sp modelId="{201DB2A0-A309-4492-A200-5921BF3C7A48}">
      <dsp:nvSpPr>
        <dsp:cNvPr id="0" name=""/>
        <dsp:cNvSpPr/>
      </dsp:nvSpPr>
      <dsp:spPr>
        <a:xfrm>
          <a:off x="0" y="654528"/>
          <a:ext cx="4953598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/>
            <a:t>- Detect Document Text API: 1,000 pages per month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/>
            <a:t>- Analyze Document API: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1000 Pages per month when using Signatures only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 Pages per month when using Forms, Tables, and Layout features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 pages per month each for Queries, Forms + Queries, Tables + Queries, Forms + Tables + Queries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There is no free-tier for Custom Queries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Analyze Expense API: 100 pages per month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Analyze ID API: 100 pages per month</a:t>
          </a:r>
          <a:endParaRPr lang="nl-BE" sz="1600" kern="1200" dirty="0"/>
        </a:p>
      </dsp:txBody>
      <dsp:txXfrm>
        <a:off x="0" y="654528"/>
        <a:ext cx="4953598" cy="2986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6107B-17DD-492F-AAC2-34A1091A825F}">
      <dsp:nvSpPr>
        <dsp:cNvPr id="0" name=""/>
        <dsp:cNvSpPr/>
      </dsp:nvSpPr>
      <dsp:spPr>
        <a:xfrm>
          <a:off x="0" y="74928"/>
          <a:ext cx="4953598" cy="698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/>
            <a:t>Pay tier: Europe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Pretrained Features</a:t>
          </a:r>
          <a:endParaRPr lang="nl-BE" sz="1600" kern="1200" dirty="0"/>
        </a:p>
      </dsp:txBody>
      <dsp:txXfrm>
        <a:off x="0" y="74928"/>
        <a:ext cx="4953598" cy="698399"/>
      </dsp:txXfrm>
    </dsp:sp>
    <dsp:sp modelId="{201DB2A0-A309-4492-A200-5921BF3C7A48}">
      <dsp:nvSpPr>
        <dsp:cNvPr id="0" name=""/>
        <dsp:cNvSpPr/>
      </dsp:nvSpPr>
      <dsp:spPr>
        <a:xfrm>
          <a:off x="0" y="773327"/>
          <a:ext cx="4953598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/>
            <a:t>- Detect Document Text API: 1,000 pages per month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/>
            <a:t>- Analyze Document API: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1000 Pages per month when using Signatures only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 Pages per month when using Forms, Tables, and Layout features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 pages per month each for Queries, Forms + Queries, Tables + Queries, Forms + Tables + Queries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There is no free-tier for Custom Queries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Analyze Expense API: 100 pages per month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Analyze ID API: 100 pages per month</a:t>
          </a:r>
          <a:endParaRPr lang="nl-BE" sz="1600" kern="1200" dirty="0"/>
        </a:p>
      </dsp:txBody>
      <dsp:txXfrm>
        <a:off x="0" y="773327"/>
        <a:ext cx="4953598" cy="29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6107B-17DD-492F-AAC2-34A1091A825F}">
      <dsp:nvSpPr>
        <dsp:cNvPr id="0" name=""/>
        <dsp:cNvSpPr/>
      </dsp:nvSpPr>
      <dsp:spPr>
        <a:xfrm>
          <a:off x="0" y="74928"/>
          <a:ext cx="4953598" cy="698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/>
            <a:t>Pay tier: Europe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 err="1"/>
            <a:t>Pretrained</a:t>
          </a:r>
          <a:r>
            <a:rPr lang="nl-BE" sz="1600" kern="1200" dirty="0"/>
            <a:t> + </a:t>
          </a:r>
          <a:r>
            <a:rPr lang="nl-BE" sz="1600" kern="1200" dirty="0" err="1"/>
            <a:t>Customized</a:t>
          </a:r>
          <a:r>
            <a:rPr lang="nl-BE" sz="1600" kern="1200" dirty="0"/>
            <a:t> Features</a:t>
          </a:r>
        </a:p>
      </dsp:txBody>
      <dsp:txXfrm>
        <a:off x="0" y="74928"/>
        <a:ext cx="4953598" cy="698399"/>
      </dsp:txXfrm>
    </dsp:sp>
    <dsp:sp modelId="{201DB2A0-A309-4492-A200-5921BF3C7A48}">
      <dsp:nvSpPr>
        <dsp:cNvPr id="0" name=""/>
        <dsp:cNvSpPr/>
      </dsp:nvSpPr>
      <dsp:spPr>
        <a:xfrm>
          <a:off x="0" y="773327"/>
          <a:ext cx="4953598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/>
            <a:t>- Detect Document Text API: 1,000 pages per month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/>
            <a:t>- Analyze Document API: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1000 Pages per month when using Signatures only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 Pages per month when using Forms, Tables, and Layout features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 pages per month each for Queries, Forms + Queries, Tables + Queries, Forms + Tables + Queries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There is no free-tier for Custom Queries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Analyze Expense API: 100 pages per month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Analyze ID API: 100 pages per month</a:t>
          </a:r>
          <a:endParaRPr lang="nl-BE" sz="1600" kern="1200" dirty="0"/>
        </a:p>
      </dsp:txBody>
      <dsp:txXfrm>
        <a:off x="0" y="773327"/>
        <a:ext cx="4953598" cy="298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6107B-17DD-492F-AAC2-34A1091A825F}">
      <dsp:nvSpPr>
        <dsp:cNvPr id="0" name=""/>
        <dsp:cNvSpPr/>
      </dsp:nvSpPr>
      <dsp:spPr>
        <a:xfrm>
          <a:off x="0" y="74928"/>
          <a:ext cx="4953598" cy="698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/>
            <a:t>Pay tier: Europe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 err="1"/>
            <a:t>Pretrained</a:t>
          </a:r>
          <a:r>
            <a:rPr lang="nl-BE" sz="1600" kern="1200" dirty="0"/>
            <a:t> Features</a:t>
          </a:r>
        </a:p>
      </dsp:txBody>
      <dsp:txXfrm>
        <a:off x="0" y="74928"/>
        <a:ext cx="4953598" cy="698399"/>
      </dsp:txXfrm>
    </dsp:sp>
    <dsp:sp modelId="{201DB2A0-A309-4492-A200-5921BF3C7A48}">
      <dsp:nvSpPr>
        <dsp:cNvPr id="0" name=""/>
        <dsp:cNvSpPr/>
      </dsp:nvSpPr>
      <dsp:spPr>
        <a:xfrm>
          <a:off x="0" y="773327"/>
          <a:ext cx="4953598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/>
            <a:t>- Detect Document Text API: 1,000 pages per month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/>
            <a:t>- Analyze Document API: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1000 Pages per month when using Signatures only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 Pages per month when using Forms, Tables, and Layout features</a:t>
          </a:r>
          <a:endParaRPr lang="nl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100 pages per month each for Queries, Forms + Queries, Tables + Queries, Forms + Tables + Queries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There is no free-tier for Custom Queries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Analyze Expense API: 100 pages per month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- Analyze ID API: 100 pages per month</a:t>
          </a:r>
          <a:endParaRPr lang="nl-BE" sz="1600" kern="1200" dirty="0"/>
        </a:p>
      </dsp:txBody>
      <dsp:txXfrm>
        <a:off x="0" y="773327"/>
        <a:ext cx="4953598" cy="29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FB54-D29E-49BE-B283-03C88564971F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884A-F54A-4B93-9415-14A25E23970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37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9884A-F54A-4B93-9415-14A25E239706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5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9884A-F54A-4B93-9415-14A25E239706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466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9884A-F54A-4B93-9415-14A25E239706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69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191A-81E5-13CF-4796-7CAB5B87F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1D2BC-40E9-EC79-7084-42F957B0F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C4ED-AA38-6B59-1697-63226A62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52CE-F121-49D0-062D-30EA8165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0609-05D0-F458-B6FA-397F29D4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18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17EE-E16F-6915-E398-A85B2258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5EDD3-B0C5-4273-88B3-C0D8F5617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5BCA-EBBF-6713-1854-CEC735C2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BEEF-04E9-3833-3308-0263C022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3A06-453F-4C32-0823-F94E748A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89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7F611-CC7F-BF5B-057A-3F09BE3F6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0FC05-2D17-2D02-0459-6CB22D15A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9D56-606E-7A7C-883C-888EC109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0C9C1-F123-18EF-0245-6589FA3E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02FE-0E5D-45CB-2861-124CE24E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36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9921-88E3-850D-0C5B-6F27A112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52F0-F3A6-4F44-9962-7F85A64D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F728F-D4EF-742B-A13F-7962AED6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E2E1-8C32-011E-AEE7-7BC02CCE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7AA6-8367-2B08-C8EB-3E56788C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04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7FFA-8CF1-7D91-8816-C4A9DB70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BAC0-E4DE-DDB0-D7A7-1D9F4854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8727-E64F-9FA4-2054-FADAF562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714A-1455-A3E2-3565-047585DB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B02B-DC5A-93A7-2154-CD14F49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65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EFE4-3091-2673-D9CC-2EB5318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6DA5-0521-2D6C-3AAC-36427665D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72715-4885-E9FD-3FDA-341783E43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09A1D-55D4-F598-3C93-27653BD9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FCD83-4159-2F74-1B71-C6893EA1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B612F-C254-96F4-EE38-2C4CBAE1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088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E5B3-2EB7-B231-D7D1-44C9086B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47C20-F701-0380-FE85-0D5CF6A2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D047-44B3-F64F-8C9A-11E5A1C1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8F9DB-FE70-55B1-0B02-96EF23C61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B500C-EFDA-EA99-2286-8E710BE4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0C139-B182-AA99-AF6F-6A26B5DE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31BFC-1087-4421-92A6-03D384F0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FB241-397A-BA4D-F2E7-03C0F031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4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0A71-E578-DB06-573E-E975B541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7C293-C011-C0C1-54FC-B58A99C5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ABC14-441B-55B0-46C3-0D035D2C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4DA7F-877D-EABF-B1DF-8C7823F4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C13CF-F04B-7DC0-E5CD-528A0E35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5BDD3-0877-9C84-B215-26D89428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71593-F258-4432-AE47-887BA808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4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0649-B1FC-036D-ED72-9E62170E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5992-8FC5-2BC2-EC8C-B57442C5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388AC-8D29-6356-A25D-C17958F83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22CA-5680-3A45-1C04-BF61C1AD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78262-D45B-01CB-C9F2-510E9239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52AE8-554D-A5D1-3E73-5D49A24A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1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F4-A818-0080-A02B-8AC29716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5D1B0-4775-99B0-3D9A-37BB3CB5B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C0DD-3136-D4C7-A512-03B00E77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4ACE1-A3AB-4854-DD8D-D9212372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05BA-A8DF-E951-4030-D4496A54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7AE3C-FA49-96D9-E625-6948B2DC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597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5D46E-5E4C-C2F8-41CC-A81B4F8A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6C05-97F9-9989-1893-C43FC220B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1517-9F65-5C2A-7910-0691931B7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4E5C2-DC79-41BE-B0EB-4054EA092617}" type="datetimeFigureOut">
              <a:rPr lang="nl-BE" smtClean="0"/>
              <a:t>13/08/2024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33CB-7A32-F864-C0D3-7E7A58384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C328-4FCB-5CD4-8B92-253D2D521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4F267-FB4E-4B2C-8DD3-D026EFB409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14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A6B9-E32B-4C04-5445-C58E945CC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Amazon Textract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53E30-1D89-63DE-28EF-36609B078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Extract text from documents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505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F5E71-7863-9629-28ED-1606FD31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Analyze ID API</a:t>
            </a:r>
            <a:b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</a:br>
            <a:r>
              <a:rPr lang="nl-BE" u="sng" dirty="0">
                <a:solidFill>
                  <a:srgbClr val="333333"/>
                </a:solidFill>
                <a:latin typeface="AmazonEmberBold"/>
              </a:rPr>
              <a:t>1</a:t>
            </a:r>
            <a:r>
              <a:rPr lang="nl-BE" sz="4400" u="sng" dirty="0"/>
              <a:t>) </a:t>
            </a:r>
            <a:r>
              <a:rPr lang="nl-BE" sz="4400" u="sng" dirty="0" err="1"/>
              <a:t>Results</a:t>
            </a:r>
            <a:r>
              <a:rPr lang="nl-BE" sz="4400" u="sng" dirty="0"/>
              <a:t> bij het geven van ID</a:t>
            </a:r>
            <a:endParaRPr lang="nl-BE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DD78E8C8-6FC4-E5A6-053E-4E7B4FFFC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198" y="1825625"/>
            <a:ext cx="9149603" cy="4351338"/>
          </a:xfrm>
        </p:spPr>
      </p:pic>
    </p:spTree>
    <p:extLst>
      <p:ext uri="{BB962C8B-B14F-4D97-AF65-F5344CB8AC3E}">
        <p14:creationId xmlns:p14="http://schemas.microsoft.com/office/powerpoint/2010/main" val="55480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F5E71-7863-9629-28ED-1606FD31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Analyze Lending API</a:t>
            </a:r>
            <a:b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</a:br>
            <a:r>
              <a:rPr lang="nl-BE" u="sng" dirty="0">
                <a:solidFill>
                  <a:srgbClr val="333333"/>
                </a:solidFill>
                <a:latin typeface="AmazonEmberBold"/>
              </a:rPr>
              <a:t>1</a:t>
            </a:r>
            <a:r>
              <a:rPr lang="nl-BE" sz="4400" u="sng" dirty="0"/>
              <a:t>) </a:t>
            </a:r>
            <a:r>
              <a:rPr lang="nl-BE" u="sng" dirty="0" err="1"/>
              <a:t>all</a:t>
            </a:r>
            <a:r>
              <a:rPr lang="nl-BE" u="sng" dirty="0"/>
              <a:t> </a:t>
            </a:r>
            <a:r>
              <a:rPr lang="nl-BE" u="sng" dirty="0" err="1"/>
              <a:t>the</a:t>
            </a:r>
            <a:r>
              <a:rPr lang="nl-BE" u="sng" dirty="0"/>
              <a:t> </a:t>
            </a:r>
            <a:r>
              <a:rPr lang="nl-BE" u="sng" dirty="0" err="1"/>
              <a:t>previous</a:t>
            </a:r>
            <a:r>
              <a:rPr lang="nl-BE" u="sng" dirty="0"/>
              <a:t> API in </a:t>
            </a:r>
            <a:r>
              <a:rPr lang="nl-BE" u="sng" dirty="0" err="1"/>
              <a:t>one</a:t>
            </a:r>
            <a:endParaRPr lang="nl-BE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DD78E8C8-6FC4-E5A6-053E-4E7B4FFFC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1198" y="1825625"/>
            <a:ext cx="9149603" cy="4351338"/>
          </a:xfrm>
        </p:spPr>
      </p:pic>
    </p:spTree>
    <p:extLst>
      <p:ext uri="{BB962C8B-B14F-4D97-AF65-F5344CB8AC3E}">
        <p14:creationId xmlns:p14="http://schemas.microsoft.com/office/powerpoint/2010/main" val="394827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CE3F8-C0FE-14BA-449D-AA8F2BC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simple python application in which you use the service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A11584-9468-B9EA-AE83-B958ECFD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672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7C97F-3F65-BE00-CD35-D7C06514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simple python application in which you use the service</a:t>
            </a:r>
            <a:endParaRPr lang="nl-BE" sz="6000" b="1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47011E2-33F5-A99C-5B4F-8FB69FAEE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4111" y="2326510"/>
            <a:ext cx="5748801" cy="405879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73C9520-DA17-B8DC-E1C7-9B0FAFF9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8" y="2326510"/>
            <a:ext cx="5060310" cy="39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8D40-2DC9-C00D-4F12-FCA3E129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price to use this service?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83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DB39-10D0-B0AE-1364-1860882E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price to use this service?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7D3A-9FCA-D0A3-8568-86F5A479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You pay only for what you use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9B2CBD-6E8D-8612-49C5-D918F21D3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00498"/>
              </p:ext>
            </p:extLst>
          </p:nvPr>
        </p:nvGraphicFramePr>
        <p:xfrm>
          <a:off x="838201" y="2342147"/>
          <a:ext cx="4953598" cy="3834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716266A-5962-EFB5-13C3-905CD59CED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516039"/>
              </p:ext>
            </p:extLst>
          </p:nvPr>
        </p:nvGraphicFramePr>
        <p:xfrm>
          <a:off x="6400201" y="2342147"/>
          <a:ext cx="4953598" cy="3834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298CC83-A87A-CB7D-51DB-04540D223A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5033" y="3151223"/>
            <a:ext cx="4843934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7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D405-B05F-0114-61C3-F082BE6E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price to use this service?</a:t>
            </a:r>
            <a:endParaRPr lang="nl-BE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B488CC9-44EA-7095-3387-2D119E502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446131"/>
              </p:ext>
            </p:extLst>
          </p:nvPr>
        </p:nvGraphicFramePr>
        <p:xfrm>
          <a:off x="6400201" y="2342147"/>
          <a:ext cx="4953598" cy="3834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D88B592-5393-490C-869C-15177F3546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0"/>
          <a:stretch/>
        </p:blipFill>
        <p:spPr>
          <a:xfrm>
            <a:off x="6468894" y="3132305"/>
            <a:ext cx="4843934" cy="2898843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6E37E9-2045-EDFE-8609-96C3E4DAB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014245"/>
              </p:ext>
            </p:extLst>
          </p:nvPr>
        </p:nvGraphicFramePr>
        <p:xfrm>
          <a:off x="838202" y="2342147"/>
          <a:ext cx="4953598" cy="3834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D77246E-EDD4-ACEE-9C63-16631C5F6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034" y="3161489"/>
            <a:ext cx="4843934" cy="28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8D40-2DC9-C00D-4F12-FCA3E129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service be used inside the console and how?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51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8D40-2DC9-C00D-4F12-FCA3E129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service be used inside the console and how?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4E05-1D3C-3D16-BBC5-A9489537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  <a:t>Detect Document Text API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  <a:t>Analyze Document API</a:t>
            </a:r>
            <a:endParaRPr lang="en-US" dirty="0">
              <a:solidFill>
                <a:srgbClr val="333333"/>
              </a:solidFill>
              <a:latin typeface="AmazonEmberBold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Forms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Tables</a:t>
            </a:r>
            <a:endParaRPr lang="en-US" dirty="0">
              <a:solidFill>
                <a:srgbClr val="333333"/>
              </a:solidFill>
              <a:latin typeface="AmazonEmber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Queries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Signatures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Analyze Expense API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  <a:t>Analyze ID API</a:t>
            </a:r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  <a:t>Analyze Lending API</a:t>
            </a:r>
            <a:endParaRPr lang="en-US" dirty="0">
              <a:solidFill>
                <a:srgbClr val="333333"/>
              </a:solidFill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366593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EC2DD-8AE2-1ECE-53BF-EF40D438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Detect Document Text API</a:t>
            </a:r>
            <a:b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</a:br>
            <a:r>
              <a:rPr lang="nl-BE" sz="3200" u="sng" dirty="0"/>
              <a:t>1) Upload document en select data output type</a:t>
            </a:r>
            <a:endParaRPr lang="nl-BE" u="sng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96E672C-85FB-60C6-BB0A-BC90862D6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8411" y="1875052"/>
            <a:ext cx="8635178" cy="4351338"/>
          </a:xfrm>
        </p:spPr>
      </p:pic>
    </p:spTree>
    <p:extLst>
      <p:ext uri="{BB962C8B-B14F-4D97-AF65-F5344CB8AC3E}">
        <p14:creationId xmlns:p14="http://schemas.microsoft.com/office/powerpoint/2010/main" val="208887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EC2DD-8AE2-1ECE-53BF-EF40D438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Detect Document Text API</a:t>
            </a:r>
            <a:b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</a:br>
            <a:r>
              <a:rPr lang="nl-BE" sz="3200" b="0" i="0" u="sng" dirty="0">
                <a:solidFill>
                  <a:srgbClr val="333333"/>
                </a:solidFill>
                <a:effectLst/>
                <a:latin typeface="AmazonEmberBold"/>
              </a:rPr>
              <a:t>2</a:t>
            </a:r>
            <a:r>
              <a:rPr lang="nl-BE" sz="3200" u="sng" dirty="0"/>
              <a:t>) </a:t>
            </a:r>
            <a:r>
              <a:rPr lang="nl-BE" sz="3200" u="sng" dirty="0" err="1"/>
              <a:t>Apply</a:t>
            </a:r>
            <a:r>
              <a:rPr lang="nl-BE" sz="3200" u="sng" dirty="0"/>
              <a:t> </a:t>
            </a:r>
            <a:r>
              <a:rPr lang="nl-BE" sz="3200" u="sng" dirty="0" err="1"/>
              <a:t>configuration</a:t>
            </a:r>
            <a:r>
              <a:rPr lang="nl-BE" sz="3200" u="sng" dirty="0"/>
              <a:t> ( </a:t>
            </a:r>
            <a:r>
              <a:rPr lang="nl-BE" sz="3200" u="sng" dirty="0" err="1"/>
              <a:t>raw</a:t>
            </a:r>
            <a:r>
              <a:rPr lang="nl-BE" sz="3200" u="sng" dirty="0"/>
              <a:t> tekst, </a:t>
            </a:r>
            <a:r>
              <a:rPr lang="nl-BE" sz="3200" u="sng" dirty="0" err="1"/>
              <a:t>layout</a:t>
            </a:r>
            <a:r>
              <a:rPr lang="nl-BE" sz="3200" u="sng" dirty="0"/>
              <a:t> page level-document level</a:t>
            </a:r>
            <a:endParaRPr lang="nl-BE" u="sng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4A48239-E6D5-E0DC-0E57-837E917A5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92" r="42616"/>
          <a:stretch/>
        </p:blipFill>
        <p:spPr>
          <a:xfrm>
            <a:off x="363827" y="1816443"/>
            <a:ext cx="3429697" cy="4360520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304E09D-9346-6A8D-ECB9-02A5F42B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58" t="14240"/>
          <a:stretch/>
        </p:blipFill>
        <p:spPr>
          <a:xfrm>
            <a:off x="3911269" y="1816442"/>
            <a:ext cx="3700493" cy="436051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1018BD5-A177-3785-4A89-19BA7AA5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1977081"/>
            <a:ext cx="4387384" cy="40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F5E71-7863-9629-28ED-1606FD31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Analyze Expense API</a:t>
            </a:r>
            <a:b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</a:br>
            <a:r>
              <a:rPr lang="nl-BE" u="sng" dirty="0">
                <a:solidFill>
                  <a:srgbClr val="333333"/>
                </a:solidFill>
                <a:latin typeface="AmazonEmberBold"/>
              </a:rPr>
              <a:t>1</a:t>
            </a:r>
            <a:r>
              <a:rPr lang="nl-BE" sz="4400" u="sng" dirty="0"/>
              <a:t>) summary field and line item fields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D721775-BB98-C8E2-23F3-F27D83925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395" y="2141537"/>
            <a:ext cx="5389605" cy="435133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B429576-9CD9-71BA-4B87-7FB40029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05" y="2616777"/>
            <a:ext cx="5857103" cy="29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Breedbeeld</PresentationFormat>
  <Paragraphs>66</Paragraphs>
  <Slides>13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AmazonEmber</vt:lpstr>
      <vt:lpstr>AmazonEmberBold</vt:lpstr>
      <vt:lpstr>Aptos</vt:lpstr>
      <vt:lpstr>Aptos Display</vt:lpstr>
      <vt:lpstr>Arial</vt:lpstr>
      <vt:lpstr>Calibri</vt:lpstr>
      <vt:lpstr>Office Theme</vt:lpstr>
      <vt:lpstr>Amazon Textract</vt:lpstr>
      <vt:lpstr>What is the price to use this service?</vt:lpstr>
      <vt:lpstr>What is the price to use this service?</vt:lpstr>
      <vt:lpstr>What is the price to use this service?</vt:lpstr>
      <vt:lpstr>Can the service be used inside the console and how?</vt:lpstr>
      <vt:lpstr>Can the service be used inside the console and how?</vt:lpstr>
      <vt:lpstr>Detect Document Text API 1) Upload document en select data output type</vt:lpstr>
      <vt:lpstr>Detect Document Text API 2) Apply configuration ( raw tekst, layout page level-document level</vt:lpstr>
      <vt:lpstr>Analyze Expense API 1) summary field and line item fields</vt:lpstr>
      <vt:lpstr>Analyze ID API 1) Results bij het geven van ID</vt:lpstr>
      <vt:lpstr>Analyze Lending API 1) all the previous API in one</vt:lpstr>
      <vt:lpstr>Build a simple python application in which you use the service</vt:lpstr>
      <vt:lpstr>Build a simple python application in which you use the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Joren Van Calster</dc:creator>
  <cp:lastModifiedBy>tanja van broeckhoven</cp:lastModifiedBy>
  <cp:revision>14</cp:revision>
  <dcterms:created xsi:type="dcterms:W3CDTF">2024-06-12T21:32:07Z</dcterms:created>
  <dcterms:modified xsi:type="dcterms:W3CDTF">2024-08-13T15:11:04Z</dcterms:modified>
</cp:coreProperties>
</file>