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D382F-D9FD-A13D-E155-36ECB55EBFFD}" v="29" dt="2025-03-24T14:34:06.458"/>
    <p1510:client id="{B3D1911C-AEC9-4BEF-9E7D-055552BD1B48}" v="45" dt="2025-03-25T14:29:11.493"/>
    <p1510:client id="{F225EB62-DA80-F01E-AD4D-38C676D73024}" v="419" dt="2025-03-25T14:26:37.197"/>
    <p1510:client id="{F2DFAB1C-6746-3C58-BE55-59840E727156}" v="784" dt="2025-03-24T15:04:07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De Wispelaere" userId="S::r0986076@student.vives.be::e9ee75a4-3b98-416e-a358-897d61f9ac81" providerId="AD" clId="Web-{8CBD382F-D9FD-A13D-E155-36ECB55EBFFD}"/>
    <pc:docChg chg="modSld">
      <pc:chgData name="Sam De Wispelaere" userId="S::r0986076@student.vives.be::e9ee75a4-3b98-416e-a358-897d61f9ac81" providerId="AD" clId="Web-{8CBD382F-D9FD-A13D-E155-36ECB55EBFFD}" dt="2025-03-24T14:34:02.942" v="20" actId="20577"/>
      <pc:docMkLst>
        <pc:docMk/>
      </pc:docMkLst>
      <pc:sldChg chg="addSp delSp modSp">
        <pc:chgData name="Sam De Wispelaere" userId="S::r0986076@student.vives.be::e9ee75a4-3b98-416e-a358-897d61f9ac81" providerId="AD" clId="Web-{8CBD382F-D9FD-A13D-E155-36ECB55EBFFD}" dt="2025-03-24T14:34:02.942" v="20" actId="20577"/>
        <pc:sldMkLst>
          <pc:docMk/>
          <pc:sldMk cId="1383005855" sldId="256"/>
        </pc:sldMkLst>
        <pc:spChg chg="del mod">
          <ac:chgData name="Sam De Wispelaere" userId="S::r0986076@student.vives.be::e9ee75a4-3b98-416e-a358-897d61f9ac81" providerId="AD" clId="Web-{8CBD382F-D9FD-A13D-E155-36ECB55EBFFD}" dt="2025-03-24T14:33:42.800" v="9"/>
          <ac:spMkLst>
            <pc:docMk/>
            <pc:sldMk cId="1383005855" sldId="256"/>
            <ac:spMk id="2" creationId="{CCB66148-232A-4279-84DE-CF69E63D92C8}"/>
          </ac:spMkLst>
        </pc:spChg>
        <pc:spChg chg="del">
          <ac:chgData name="Sam De Wispelaere" userId="S::r0986076@student.vives.be::e9ee75a4-3b98-416e-a358-897d61f9ac81" providerId="AD" clId="Web-{8CBD382F-D9FD-A13D-E155-36ECB55EBFFD}" dt="2025-03-24T14:33:44.285" v="10"/>
          <ac:spMkLst>
            <pc:docMk/>
            <pc:sldMk cId="1383005855" sldId="256"/>
            <ac:spMk id="3" creationId="{504B3B01-EFA9-44B8-A7D0-F7C7F6D43E9E}"/>
          </ac:spMkLst>
        </pc:spChg>
        <pc:spChg chg="add del mod">
          <ac:chgData name="Sam De Wispelaere" userId="S::r0986076@student.vives.be::e9ee75a4-3b98-416e-a358-897d61f9ac81" providerId="AD" clId="Web-{8CBD382F-D9FD-A13D-E155-36ECB55EBFFD}" dt="2025-03-24T14:33:45.582" v="11"/>
          <ac:spMkLst>
            <pc:docMk/>
            <pc:sldMk cId="1383005855" sldId="256"/>
            <ac:spMk id="5" creationId="{8BC5366C-EFC9-A4F4-75E5-DA83F348BAE0}"/>
          </ac:spMkLst>
        </pc:spChg>
        <pc:spChg chg="add mod">
          <ac:chgData name="Sam De Wispelaere" userId="S::r0986076@student.vives.be::e9ee75a4-3b98-416e-a358-897d61f9ac81" providerId="AD" clId="Web-{8CBD382F-D9FD-A13D-E155-36ECB55EBFFD}" dt="2025-03-24T14:34:02.942" v="20" actId="20577"/>
          <ac:spMkLst>
            <pc:docMk/>
            <pc:sldMk cId="1383005855" sldId="256"/>
            <ac:spMk id="6" creationId="{FC3E0FB7-59DA-56C6-51AD-4CA40AB4462E}"/>
          </ac:spMkLst>
        </pc:spChg>
      </pc:sldChg>
    </pc:docChg>
  </pc:docChgLst>
  <pc:docChgLst>
    <pc:chgData name="Joren Vandewalle" userId="5e8f58f2-ed69-49a2-b494-4d67e9ad3bb0" providerId="ADAL" clId="{B3D1911C-AEC9-4BEF-9E7D-055552BD1B48}"/>
    <pc:docChg chg="undo custSel modSld">
      <pc:chgData name="Joren Vandewalle" userId="5e8f58f2-ed69-49a2-b494-4d67e9ad3bb0" providerId="ADAL" clId="{B3D1911C-AEC9-4BEF-9E7D-055552BD1B48}" dt="2025-03-25T14:29:11.493" v="44" actId="20577"/>
      <pc:docMkLst>
        <pc:docMk/>
      </pc:docMkLst>
      <pc:sldChg chg="modSp mod">
        <pc:chgData name="Joren Vandewalle" userId="5e8f58f2-ed69-49a2-b494-4d67e9ad3bb0" providerId="ADAL" clId="{B3D1911C-AEC9-4BEF-9E7D-055552BD1B48}" dt="2025-03-25T14:28:10.451" v="6" actId="20577"/>
        <pc:sldMkLst>
          <pc:docMk/>
          <pc:sldMk cId="2488136383" sldId="257"/>
        </pc:sldMkLst>
        <pc:spChg chg="mod">
          <ac:chgData name="Joren Vandewalle" userId="5e8f58f2-ed69-49a2-b494-4d67e9ad3bb0" providerId="ADAL" clId="{B3D1911C-AEC9-4BEF-9E7D-055552BD1B48}" dt="2025-03-25T14:28:10.451" v="6" actId="20577"/>
          <ac:spMkLst>
            <pc:docMk/>
            <pc:sldMk cId="2488136383" sldId="257"/>
            <ac:spMk id="4" creationId="{A889BA1A-64DE-A483-2A92-833D7F6DD75E}"/>
          </ac:spMkLst>
        </pc:spChg>
      </pc:sldChg>
      <pc:sldChg chg="modSp mod">
        <pc:chgData name="Joren Vandewalle" userId="5e8f58f2-ed69-49a2-b494-4d67e9ad3bb0" providerId="ADAL" clId="{B3D1911C-AEC9-4BEF-9E7D-055552BD1B48}" dt="2025-03-25T14:28:25.342" v="13" actId="20577"/>
        <pc:sldMkLst>
          <pc:docMk/>
          <pc:sldMk cId="2677107523" sldId="258"/>
        </pc:sldMkLst>
        <pc:spChg chg="mod">
          <ac:chgData name="Joren Vandewalle" userId="5e8f58f2-ed69-49a2-b494-4d67e9ad3bb0" providerId="ADAL" clId="{B3D1911C-AEC9-4BEF-9E7D-055552BD1B48}" dt="2025-03-25T14:28:25.342" v="13" actId="20577"/>
          <ac:spMkLst>
            <pc:docMk/>
            <pc:sldMk cId="2677107523" sldId="258"/>
            <ac:spMk id="17" creationId="{24A7AFC7-700C-B5BB-694B-EBE5C2BA56EB}"/>
          </ac:spMkLst>
        </pc:spChg>
      </pc:sldChg>
      <pc:sldChg chg="modSp mod">
        <pc:chgData name="Joren Vandewalle" userId="5e8f58f2-ed69-49a2-b494-4d67e9ad3bb0" providerId="ADAL" clId="{B3D1911C-AEC9-4BEF-9E7D-055552BD1B48}" dt="2025-03-25T14:29:11.493" v="44" actId="20577"/>
        <pc:sldMkLst>
          <pc:docMk/>
          <pc:sldMk cId="655806041" sldId="261"/>
        </pc:sldMkLst>
        <pc:spChg chg="mod">
          <ac:chgData name="Joren Vandewalle" userId="5e8f58f2-ed69-49a2-b494-4d67e9ad3bb0" providerId="ADAL" clId="{B3D1911C-AEC9-4BEF-9E7D-055552BD1B48}" dt="2025-03-25T14:29:11.493" v="44" actId="20577"/>
          <ac:spMkLst>
            <pc:docMk/>
            <pc:sldMk cId="655806041" sldId="261"/>
            <ac:spMk id="5" creationId="{14A72D9A-51D5-A8C7-EABB-183B65E02FFA}"/>
          </ac:spMkLst>
        </pc:spChg>
      </pc:sldChg>
    </pc:docChg>
  </pc:docChgLst>
  <pc:docChgLst>
    <pc:chgData name="Sam De Wispelaere" userId="S::r0986076@student.vives.be::e9ee75a4-3b98-416e-a358-897d61f9ac81" providerId="AD" clId="Web-{F2DFAB1C-6746-3C58-BE55-59840E727156}"/>
    <pc:docChg chg="addSld modSld addMainMaster delMainMaster">
      <pc:chgData name="Sam De Wispelaere" userId="S::r0986076@student.vives.be::e9ee75a4-3b98-416e-a358-897d61f9ac81" providerId="AD" clId="Web-{F2DFAB1C-6746-3C58-BE55-59840E727156}" dt="2025-03-24T15:04:07.551" v="461" actId="20577"/>
      <pc:docMkLst>
        <pc:docMk/>
      </pc:docMkLst>
      <pc:sldChg chg="addSp delSp modSp mod setBg modClrScheme chgLayout">
        <pc:chgData name="Sam De Wispelaere" userId="S::r0986076@student.vives.be::e9ee75a4-3b98-416e-a358-897d61f9ac81" providerId="AD" clId="Web-{F2DFAB1C-6746-3C58-BE55-59840E727156}" dt="2025-03-24T15:00:31.262" v="406" actId="1076"/>
        <pc:sldMkLst>
          <pc:docMk/>
          <pc:sldMk cId="1383005855" sldId="256"/>
        </pc:sldMkLst>
        <pc:spChg chg="add mod">
          <ac:chgData name="Sam De Wispelaere" userId="S::r0986076@student.vives.be::e9ee75a4-3b98-416e-a358-897d61f9ac81" providerId="AD" clId="Web-{F2DFAB1C-6746-3C58-BE55-59840E727156}" dt="2025-03-24T14:46:14.138" v="259" actId="20577"/>
          <ac:spMkLst>
            <pc:docMk/>
            <pc:sldMk cId="1383005855" sldId="256"/>
            <ac:spMk id="3" creationId="{207ECF3A-61ED-7AF4-F966-6C82D00D5879}"/>
          </ac:spMkLst>
        </pc:spChg>
        <pc:spChg chg="mod ord">
          <ac:chgData name="Sam De Wispelaere" userId="S::r0986076@student.vives.be::e9ee75a4-3b98-416e-a358-897d61f9ac81" providerId="AD" clId="Web-{F2DFAB1C-6746-3C58-BE55-59840E727156}" dt="2025-03-24T15:00:31.262" v="406" actId="1076"/>
          <ac:spMkLst>
            <pc:docMk/>
            <pc:sldMk cId="1383005855" sldId="256"/>
            <ac:spMk id="6" creationId="{FC3E0FB7-59DA-56C6-51AD-4CA40AB4462E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6:54.478" v="35"/>
          <ac:spMkLst>
            <pc:docMk/>
            <pc:sldMk cId="1383005855" sldId="256"/>
            <ac:spMk id="11" creationId="{FAF3766F-DEF3-4802-BB0D-7A18EDD9704F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6:54.478" v="35"/>
          <ac:spMkLst>
            <pc:docMk/>
            <pc:sldMk cId="1383005855" sldId="256"/>
            <ac:spMk id="13" creationId="{D91952F0-771E-D2ED-C333-EEED6708B80C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6:54.478" v="35"/>
          <ac:spMkLst>
            <pc:docMk/>
            <pc:sldMk cId="1383005855" sldId="256"/>
            <ac:spMk id="15" creationId="{3FB6D83C-2377-9CAD-A991-9E0B6AF25067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0.556" v="37"/>
          <ac:spMkLst>
            <pc:docMk/>
            <pc:sldMk cId="1383005855" sldId="256"/>
            <ac:spMk id="18" creationId="{70105F5E-5B61-4F51-927C-5B28DB7DD9BB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0.556" v="37"/>
          <ac:spMkLst>
            <pc:docMk/>
            <pc:sldMk cId="1383005855" sldId="256"/>
            <ac:spMk id="19" creationId="{5882C1C4-D961-459C-91C5-334ABD6E63EA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0.556" v="37"/>
          <ac:spMkLst>
            <pc:docMk/>
            <pc:sldMk cId="1383005855" sldId="256"/>
            <ac:spMk id="20" creationId="{A7B8B125-A98E-403C-9A7F-494FF789C26E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5.838" v="39"/>
          <ac:spMkLst>
            <pc:docMk/>
            <pc:sldMk cId="1383005855" sldId="256"/>
            <ac:spMk id="22" creationId="{FAF3766F-DEF3-4802-BB0D-7A18EDD9704F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5.838" v="39"/>
          <ac:spMkLst>
            <pc:docMk/>
            <pc:sldMk cId="1383005855" sldId="256"/>
            <ac:spMk id="23" creationId="{D91952F0-771E-D2ED-C333-EEED6708B80C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5.838" v="39"/>
          <ac:spMkLst>
            <pc:docMk/>
            <pc:sldMk cId="1383005855" sldId="256"/>
            <ac:spMk id="24" creationId="{3FB6D83C-2377-9CAD-A991-9E0B6AF25067}"/>
          </ac:spMkLst>
        </pc:spChg>
        <pc:picChg chg="add mod modCrop">
          <ac:chgData name="Sam De Wispelaere" userId="S::r0986076@student.vives.be::e9ee75a4-3b98-416e-a358-897d61f9ac81" providerId="AD" clId="Web-{F2DFAB1C-6746-3C58-BE55-59840E727156}" dt="2025-03-24T14:37:05.838" v="39"/>
          <ac:picMkLst>
            <pc:docMk/>
            <pc:sldMk cId="1383005855" sldId="256"/>
            <ac:picMk id="2" creationId="{2A08E0DB-00DD-1E4B-E04F-DB99FFA20107}"/>
          </ac:picMkLst>
        </pc:picChg>
        <pc:cxnChg chg="add del">
          <ac:chgData name="Sam De Wispelaere" userId="S::r0986076@student.vives.be::e9ee75a4-3b98-416e-a358-897d61f9ac81" providerId="AD" clId="Web-{F2DFAB1C-6746-3C58-BE55-59840E727156}" dt="2025-03-24T14:37:00.556" v="37"/>
          <ac:cxnSpMkLst>
            <pc:docMk/>
            <pc:sldMk cId="1383005855" sldId="256"/>
            <ac:cxnSpMk id="17" creationId="{20B1C5DD-CB08-4407-9D12-CC2C42B047A7}"/>
          </ac:cxnSpMkLst>
        </pc:cxnChg>
      </pc:sldChg>
      <pc:sldChg chg="addSp delSp modSp new">
        <pc:chgData name="Sam De Wispelaere" userId="S::r0986076@student.vives.be::e9ee75a4-3b98-416e-a358-897d61f9ac81" providerId="AD" clId="Web-{F2DFAB1C-6746-3C58-BE55-59840E727156}" dt="2025-03-24T14:47:21.203" v="283" actId="20577"/>
        <pc:sldMkLst>
          <pc:docMk/>
          <pc:sldMk cId="2488136383" sldId="257"/>
        </pc:sldMkLst>
        <pc:spChg chg="del">
          <ac:chgData name="Sam De Wispelaere" userId="S::r0986076@student.vives.be::e9ee75a4-3b98-416e-a358-897d61f9ac81" providerId="AD" clId="Web-{F2DFAB1C-6746-3C58-BE55-59840E727156}" dt="2025-03-24T14:37:15.744" v="41"/>
          <ac:spMkLst>
            <pc:docMk/>
            <pc:sldMk cId="2488136383" sldId="257"/>
            <ac:spMk id="2" creationId="{E7D1C2C9-C7C0-C59A-E43D-5EA64E4EB428}"/>
          </ac:spMkLst>
        </pc:spChg>
        <pc:spChg chg="del">
          <ac:chgData name="Sam De Wispelaere" userId="S::r0986076@student.vives.be::e9ee75a4-3b98-416e-a358-897d61f9ac81" providerId="AD" clId="Web-{F2DFAB1C-6746-3C58-BE55-59840E727156}" dt="2025-03-24T14:37:17.885" v="42"/>
          <ac:spMkLst>
            <pc:docMk/>
            <pc:sldMk cId="2488136383" sldId="257"/>
            <ac:spMk id="3" creationId="{17674E09-DEB1-83F8-ACF2-E05C667E8AE0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11.093" v="280" actId="20577"/>
          <ac:spMkLst>
            <pc:docMk/>
            <pc:sldMk cId="2488136383" sldId="257"/>
            <ac:spMk id="4" creationId="{A889BA1A-64DE-A483-2A92-833D7F6DD75E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38:34.528" v="87"/>
          <ac:spMkLst>
            <pc:docMk/>
            <pc:sldMk cId="2488136383" sldId="257"/>
            <ac:spMk id="5" creationId="{E57654C7-626C-1C4D-1ACC-EFA68F8F3011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18.078" v="282" actId="20577"/>
          <ac:spMkLst>
            <pc:docMk/>
            <pc:sldMk cId="2488136383" sldId="257"/>
            <ac:spMk id="6" creationId="{901EDD76-B13E-F571-DD21-2771F2627802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21.203" v="283" actId="20577"/>
          <ac:spMkLst>
            <pc:docMk/>
            <pc:sldMk cId="2488136383" sldId="257"/>
            <ac:spMk id="7" creationId="{5E0EB798-7206-64F8-2E54-C180D414F540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39:22.717" v="108"/>
          <ac:spMkLst>
            <pc:docMk/>
            <pc:sldMk cId="2488136383" sldId="257"/>
            <ac:spMk id="8" creationId="{B1ED5C4B-94F3-6D35-AF84-FC022E3AC748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4:00.837" v="217" actId="20577"/>
          <ac:spMkLst>
            <pc:docMk/>
            <pc:sldMk cId="2488136383" sldId="257"/>
            <ac:spMk id="9" creationId="{FDE4E7C7-3505-81BD-1DE2-9A94A9155FD4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43:02.210" v="200"/>
          <ac:spMkLst>
            <pc:docMk/>
            <pc:sldMk cId="2488136383" sldId="257"/>
            <ac:spMk id="10" creationId="{868C4371-D5AD-2089-D80E-3FACC2F14DCF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5:02.245" v="241" actId="1076"/>
          <ac:spMkLst>
            <pc:docMk/>
            <pc:sldMk cId="2488136383" sldId="257"/>
            <ac:spMk id="11" creationId="{0DD6E799-E6EE-0D04-4D08-C15707FAB966}"/>
          </ac:spMkLst>
        </pc:spChg>
      </pc:sldChg>
      <pc:sldChg chg="addSp delSp modSp new">
        <pc:chgData name="Sam De Wispelaere" userId="S::r0986076@student.vives.be::e9ee75a4-3b98-416e-a358-897d61f9ac81" providerId="AD" clId="Web-{F2DFAB1C-6746-3C58-BE55-59840E727156}" dt="2025-03-24T14:59:24.541" v="380" actId="1076"/>
        <pc:sldMkLst>
          <pc:docMk/>
          <pc:sldMk cId="2677107523" sldId="258"/>
        </pc:sldMkLst>
        <pc:spChg chg="del">
          <ac:chgData name="Sam De Wispelaere" userId="S::r0986076@student.vives.be::e9ee75a4-3b98-416e-a358-897d61f9ac81" providerId="AD" clId="Web-{F2DFAB1C-6746-3C58-BE55-59840E727156}" dt="2025-03-24T14:46:37.483" v="261"/>
          <ac:spMkLst>
            <pc:docMk/>
            <pc:sldMk cId="2677107523" sldId="258"/>
            <ac:spMk id="2" creationId="{D4272E83-4DAC-538E-4D31-14AD57DC9E53}"/>
          </ac:spMkLst>
        </pc:spChg>
        <pc:spChg chg="del">
          <ac:chgData name="Sam De Wispelaere" userId="S::r0986076@student.vives.be::e9ee75a4-3b98-416e-a358-897d61f9ac81" providerId="AD" clId="Web-{F2DFAB1C-6746-3C58-BE55-59840E727156}" dt="2025-03-24T14:46:47.514" v="262"/>
          <ac:spMkLst>
            <pc:docMk/>
            <pc:sldMk cId="2677107523" sldId="258"/>
            <ac:spMk id="3" creationId="{59D12FE8-EACB-8FF3-ADA4-29F33EAD3BE2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08.156" v="279" actId="20577"/>
          <ac:spMkLst>
            <pc:docMk/>
            <pc:sldMk cId="2677107523" sldId="258"/>
            <ac:spMk id="4" creationId="{4D92B606-6B42-C684-0FA0-2DD926A8E319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4:27.874" v="346" actId="20577"/>
          <ac:spMkLst>
            <pc:docMk/>
            <pc:sldMk cId="2677107523" sldId="258"/>
            <ac:spMk id="6" creationId="{19FEA7B4-26CE-803F-D412-4654AA90A7B1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1:47.087" v="313" actId="14100"/>
          <ac:spMkLst>
            <pc:docMk/>
            <pc:sldMk cId="2677107523" sldId="258"/>
            <ac:spMk id="9" creationId="{E17009D8-F027-A8B8-CE46-C40B7C64608D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4:30.437" v="347" actId="20577"/>
          <ac:spMkLst>
            <pc:docMk/>
            <pc:sldMk cId="2677107523" sldId="258"/>
            <ac:spMk id="10" creationId="{A52EFED8-AE28-C87E-3EE2-1606E9B95768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3:30.825" v="345" actId="20577"/>
          <ac:spMkLst>
            <pc:docMk/>
            <pc:sldMk cId="2677107523" sldId="258"/>
            <ac:spMk id="12" creationId="{6FC933E9-EC58-E0DB-BA31-0BB5349E54C0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55:40.392" v="353"/>
          <ac:spMkLst>
            <pc:docMk/>
            <pc:sldMk cId="2677107523" sldId="258"/>
            <ac:spMk id="13" creationId="{AA2B9C9E-3484-FD51-D1F1-390CEB30C343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55:44.564" v="355"/>
          <ac:spMkLst>
            <pc:docMk/>
            <pc:sldMk cId="2677107523" sldId="258"/>
            <ac:spMk id="15" creationId="{D0BD7DDC-9540-36BE-F698-7A844B16DCBD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5:56.705" v="359" actId="20577"/>
          <ac:spMkLst>
            <pc:docMk/>
            <pc:sldMk cId="2677107523" sldId="258"/>
            <ac:spMk id="16" creationId="{8E2E697B-55A0-BB6D-BF46-3012F6A7F263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9:24.541" v="380" actId="1076"/>
          <ac:spMkLst>
            <pc:docMk/>
            <pc:sldMk cId="2677107523" sldId="258"/>
            <ac:spMk id="17" creationId="{24A7AFC7-700C-B5BB-694B-EBE5C2BA56EB}"/>
          </ac:spMkLst>
        </pc:spChg>
        <pc:picChg chg="add mod modCrop">
          <ac:chgData name="Sam De Wispelaere" userId="S::r0986076@student.vives.be::e9ee75a4-3b98-416e-a358-897d61f9ac81" providerId="AD" clId="Web-{F2DFAB1C-6746-3C58-BE55-59840E727156}" dt="2025-03-24T14:52:53.684" v="324" actId="1076"/>
          <ac:picMkLst>
            <pc:docMk/>
            <pc:sldMk cId="2677107523" sldId="258"/>
            <ac:picMk id="5" creationId="{BC9EC517-9906-71F8-EEB7-76FCA8C3C492}"/>
          </ac:picMkLst>
        </pc:picChg>
        <pc:picChg chg="add del mod">
          <ac:chgData name="Sam De Wispelaere" userId="S::r0986076@student.vives.be::e9ee75a4-3b98-416e-a358-897d61f9ac81" providerId="AD" clId="Web-{F2DFAB1C-6746-3C58-BE55-59840E727156}" dt="2025-03-24T14:51:04.914" v="295"/>
          <ac:picMkLst>
            <pc:docMk/>
            <pc:sldMk cId="2677107523" sldId="258"/>
            <ac:picMk id="7" creationId="{86A89975-C973-BA47-E50B-19E65356D551}"/>
          </ac:picMkLst>
        </pc:picChg>
      </pc:sldChg>
      <pc:sldChg chg="addSp delSp modSp new">
        <pc:chgData name="Sam De Wispelaere" userId="S::r0986076@student.vives.be::e9ee75a4-3b98-416e-a358-897d61f9ac81" providerId="AD" clId="Web-{F2DFAB1C-6746-3C58-BE55-59840E727156}" dt="2025-03-24T15:04:07.551" v="461" actId="20577"/>
        <pc:sldMkLst>
          <pc:docMk/>
          <pc:sldMk cId="1890171273" sldId="259"/>
        </pc:sldMkLst>
        <pc:spChg chg="del">
          <ac:chgData name="Sam De Wispelaere" userId="S::r0986076@student.vives.be::e9ee75a4-3b98-416e-a358-897d61f9ac81" providerId="AD" clId="Web-{F2DFAB1C-6746-3C58-BE55-59840E727156}" dt="2025-03-24T14:58:58.024" v="378"/>
          <ac:spMkLst>
            <pc:docMk/>
            <pc:sldMk cId="1890171273" sldId="259"/>
            <ac:spMk id="2" creationId="{1283ED9E-0605-A3C9-F9D6-D8218AC36F8F}"/>
          </ac:spMkLst>
        </pc:spChg>
        <pc:spChg chg="del">
          <ac:chgData name="Sam De Wispelaere" userId="S::r0986076@student.vives.be::e9ee75a4-3b98-416e-a358-897d61f9ac81" providerId="AD" clId="Web-{F2DFAB1C-6746-3C58-BE55-59840E727156}" dt="2025-03-24T14:59:01.384" v="379"/>
          <ac:spMkLst>
            <pc:docMk/>
            <pc:sldMk cId="1890171273" sldId="259"/>
            <ac:spMk id="3" creationId="{C917347C-2D92-62CA-CF5F-E6659863B63F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5:00:17.496" v="405" actId="20577"/>
          <ac:spMkLst>
            <pc:docMk/>
            <pc:sldMk cId="1890171273" sldId="259"/>
            <ac:spMk id="4" creationId="{01EF5FD8-7DF9-B4F9-C9E1-C688A8ED99F4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5:04:07.551" v="461" actId="20577"/>
          <ac:spMkLst>
            <pc:docMk/>
            <pc:sldMk cId="1890171273" sldId="259"/>
            <ac:spMk id="5" creationId="{1E5175BD-D8E7-F22E-0E75-3AB93BCFCED2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5:03:24.784" v="455" actId="1076"/>
          <ac:spMkLst>
            <pc:docMk/>
            <pc:sldMk cId="1890171273" sldId="259"/>
            <ac:spMk id="7" creationId="{9C96BE31-7572-8DE0-C7E0-553D48B1FA0F}"/>
          </ac:spMkLst>
        </pc:spChg>
      </pc:sldChg>
      <pc:sldMasterChg chg="add del addSldLayout delSldLayout">
        <pc:chgData name="Sam De Wispelaere" userId="S::r0986076@student.vives.be::e9ee75a4-3b98-416e-a358-897d61f9ac81" providerId="AD" clId="Web-{F2DFAB1C-6746-3C58-BE55-59840E727156}" dt="2025-03-24T14:37:05.838" v="39"/>
        <pc:sldMasterMkLst>
          <pc:docMk/>
          <pc:sldMasterMk cId="663473969" sldId="2147483648"/>
        </pc:sldMasterMkLst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1308989706" sldId="2147483649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350409375" sldId="2147483650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986431756" sldId="2147483651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367210854" sldId="2147483652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760695061" sldId="2147483653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385443403" sldId="2147483654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4263266532" sldId="2147483655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394922470" sldId="2147483656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889705571" sldId="2147483657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356645031" sldId="2147483658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398762794" sldId="2147483659"/>
          </pc:sldLayoutMkLst>
        </pc:sldLayoutChg>
      </pc:sldMasterChg>
      <pc:sldMasterChg chg="add del addSldLayout delSldLayout">
        <pc:chgData name="Sam De Wispelaere" userId="S::r0986076@student.vives.be::e9ee75a4-3b98-416e-a358-897d61f9ac81" providerId="AD" clId="Web-{F2DFAB1C-6746-3C58-BE55-59840E727156}" dt="2025-03-24T14:37:05.838" v="39"/>
        <pc:sldMasterMkLst>
          <pc:docMk/>
          <pc:sldMasterMk cId="3171135543" sldId="2147483660"/>
        </pc:sldMasterMkLst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1739597196" sldId="2147483661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1556870153" sldId="2147483662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167363364" sldId="2147483663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1832262232" sldId="2147483664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260465333" sldId="2147483665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078415113" sldId="2147483666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3148716289" sldId="2147483667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3282828481" sldId="2147483668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469191316" sldId="2147483669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514243385" sldId="2147483670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854491018" sldId="2147483671"/>
          </pc:sldLayoutMkLst>
        </pc:sldLayoutChg>
      </pc:sldMasterChg>
      <pc:sldMasterChg chg="add del addSldLayout delSldLayout">
        <pc:chgData name="Sam De Wispelaere" userId="S::r0986076@student.vives.be::e9ee75a4-3b98-416e-a358-897d61f9ac81" providerId="AD" clId="Web-{F2DFAB1C-6746-3C58-BE55-59840E727156}" dt="2025-03-24T14:37:00.556" v="37"/>
        <pc:sldMasterMkLst>
          <pc:docMk/>
          <pc:sldMasterMk cId="3097924602" sldId="2147483722"/>
        </pc:sldMasterMkLst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580337075" sldId="2147483711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473140465" sldId="2147483712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875554910" sldId="2147483713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953264964" sldId="2147483714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139931613" sldId="2147483715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512371093" sldId="2147483716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3013653960" sldId="2147483717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39127920" sldId="2147483718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4178908393" sldId="2147483719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3303907473" sldId="2147483720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272018120" sldId="2147483721"/>
          </pc:sldLayoutMkLst>
        </pc:sldLayoutChg>
      </pc:sldMasterChg>
    </pc:docChg>
  </pc:docChgLst>
  <pc:docChgLst>
    <pc:chgData name="Sam De Wispelaere" userId="S::r0986076@student.vives.be::e9ee75a4-3b98-416e-a358-897d61f9ac81" providerId="AD" clId="Web-{F225EB62-DA80-F01E-AD4D-38C676D73024}"/>
    <pc:docChg chg="addSld modSld addMainMaster delMainMaster">
      <pc:chgData name="Sam De Wispelaere" userId="S::r0986076@student.vives.be::e9ee75a4-3b98-416e-a358-897d61f9ac81" providerId="AD" clId="Web-{F225EB62-DA80-F01E-AD4D-38C676D73024}" dt="2025-03-25T14:26:57.448" v="240"/>
      <pc:docMkLst>
        <pc:docMk/>
      </pc:docMkLst>
      <pc:sldChg chg="addSp modSp mod setBg modClrScheme chgLayout">
        <pc:chgData name="Sam De Wispelaere" userId="S::r0986076@student.vives.be::e9ee75a4-3b98-416e-a358-897d61f9ac81" providerId="AD" clId="Web-{F225EB62-DA80-F01E-AD4D-38C676D73024}" dt="2025-03-25T14:25:12.272" v="231"/>
        <pc:sldMkLst>
          <pc:docMk/>
          <pc:sldMk cId="1383005855" sldId="256"/>
        </pc:sldMkLst>
        <pc:spChg chg="mod">
          <ac:chgData name="Sam De Wispelaere" userId="S::r0986076@student.vives.be::e9ee75a4-3b98-416e-a358-897d61f9ac81" providerId="AD" clId="Web-{F225EB62-DA80-F01E-AD4D-38C676D73024}" dt="2025-03-25T14:25:12.272" v="231"/>
          <ac:spMkLst>
            <pc:docMk/>
            <pc:sldMk cId="1383005855" sldId="256"/>
            <ac:spMk id="3" creationId="{207ECF3A-61ED-7AF4-F966-6C82D00D5879}"/>
          </ac:spMkLst>
        </pc:spChg>
        <pc:spChg chg="mod">
          <ac:chgData name="Sam De Wispelaere" userId="S::r0986076@student.vives.be::e9ee75a4-3b98-416e-a358-897d61f9ac81" providerId="AD" clId="Web-{F225EB62-DA80-F01E-AD4D-38C676D73024}" dt="2025-03-25T14:25:12.272" v="231"/>
          <ac:spMkLst>
            <pc:docMk/>
            <pc:sldMk cId="1383005855" sldId="256"/>
            <ac:spMk id="6" creationId="{FC3E0FB7-59DA-56C6-51AD-4CA40AB4462E}"/>
          </ac:spMkLst>
        </pc:spChg>
        <pc:spChg chg="add">
          <ac:chgData name="Sam De Wispelaere" userId="S::r0986076@student.vives.be::e9ee75a4-3b98-416e-a358-897d61f9ac81" providerId="AD" clId="Web-{F225EB62-DA80-F01E-AD4D-38C676D73024}" dt="2025-03-25T14:25:12.272" v="231"/>
          <ac:spMkLst>
            <pc:docMk/>
            <pc:sldMk cId="1383005855" sldId="256"/>
            <ac:spMk id="8" creationId="{F13C74B1-5B17-4795-BED0-7140497B445A}"/>
          </ac:spMkLst>
        </pc:spChg>
        <pc:spChg chg="add">
          <ac:chgData name="Sam De Wispelaere" userId="S::r0986076@student.vives.be::e9ee75a4-3b98-416e-a358-897d61f9ac81" providerId="AD" clId="Web-{F225EB62-DA80-F01E-AD4D-38C676D73024}" dt="2025-03-25T14:25:12.272" v="231"/>
          <ac:spMkLst>
            <pc:docMk/>
            <pc:sldMk cId="1383005855" sldId="256"/>
            <ac:spMk id="9" creationId="{D4974D33-8DC5-464E-8C6D-BE58F0669C17}"/>
          </ac:spMkLst>
        </pc:spChg>
        <pc:picChg chg="mod ord modCrop">
          <ac:chgData name="Sam De Wispelaere" userId="S::r0986076@student.vives.be::e9ee75a4-3b98-416e-a358-897d61f9ac81" providerId="AD" clId="Web-{F225EB62-DA80-F01E-AD4D-38C676D73024}" dt="2025-03-25T14:25:12.272" v="231"/>
          <ac:picMkLst>
            <pc:docMk/>
            <pc:sldMk cId="1383005855" sldId="256"/>
            <ac:picMk id="2" creationId="{2A08E0DB-00DD-1E4B-E04F-DB99FFA20107}"/>
          </ac:picMkLst>
        </pc:picChg>
      </pc:sldChg>
      <pc:sldChg chg="addSp delSp modSp mod modClrScheme chgLayout">
        <pc:chgData name="Sam De Wispelaere" userId="S::r0986076@student.vives.be::e9ee75a4-3b98-416e-a358-897d61f9ac81" providerId="AD" clId="Web-{F225EB62-DA80-F01E-AD4D-38C676D73024}" dt="2025-03-25T14:22:38.689" v="221" actId="1076"/>
        <pc:sldMkLst>
          <pc:docMk/>
          <pc:sldMk cId="2488136383" sldId="257"/>
        </pc:sldMkLst>
        <pc:picChg chg="add del mod">
          <ac:chgData name="Sam De Wispelaere" userId="S::r0986076@student.vives.be::e9ee75a4-3b98-416e-a358-897d61f9ac81" providerId="AD" clId="Web-{F225EB62-DA80-F01E-AD4D-38C676D73024}" dt="2025-03-25T14:21:44.280" v="215"/>
          <ac:picMkLst>
            <pc:docMk/>
            <pc:sldMk cId="2488136383" sldId="257"/>
            <ac:picMk id="2" creationId="{486B9C86-51E5-5D35-7CF4-59DD8B964C8A}"/>
          </ac:picMkLst>
        </pc:picChg>
        <pc:picChg chg="add mod">
          <ac:chgData name="Sam De Wispelaere" userId="S::r0986076@student.vives.be::e9ee75a4-3b98-416e-a358-897d61f9ac81" providerId="AD" clId="Web-{F225EB62-DA80-F01E-AD4D-38C676D73024}" dt="2025-03-25T14:22:38.689" v="221" actId="1076"/>
          <ac:picMkLst>
            <pc:docMk/>
            <pc:sldMk cId="2488136383" sldId="257"/>
            <ac:picMk id="3" creationId="{BB6D0989-DA42-3EED-21BE-320B22F2D527}"/>
          </ac:picMkLst>
        </pc:picChg>
      </pc:sldChg>
      <pc:sldChg chg="modSp mod modClrScheme chgLayout">
        <pc:chgData name="Sam De Wispelaere" userId="S::r0986076@student.vives.be::e9ee75a4-3b98-416e-a358-897d61f9ac81" providerId="AD" clId="Web-{F225EB62-DA80-F01E-AD4D-38C676D73024}" dt="2025-03-25T14:26:28.650" v="236"/>
        <pc:sldMkLst>
          <pc:docMk/>
          <pc:sldMk cId="2677107523" sldId="258"/>
        </pc:sldMkLst>
        <pc:spChg chg="mod">
          <ac:chgData name="Sam De Wispelaere" userId="S::r0986076@student.vives.be::e9ee75a4-3b98-416e-a358-897d61f9ac81" providerId="AD" clId="Web-{F225EB62-DA80-F01E-AD4D-38C676D73024}" dt="2025-03-25T13:38:40.097" v="2" actId="20577"/>
          <ac:spMkLst>
            <pc:docMk/>
            <pc:sldMk cId="2677107523" sldId="258"/>
            <ac:spMk id="12" creationId="{6FC933E9-EC58-E0DB-BA31-0BB5349E54C0}"/>
          </ac:spMkLst>
        </pc:spChg>
        <pc:picChg chg="mod">
          <ac:chgData name="Sam De Wispelaere" userId="S::r0986076@student.vives.be::e9ee75a4-3b98-416e-a358-897d61f9ac81" providerId="AD" clId="Web-{F225EB62-DA80-F01E-AD4D-38C676D73024}" dt="2025-03-25T14:26:28.650" v="236"/>
          <ac:picMkLst>
            <pc:docMk/>
            <pc:sldMk cId="2677107523" sldId="258"/>
            <ac:picMk id="5" creationId="{BC9EC517-9906-71F8-EEB7-76FCA8C3C492}"/>
          </ac:picMkLst>
        </pc:picChg>
      </pc:sldChg>
      <pc:sldChg chg="addSp modSp mod modClrScheme chgLayout">
        <pc:chgData name="Sam De Wispelaere" userId="S::r0986076@student.vives.be::e9ee75a4-3b98-416e-a358-897d61f9ac81" providerId="AD" clId="Web-{F225EB62-DA80-F01E-AD4D-38C676D73024}" dt="2025-03-25T14:26:37.197" v="237"/>
        <pc:sldMkLst>
          <pc:docMk/>
          <pc:sldMk cId="1890171273" sldId="259"/>
        </pc:sldMkLst>
        <pc:spChg chg="mod">
          <ac:chgData name="Sam De Wispelaere" userId="S::r0986076@student.vives.be::e9ee75a4-3b98-416e-a358-897d61f9ac81" providerId="AD" clId="Web-{F225EB62-DA80-F01E-AD4D-38C676D73024}" dt="2025-03-25T14:19:09.072" v="206" actId="1076"/>
          <ac:spMkLst>
            <pc:docMk/>
            <pc:sldMk cId="1890171273" sldId="259"/>
            <ac:spMk id="5" creationId="{1E5175BD-D8E7-F22E-0E75-3AB93BCFCED2}"/>
          </ac:spMkLst>
        </pc:spChg>
        <pc:spChg chg="mod">
          <ac:chgData name="Sam De Wispelaere" userId="S::r0986076@student.vives.be::e9ee75a4-3b98-416e-a358-897d61f9ac81" providerId="AD" clId="Web-{F225EB62-DA80-F01E-AD4D-38C676D73024}" dt="2025-03-25T14:19:09.072" v="207" actId="1076"/>
          <ac:spMkLst>
            <pc:docMk/>
            <pc:sldMk cId="1890171273" sldId="259"/>
            <ac:spMk id="7" creationId="{9C96BE31-7572-8DE0-C7E0-553D48B1FA0F}"/>
          </ac:spMkLst>
        </pc:spChg>
        <pc:picChg chg="add mod">
          <ac:chgData name="Sam De Wispelaere" userId="S::r0986076@student.vives.be::e9ee75a4-3b98-416e-a358-897d61f9ac81" providerId="AD" clId="Web-{F225EB62-DA80-F01E-AD4D-38C676D73024}" dt="2025-03-25T14:26:37.197" v="237"/>
          <ac:picMkLst>
            <pc:docMk/>
            <pc:sldMk cId="1890171273" sldId="259"/>
            <ac:picMk id="2" creationId="{D8F018BB-9F2B-B7EB-8B68-25AEB31587C8}"/>
          </ac:picMkLst>
        </pc:picChg>
      </pc:sldChg>
      <pc:sldChg chg="addSp delSp modSp new mod modClrScheme chgLayout">
        <pc:chgData name="Sam De Wispelaere" userId="S::r0986076@student.vives.be::e9ee75a4-3b98-416e-a358-897d61f9ac81" providerId="AD" clId="Web-{F225EB62-DA80-F01E-AD4D-38C676D73024}" dt="2025-03-25T14:24:28.708" v="230" actId="1076"/>
        <pc:sldMkLst>
          <pc:docMk/>
          <pc:sldMk cId="2223276592" sldId="260"/>
        </pc:sldMkLst>
        <pc:spChg chg="del">
          <ac:chgData name="Sam De Wispelaere" userId="S::r0986076@student.vives.be::e9ee75a4-3b98-416e-a358-897d61f9ac81" providerId="AD" clId="Web-{F225EB62-DA80-F01E-AD4D-38C676D73024}" dt="2025-03-25T13:42:55.606" v="4"/>
          <ac:spMkLst>
            <pc:docMk/>
            <pc:sldMk cId="2223276592" sldId="260"/>
            <ac:spMk id="2" creationId="{30DD68B6-EC2F-7220-276E-407F208A0035}"/>
          </ac:spMkLst>
        </pc:spChg>
        <pc:spChg chg="del">
          <ac:chgData name="Sam De Wispelaere" userId="S::r0986076@student.vives.be::e9ee75a4-3b98-416e-a358-897d61f9ac81" providerId="AD" clId="Web-{F225EB62-DA80-F01E-AD4D-38C676D73024}" dt="2025-03-25T13:43:03.481" v="5"/>
          <ac:spMkLst>
            <pc:docMk/>
            <pc:sldMk cId="2223276592" sldId="260"/>
            <ac:spMk id="3" creationId="{12F53EC8-5C59-6E57-1145-A4CB342374E2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3:43:32.247" v="22" actId="20577"/>
          <ac:spMkLst>
            <pc:docMk/>
            <pc:sldMk cId="2223276592" sldId="260"/>
            <ac:spMk id="4" creationId="{02AC17DC-B68A-F85A-8825-7D500BBD2EF8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3:43:57.811" v="30" actId="20577"/>
          <ac:spMkLst>
            <pc:docMk/>
            <pc:sldMk cId="2223276592" sldId="260"/>
            <ac:spMk id="5" creationId="{42BF59B6-8DE4-44D9-5460-5549773CE206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3:56:16.024" v="83" actId="1076"/>
          <ac:spMkLst>
            <pc:docMk/>
            <pc:sldMk cId="2223276592" sldId="260"/>
            <ac:spMk id="6" creationId="{C9E2BBDC-C71D-DB58-D011-BBC33893B2FD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4:02:00.708" v="145" actId="20577"/>
          <ac:spMkLst>
            <pc:docMk/>
            <pc:sldMk cId="2223276592" sldId="260"/>
            <ac:spMk id="8" creationId="{3FED5EA0-3802-D711-7AA1-45659DB71DC9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4:01:39.004" v="131" actId="20577"/>
          <ac:spMkLst>
            <pc:docMk/>
            <pc:sldMk cId="2223276592" sldId="260"/>
            <ac:spMk id="9" creationId="{D5BEC9C7-677D-3025-47F5-009B916A847A}"/>
          </ac:spMkLst>
        </pc:spChg>
        <pc:picChg chg="add del mod">
          <ac:chgData name="Sam De Wispelaere" userId="S::r0986076@student.vives.be::e9ee75a4-3b98-416e-a358-897d61f9ac81" providerId="AD" clId="Web-{F225EB62-DA80-F01E-AD4D-38C676D73024}" dt="2025-03-25T14:23:22.674" v="223"/>
          <ac:picMkLst>
            <pc:docMk/>
            <pc:sldMk cId="2223276592" sldId="260"/>
            <ac:picMk id="10" creationId="{B308A97F-D929-B5A9-7490-90B773651E04}"/>
          </ac:picMkLst>
        </pc:picChg>
        <pc:picChg chg="add del mod">
          <ac:chgData name="Sam De Wispelaere" userId="S::r0986076@student.vives.be::e9ee75a4-3b98-416e-a358-897d61f9ac81" providerId="AD" clId="Web-{F225EB62-DA80-F01E-AD4D-38C676D73024}" dt="2025-03-25T14:23:32.565" v="226"/>
          <ac:picMkLst>
            <pc:docMk/>
            <pc:sldMk cId="2223276592" sldId="260"/>
            <ac:picMk id="11" creationId="{2B818A1B-8A29-1FDB-9047-6864C25BA84E}"/>
          </ac:picMkLst>
        </pc:picChg>
        <pc:picChg chg="add mod">
          <ac:chgData name="Sam De Wispelaere" userId="S::r0986076@student.vives.be::e9ee75a4-3b98-416e-a358-897d61f9ac81" providerId="AD" clId="Web-{F225EB62-DA80-F01E-AD4D-38C676D73024}" dt="2025-03-25T14:24:28.708" v="230" actId="1076"/>
          <ac:picMkLst>
            <pc:docMk/>
            <pc:sldMk cId="2223276592" sldId="260"/>
            <ac:picMk id="12" creationId="{1B669E45-9022-1CFE-6EBC-9FD0703F4A78}"/>
          </ac:picMkLst>
        </pc:picChg>
      </pc:sldChg>
      <pc:sldChg chg="addSp delSp modSp new mod setBg modClrScheme chgLayout">
        <pc:chgData name="Sam De Wispelaere" userId="S::r0986076@student.vives.be::e9ee75a4-3b98-416e-a358-897d61f9ac81" providerId="AD" clId="Web-{F225EB62-DA80-F01E-AD4D-38C676D73024}" dt="2025-03-25T14:26:57.448" v="240"/>
        <pc:sldMkLst>
          <pc:docMk/>
          <pc:sldMk cId="655806041" sldId="261"/>
        </pc:sldMkLst>
        <pc:spChg chg="del">
          <ac:chgData name="Sam De Wispelaere" userId="S::r0986076@student.vives.be::e9ee75a4-3b98-416e-a358-897d61f9ac81" providerId="AD" clId="Web-{F225EB62-DA80-F01E-AD4D-38C676D73024}" dt="2025-03-25T14:06:52.484" v="147"/>
          <ac:spMkLst>
            <pc:docMk/>
            <pc:sldMk cId="655806041" sldId="261"/>
            <ac:spMk id="2" creationId="{3F72F9AB-1A99-F678-9EAB-96AB4AC5EBE4}"/>
          </ac:spMkLst>
        </pc:spChg>
        <pc:spChg chg="del">
          <ac:chgData name="Sam De Wispelaere" userId="S::r0986076@student.vives.be::e9ee75a4-3b98-416e-a358-897d61f9ac81" providerId="AD" clId="Web-{F225EB62-DA80-F01E-AD4D-38C676D73024}" dt="2025-03-25T14:06:54.421" v="148"/>
          <ac:spMkLst>
            <pc:docMk/>
            <pc:sldMk cId="655806041" sldId="261"/>
            <ac:spMk id="3" creationId="{4B586B3F-202F-4BBF-B165-9D1F2131D347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4:26:57.448" v="240"/>
          <ac:spMkLst>
            <pc:docMk/>
            <pc:sldMk cId="655806041" sldId="261"/>
            <ac:spMk id="5" creationId="{14A72D9A-51D5-A8C7-EABB-183B65E02FFA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4:26:57.448" v="240"/>
          <ac:spMkLst>
            <pc:docMk/>
            <pc:sldMk cId="655806041" sldId="261"/>
            <ac:spMk id="6" creationId="{1CED8643-F7F3-C007-7A19-EFAEFDAFB953}"/>
          </ac:spMkLst>
        </pc:spChg>
        <pc:spChg chg="add del">
          <ac:chgData name="Sam De Wispelaere" userId="S::r0986076@student.vives.be::e9ee75a4-3b98-416e-a358-897d61f9ac81" providerId="AD" clId="Web-{F225EB62-DA80-F01E-AD4D-38C676D73024}" dt="2025-03-25T14:26:57.432" v="239"/>
          <ac:spMkLst>
            <pc:docMk/>
            <pc:sldMk cId="655806041" sldId="261"/>
            <ac:spMk id="12" creationId="{04812C46-200A-4DEB-A05E-3ED6C68C2387}"/>
          </ac:spMkLst>
        </pc:spChg>
        <pc:spChg chg="add del">
          <ac:chgData name="Sam De Wispelaere" userId="S::r0986076@student.vives.be::e9ee75a4-3b98-416e-a358-897d61f9ac81" providerId="AD" clId="Web-{F225EB62-DA80-F01E-AD4D-38C676D73024}" dt="2025-03-25T14:26:57.432" v="239"/>
          <ac:spMkLst>
            <pc:docMk/>
            <pc:sldMk cId="655806041" sldId="261"/>
            <ac:spMk id="14" creationId="{D1EA859B-E555-4109-94F3-6700E046E008}"/>
          </ac:spMkLst>
        </pc:spChg>
        <pc:spChg chg="add">
          <ac:chgData name="Sam De Wispelaere" userId="S::r0986076@student.vives.be::e9ee75a4-3b98-416e-a358-897d61f9ac81" providerId="AD" clId="Web-{F225EB62-DA80-F01E-AD4D-38C676D73024}" dt="2025-03-25T14:26:57.448" v="240"/>
          <ac:spMkLst>
            <pc:docMk/>
            <pc:sldMk cId="655806041" sldId="261"/>
            <ac:spMk id="16" creationId="{04812C46-200A-4DEB-A05E-3ED6C68C2387}"/>
          </ac:spMkLst>
        </pc:spChg>
        <pc:spChg chg="add">
          <ac:chgData name="Sam De Wispelaere" userId="S::r0986076@student.vives.be::e9ee75a4-3b98-416e-a358-897d61f9ac81" providerId="AD" clId="Web-{F225EB62-DA80-F01E-AD4D-38C676D73024}" dt="2025-03-25T14:26:57.448" v="240"/>
          <ac:spMkLst>
            <pc:docMk/>
            <pc:sldMk cId="655806041" sldId="261"/>
            <ac:spMk id="17" creationId="{D1EA859B-E555-4109-94F3-6700E046E008}"/>
          </ac:spMkLst>
        </pc:spChg>
        <pc:picChg chg="add mod ord">
          <ac:chgData name="Sam De Wispelaere" userId="S::r0986076@student.vives.be::e9ee75a4-3b98-416e-a358-897d61f9ac81" providerId="AD" clId="Web-{F225EB62-DA80-F01E-AD4D-38C676D73024}" dt="2025-03-25T14:26:57.448" v="240"/>
          <ac:picMkLst>
            <pc:docMk/>
            <pc:sldMk cId="655806041" sldId="261"/>
            <ac:picMk id="7" creationId="{914DEE86-65EE-8CCF-7809-6405BD89C22A}"/>
          </ac:picMkLst>
        </pc:picChg>
      </pc:sldChg>
      <pc:sldMasterChg chg="del delSldLayout">
        <pc:chgData name="Sam De Wispelaere" userId="S::r0986076@student.vives.be::e9ee75a4-3b98-416e-a358-897d61f9ac81" providerId="AD" clId="Web-{F225EB62-DA80-F01E-AD4D-38C676D73024}" dt="2025-03-25T14:20:45.544" v="214"/>
        <pc:sldMasterMkLst>
          <pc:docMk/>
          <pc:sldMasterMk cId="663473969" sldId="2147483648"/>
        </pc:sldMasterMkLst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1308989706" sldId="2147483649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350409375" sldId="2147483650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986431756" sldId="2147483651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367210854" sldId="2147483652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760695061" sldId="2147483653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385443403" sldId="2147483654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4263266532" sldId="2147483655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394922470" sldId="2147483656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889705571" sldId="2147483657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356645031" sldId="2147483658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398762794" sldId="2147483659"/>
          </pc:sldLayoutMkLst>
        </pc:sldLayoutChg>
      </pc:sldMasterChg>
      <pc:sldMasterChg chg="add addSldLayout modSldLayout">
        <pc:chgData name="Sam De Wispelaere" userId="S::r0986076@student.vives.be::e9ee75a4-3b98-416e-a358-897d61f9ac81" providerId="AD" clId="Web-{F225EB62-DA80-F01E-AD4D-38C676D73024}" dt="2025-03-25T14:20:45.544" v="214"/>
        <pc:sldMasterMkLst>
          <pc:docMk/>
          <pc:sldMasterMk cId="509044710" sldId="2147483660"/>
        </pc:sldMasterMkLst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621894700" sldId="2147483661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798116607" sldId="2147483662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1491919298" sldId="2147483663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237909743" sldId="2147483664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318893431" sldId="2147483665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837360113" sldId="2147483666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2011365422" sldId="2147483667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275994968" sldId="2147483668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4251530485" sldId="2147483669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4034566796" sldId="2147483670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179321552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1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4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C3E0FB7-59DA-56C6-51AD-4CA40AB4462E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Trap The Cat</a:t>
            </a:r>
          </a:p>
        </p:txBody>
      </p:sp>
      <p:sp>
        <p:nvSpPr>
          <p:cNvPr id="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07ECF3A-61ED-7AF4-F966-6C82D00D587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By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Sam De Wispelaere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Joren Vandewalle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08E0DB-00DD-1E4B-E04F-DB99FFA2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94" r="1619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300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A889BA1A-64DE-A483-2A92-833D7F6DD75E}"/>
              </a:ext>
            </a:extLst>
          </p:cNvPr>
          <p:cNvSpPr txBox="1"/>
          <p:nvPr/>
        </p:nvSpPr>
        <p:spPr>
          <a:xfrm>
            <a:off x="0" y="-20877"/>
            <a:ext cx="12192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4000" b="1">
                <a:ea typeface="Calibri"/>
                <a:cs typeface="Calibri"/>
              </a:rPr>
              <a:t>Doelstelling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01EDD76-B13E-F571-DD21-2771F2627802}"/>
              </a:ext>
            </a:extLst>
          </p:cNvPr>
          <p:cNvSpPr txBox="1"/>
          <p:nvPr/>
        </p:nvSpPr>
        <p:spPr>
          <a:xfrm>
            <a:off x="835068" y="1179534"/>
            <a:ext cx="40709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000" b="1">
                <a:ea typeface="Calibri"/>
                <a:cs typeface="Calibri"/>
              </a:rPr>
              <a:t>Hooftdoelstellingen :</a:t>
            </a:r>
            <a:endParaRPr lang="nl-NL" sz="2000" b="1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E0EB798-7206-64F8-2E54-C180D414F540}"/>
              </a:ext>
            </a:extLst>
          </p:cNvPr>
          <p:cNvSpPr txBox="1"/>
          <p:nvPr/>
        </p:nvSpPr>
        <p:spPr>
          <a:xfrm>
            <a:off x="835067" y="3726492"/>
            <a:ext cx="40709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000" b="1">
                <a:ea typeface="Calibri"/>
                <a:cs typeface="Calibri"/>
              </a:rPr>
              <a:t>Subdoelstellingen :</a:t>
            </a:r>
            <a:endParaRPr lang="nl-NL" sz="2000" b="1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DE4E7C7-3505-81BD-1DE2-9A94A9155FD4}"/>
              </a:ext>
            </a:extLst>
          </p:cNvPr>
          <p:cNvSpPr txBox="1"/>
          <p:nvPr/>
        </p:nvSpPr>
        <p:spPr>
          <a:xfrm>
            <a:off x="1127343" y="1544876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Maak game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Algoritme Cat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Catch </a:t>
            </a:r>
            <a:r>
              <a:rPr lang="nl-NL" err="1">
                <a:ea typeface="Calibri"/>
                <a:cs typeface="Calibri"/>
              </a:rPr>
              <a:t>the</a:t>
            </a:r>
            <a:r>
              <a:rPr lang="nl-NL">
                <a:ea typeface="Calibri"/>
                <a:cs typeface="Calibri"/>
              </a:rPr>
              <a:t> Cat ( ML )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DD6E799-E6EE-0D04-4D08-C15707FAB966}"/>
              </a:ext>
            </a:extLst>
          </p:cNvPr>
          <p:cNvSpPr txBox="1"/>
          <p:nvPr/>
        </p:nvSpPr>
        <p:spPr>
          <a:xfrm>
            <a:off x="1127342" y="4123149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Veld aanpassingen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Catch </a:t>
            </a:r>
            <a:r>
              <a:rPr lang="nl-NL" err="1">
                <a:ea typeface="Calibri"/>
                <a:cs typeface="Calibri"/>
              </a:rPr>
              <a:t>the</a:t>
            </a:r>
            <a:r>
              <a:rPr lang="nl-NL">
                <a:ea typeface="Calibri"/>
                <a:cs typeface="Calibri"/>
              </a:rPr>
              <a:t> Cat ( Algoritme )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Visueel weergeven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pic>
        <p:nvPicPr>
          <p:cNvPr id="3" name="Afbeelding 2" descr="Afbeelding met kaars, typografie, wasknijper, ontwerp&#10;&#10;Door AI gegenereerde inhoud is mogelijk onjuist.">
            <a:extLst>
              <a:ext uri="{FF2B5EF4-FFF2-40B4-BE49-F238E27FC236}">
                <a16:creationId xmlns:a16="http://schemas.microsoft.com/office/drawing/2014/main" id="{BB6D0989-DA42-3EED-21BE-320B22F2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26" y="2295236"/>
            <a:ext cx="6218382" cy="22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D92B606-6B42-C684-0FA0-2DD926A8E319}"/>
              </a:ext>
            </a:extLst>
          </p:cNvPr>
          <p:cNvSpPr txBox="1"/>
          <p:nvPr/>
        </p:nvSpPr>
        <p:spPr>
          <a:xfrm>
            <a:off x="0" y="10438"/>
            <a:ext cx="121606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3600" b="1">
                <a:ea typeface="Calibri"/>
                <a:cs typeface="Calibri"/>
              </a:rPr>
              <a:t>The </a:t>
            </a:r>
            <a:r>
              <a:rPr lang="nl-NL" sz="3600" b="1" err="1">
                <a:ea typeface="Calibri"/>
                <a:cs typeface="Calibri"/>
              </a:rPr>
              <a:t>cat</a:t>
            </a:r>
            <a:endParaRPr lang="nl-NL" sz="3600">
              <a:ea typeface="Calibri"/>
              <a:cs typeface="Calibri"/>
            </a:endParaRPr>
          </a:p>
        </p:txBody>
      </p:sp>
      <p:pic>
        <p:nvPicPr>
          <p:cNvPr id="5" name="Afbeelding 4" descr="Afbeelding met tekst, schermopname, diagram, patroon&#10;&#10;Door AI gegenereerde inhoud is mogelijk onjuist.">
            <a:extLst>
              <a:ext uri="{FF2B5EF4-FFF2-40B4-BE49-F238E27FC236}">
                <a16:creationId xmlns:a16="http://schemas.microsoft.com/office/drawing/2014/main" id="{BC9EC517-9906-71F8-EEB7-76FCA8C3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09" t="8938" r="394" b="337"/>
          <a:stretch/>
        </p:blipFill>
        <p:spPr>
          <a:xfrm>
            <a:off x="5729583" y="751560"/>
            <a:ext cx="5812689" cy="56158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9FEA7B4-26CE-803F-D412-4654AA90A7B1}"/>
              </a:ext>
            </a:extLst>
          </p:cNvPr>
          <p:cNvSpPr txBox="1"/>
          <p:nvPr/>
        </p:nvSpPr>
        <p:spPr>
          <a:xfrm>
            <a:off x="521918" y="960329"/>
            <a:ext cx="3956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ea typeface="Calibri" panose="020F0502020204030204"/>
                <a:cs typeface="Calibri" panose="020F0502020204030204"/>
              </a:rPr>
              <a:t>Doel :</a:t>
            </a:r>
            <a:endParaRPr lang="nl-NL" b="1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17009D8-F027-A8B8-CE46-C40B7C64608D}"/>
              </a:ext>
            </a:extLst>
          </p:cNvPr>
          <p:cNvSpPr txBox="1"/>
          <p:nvPr/>
        </p:nvSpPr>
        <p:spPr>
          <a:xfrm>
            <a:off x="814192" y="1325670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Ontsnap</a:t>
            </a:r>
          </a:p>
          <a:p>
            <a:pPr marL="285750" indent="-285750">
              <a:buFont typeface="Calibri"/>
              <a:buChar char="-"/>
            </a:pPr>
            <a:r>
              <a:rPr lang="nl-NL" err="1">
                <a:ea typeface="Calibri"/>
                <a:cs typeface="Calibri"/>
              </a:rPr>
              <a:t>Hex</a:t>
            </a:r>
            <a:r>
              <a:rPr lang="nl-NL">
                <a:ea typeface="Calibri"/>
                <a:cs typeface="Calibri"/>
              </a:rPr>
              <a:t> Veld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Aanliggende vakken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52EFED8-AE28-C87E-3EE2-1606E9B95768}"/>
              </a:ext>
            </a:extLst>
          </p:cNvPr>
          <p:cNvSpPr txBox="1"/>
          <p:nvPr/>
        </p:nvSpPr>
        <p:spPr>
          <a:xfrm>
            <a:off x="525273" y="2761814"/>
            <a:ext cx="265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ea typeface="Calibri"/>
                <a:cs typeface="Calibri"/>
              </a:rPr>
              <a:t>A* :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FC933E9-EC58-E0DB-BA31-0BB5349E54C0}"/>
              </a:ext>
            </a:extLst>
          </p:cNvPr>
          <p:cNvSpPr txBox="1"/>
          <p:nvPr/>
        </p:nvSpPr>
        <p:spPr>
          <a:xfrm>
            <a:off x="814192" y="3131506"/>
            <a:ext cx="31210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Kortste weg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Algoritme Cat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8E2E697B-55A0-BB6D-BF46-3012F6A7F263}"/>
              </a:ext>
            </a:extLst>
          </p:cNvPr>
          <p:cNvSpPr txBox="1"/>
          <p:nvPr/>
        </p:nvSpPr>
        <p:spPr>
          <a:xfrm>
            <a:off x="525272" y="4421512"/>
            <a:ext cx="265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ea typeface="Calibri"/>
                <a:cs typeface="Calibri"/>
              </a:rPr>
              <a:t>Ingesloten :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4A7AFC7-700C-B5BB-694B-EBE5C2BA56EB}"/>
              </a:ext>
            </a:extLst>
          </p:cNvPr>
          <p:cNvSpPr txBox="1"/>
          <p:nvPr/>
        </p:nvSpPr>
        <p:spPr>
          <a:xfrm>
            <a:off x="814191" y="4791205"/>
            <a:ext cx="31210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Random Moves</a:t>
            </a:r>
            <a:endParaRPr lang="nl-NL"/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10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1EF5FD8-7DF9-B4F9-C9E1-C688A8ED99F4}"/>
              </a:ext>
            </a:extLst>
          </p:cNvPr>
          <p:cNvSpPr txBox="1"/>
          <p:nvPr/>
        </p:nvSpPr>
        <p:spPr>
          <a:xfrm>
            <a:off x="0" y="0"/>
            <a:ext cx="121557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3200" b="1">
                <a:ea typeface="Calibri"/>
                <a:cs typeface="Calibri"/>
              </a:rPr>
              <a:t>Machine learning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E5175BD-D8E7-F22E-0E75-3AB93BCFCED2}"/>
              </a:ext>
            </a:extLst>
          </p:cNvPr>
          <p:cNvSpPr txBox="1"/>
          <p:nvPr/>
        </p:nvSpPr>
        <p:spPr>
          <a:xfrm>
            <a:off x="719380" y="2575765"/>
            <a:ext cx="2946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ea typeface="Calibri"/>
                <a:cs typeface="Calibri"/>
              </a:rPr>
              <a:t>Moeilijkheid (RL) :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96BE31-7572-8DE0-C7E0-553D48B1FA0F}"/>
              </a:ext>
            </a:extLst>
          </p:cNvPr>
          <p:cNvSpPr txBox="1"/>
          <p:nvPr/>
        </p:nvSpPr>
        <p:spPr>
          <a:xfrm>
            <a:off x="1107359" y="2940133"/>
            <a:ext cx="31210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Aantal startvelden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Delayed rewards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Beloningsstructuur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pic>
        <p:nvPicPr>
          <p:cNvPr id="2" name="Afbeelding 1" descr="Afbeelding met tekst, handschrift, schoolbord, astronomie&#10;&#10;Door AI gegenereerde inhoud is mogelijk onjuist.">
            <a:extLst>
              <a:ext uri="{FF2B5EF4-FFF2-40B4-BE49-F238E27FC236}">
                <a16:creationId xmlns:a16="http://schemas.microsoft.com/office/drawing/2014/main" id="{D8F018BB-9F2B-B7EB-8B68-25AEB315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47" y="1714933"/>
            <a:ext cx="6562725" cy="3705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01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2AC17DC-B68A-F85A-8825-7D500BBD2EF8}"/>
              </a:ext>
            </a:extLst>
          </p:cNvPr>
          <p:cNvSpPr txBox="1"/>
          <p:nvPr/>
        </p:nvSpPr>
        <p:spPr>
          <a:xfrm>
            <a:off x="-11546" y="0"/>
            <a:ext cx="12192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3200" b="1">
                <a:ea typeface="Calibri"/>
                <a:cs typeface="Calibri"/>
              </a:rPr>
              <a:t>Algoritme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2BF59B6-8DE4-44D9-5460-5549773CE206}"/>
              </a:ext>
            </a:extLst>
          </p:cNvPr>
          <p:cNvSpPr txBox="1"/>
          <p:nvPr/>
        </p:nvSpPr>
        <p:spPr>
          <a:xfrm>
            <a:off x="623454" y="969818"/>
            <a:ext cx="4421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ea typeface="Calibri"/>
                <a:cs typeface="Calibri"/>
              </a:rPr>
              <a:t>1st versie:</a:t>
            </a:r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9E2BBDC-C71D-DB58-D011-BBC33893B2FD}"/>
              </a:ext>
            </a:extLst>
          </p:cNvPr>
          <p:cNvSpPr txBox="1"/>
          <p:nvPr/>
        </p:nvSpPr>
        <p:spPr>
          <a:xfrm>
            <a:off x="623454" y="3244272"/>
            <a:ext cx="4421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ea typeface="Calibri"/>
                <a:cs typeface="Calibri"/>
              </a:rPr>
              <a:t>2de versie(</a:t>
            </a:r>
            <a:r>
              <a:rPr lang="nl-NL" err="1">
                <a:ea typeface="Calibri"/>
                <a:cs typeface="Calibri"/>
              </a:rPr>
              <a:t>minmax</a:t>
            </a:r>
            <a:r>
              <a:rPr lang="nl-NL">
                <a:ea typeface="Calibri"/>
                <a:cs typeface="Calibri"/>
              </a:rPr>
              <a:t>):</a:t>
            </a:r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FED5EA0-3802-D711-7AA1-45659DB71DC9}"/>
              </a:ext>
            </a:extLst>
          </p:cNvPr>
          <p:cNvSpPr txBox="1"/>
          <p:nvPr/>
        </p:nvSpPr>
        <p:spPr>
          <a:xfrm>
            <a:off x="814192" y="1337215"/>
            <a:ext cx="34905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Zoekt A*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Kijkt A* pad + buren 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Verlengen afstand kat -&gt; rand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Vlakken naast kat verminderen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BEC9C7-677D-3025-47F5-009B916A847A}"/>
              </a:ext>
            </a:extLst>
          </p:cNvPr>
          <p:cNvSpPr txBox="1"/>
          <p:nvPr/>
        </p:nvSpPr>
        <p:spPr>
          <a:xfrm>
            <a:off x="814192" y="3738669"/>
            <a:ext cx="34905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Keuze </a:t>
            </a:r>
            <a:r>
              <a:rPr lang="nl-NL" err="1">
                <a:ea typeface="Calibri"/>
                <a:cs typeface="Calibri"/>
              </a:rPr>
              <a:t>depth</a:t>
            </a:r>
            <a:endParaRPr lang="nl-NL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Verlangen afstand kat -&gt; rand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Kat insluiten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pic>
        <p:nvPicPr>
          <p:cNvPr id="12" name="Afbeelding 11" descr="Afbeelding met Graphics, clipart, grafische vormgeving, Lettertype&#10;&#10;Door AI gegenereerde inhoud is mogelijk onjuist.">
            <a:extLst>
              <a:ext uri="{FF2B5EF4-FFF2-40B4-BE49-F238E27FC236}">
                <a16:creationId xmlns:a16="http://schemas.microsoft.com/office/drawing/2014/main" id="{1B669E45-9022-1CFE-6EBC-9FD0703F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40" y="1453718"/>
            <a:ext cx="5764356" cy="37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Is Your Company's Culture Relentless about Improvement? -">
            <a:extLst>
              <a:ext uri="{FF2B5EF4-FFF2-40B4-BE49-F238E27FC236}">
                <a16:creationId xmlns:a16="http://schemas.microsoft.com/office/drawing/2014/main" id="{914DEE86-65EE-8CCF-7809-6405BD89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9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A72D9A-51D5-A8C7-EABB-183B65E02FFA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err="1">
                <a:latin typeface="+mj-lt"/>
                <a:ea typeface="+mj-ea"/>
                <a:cs typeface="+mj-cs"/>
              </a:rPr>
              <a:t>Uitbreiding</a:t>
            </a: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CED8643-F7F3-C007-7A19-EFAEFDAFB953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Meer optimaal algoritme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5580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56e509-dbb5-472b-882b-e910fc7d143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2734D4891971478B816B747330C94A" ma:contentTypeVersion="14" ma:contentTypeDescription="Een nieuw document maken." ma:contentTypeScope="" ma:versionID="68dfc62a47de5a54b9fb10a9b100ee65">
  <xsd:schema xmlns:xsd="http://www.w3.org/2001/XMLSchema" xmlns:xs="http://www.w3.org/2001/XMLSchema" xmlns:p="http://schemas.microsoft.com/office/2006/metadata/properties" xmlns:ns3="7f56e509-dbb5-472b-882b-e910fc7d143e" xmlns:ns4="b05cffd6-489d-4fe5-98df-978b908c11d2" targetNamespace="http://schemas.microsoft.com/office/2006/metadata/properties" ma:root="true" ma:fieldsID="1ea21e9766792dcf0c377845c6b956fe" ns3:_="" ns4:_="">
    <xsd:import namespace="7f56e509-dbb5-472b-882b-e910fc7d143e"/>
    <xsd:import namespace="b05cffd6-489d-4fe5-98df-978b908c1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OCR" minOccurs="0"/>
                <xsd:element ref="ns3:MediaServiceSearchPropertie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6e509-dbb5-472b-882b-e910fc7d14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cffd6-489d-4fe5-98df-978b908c1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34E3CF-4DF9-4EF3-93B4-230503F9C7E2}">
  <ds:schemaRefs>
    <ds:schemaRef ds:uri="7f56e509-dbb5-472b-882b-e910fc7d143e"/>
    <ds:schemaRef ds:uri="b05cffd6-489d-4fe5-98df-978b908c11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3443F0-6A5C-46A7-8E3D-D7E09EC9A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2150B7-AF2E-469D-8A84-36D3D8830076}">
  <ds:schemaRefs>
    <ds:schemaRef ds:uri="7f56e509-dbb5-472b-882b-e910fc7d143e"/>
    <ds:schemaRef ds:uri="b05cffd6-489d-4fe5-98df-978b908c11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Joren Vandewalle</dc:creator>
  <cp:revision>1</cp:revision>
  <dcterms:created xsi:type="dcterms:W3CDTF">2025-03-23T15:45:51Z</dcterms:created>
  <dcterms:modified xsi:type="dcterms:W3CDTF">2025-03-25T14:29:22Z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0x010100F62734D4891971478B816B747330C94A</vt:lpwstr>
  </property>
</Properties>
</file>