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382F-D9FD-A13D-E155-36ECB55EBFFD}" v="29" dt="2025-03-24T14:34:06.458"/>
    <p1510:client id="{F2DFAB1C-6746-3C58-BE55-59840E727156}" v="784" dt="2025-03-24T15:04:0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e Wispelaere" userId="S::r0986076@student.vives.be::e9ee75a4-3b98-416e-a358-897d61f9ac81" providerId="AD" clId="Web-{8CBD382F-D9FD-A13D-E155-36ECB55EBFFD}"/>
    <pc:docChg chg="modSld">
      <pc:chgData name="Sam De Wispelaere" userId="S::r0986076@student.vives.be::e9ee75a4-3b98-416e-a358-897d61f9ac81" providerId="AD" clId="Web-{8CBD382F-D9FD-A13D-E155-36ECB55EBFFD}" dt="2025-03-24T14:34:02.942" v="20" actId="20577"/>
      <pc:docMkLst>
        <pc:docMk/>
      </pc:docMkLst>
      <pc:sldChg chg="addSp delSp modSp">
        <pc:chgData name="Sam De Wispelaere" userId="S::r0986076@student.vives.be::e9ee75a4-3b98-416e-a358-897d61f9ac81" providerId="AD" clId="Web-{8CBD382F-D9FD-A13D-E155-36ECB55EBFFD}" dt="2025-03-24T14:34:02.942" v="20" actId="20577"/>
        <pc:sldMkLst>
          <pc:docMk/>
          <pc:sldMk cId="1383005855" sldId="256"/>
        </pc:sldMkLst>
        <pc:spChg chg="del mod">
          <ac:chgData name="Sam De Wispelaere" userId="S::r0986076@student.vives.be::e9ee75a4-3b98-416e-a358-897d61f9ac81" providerId="AD" clId="Web-{8CBD382F-D9FD-A13D-E155-36ECB55EBFFD}" dt="2025-03-24T14:33:42.800" v="9"/>
          <ac:spMkLst>
            <pc:docMk/>
            <pc:sldMk cId="1383005855" sldId="256"/>
            <ac:spMk id="2" creationId="{CCB66148-232A-4279-84DE-CF69E63D92C8}"/>
          </ac:spMkLst>
        </pc:spChg>
        <pc:spChg chg="del">
          <ac:chgData name="Sam De Wispelaere" userId="S::r0986076@student.vives.be::e9ee75a4-3b98-416e-a358-897d61f9ac81" providerId="AD" clId="Web-{8CBD382F-D9FD-A13D-E155-36ECB55EBFFD}" dt="2025-03-24T14:33:44.285" v="10"/>
          <ac:spMkLst>
            <pc:docMk/>
            <pc:sldMk cId="1383005855" sldId="256"/>
            <ac:spMk id="3" creationId="{504B3B01-EFA9-44B8-A7D0-F7C7F6D43E9E}"/>
          </ac:spMkLst>
        </pc:spChg>
        <pc:spChg chg="add del mod">
          <ac:chgData name="Sam De Wispelaere" userId="S::r0986076@student.vives.be::e9ee75a4-3b98-416e-a358-897d61f9ac81" providerId="AD" clId="Web-{8CBD382F-D9FD-A13D-E155-36ECB55EBFFD}" dt="2025-03-24T14:33:45.582" v="11"/>
          <ac:spMkLst>
            <pc:docMk/>
            <pc:sldMk cId="1383005855" sldId="256"/>
            <ac:spMk id="5" creationId="{8BC5366C-EFC9-A4F4-75E5-DA83F348BAE0}"/>
          </ac:spMkLst>
        </pc:spChg>
        <pc:spChg chg="add mod">
          <ac:chgData name="Sam De Wispelaere" userId="S::r0986076@student.vives.be::e9ee75a4-3b98-416e-a358-897d61f9ac81" providerId="AD" clId="Web-{8CBD382F-D9FD-A13D-E155-36ECB55EBFFD}" dt="2025-03-24T14:34:02.942" v="20" actId="20577"/>
          <ac:spMkLst>
            <pc:docMk/>
            <pc:sldMk cId="1383005855" sldId="256"/>
            <ac:spMk id="6" creationId="{FC3E0FB7-59DA-56C6-51AD-4CA40AB4462E}"/>
          </ac:spMkLst>
        </pc:spChg>
      </pc:sldChg>
    </pc:docChg>
  </pc:docChgLst>
  <pc:docChgLst>
    <pc:chgData name="Sam De Wispelaere" userId="S::r0986076@student.vives.be::e9ee75a4-3b98-416e-a358-897d61f9ac81" providerId="AD" clId="Web-{F2DFAB1C-6746-3C58-BE55-59840E727156}"/>
    <pc:docChg chg="addSld modSld addMainMaster delMainMaster">
      <pc:chgData name="Sam De Wispelaere" userId="S::r0986076@student.vives.be::e9ee75a4-3b98-416e-a358-897d61f9ac81" providerId="AD" clId="Web-{F2DFAB1C-6746-3C58-BE55-59840E727156}" dt="2025-03-24T15:04:07.551" v="461" actId="20577"/>
      <pc:docMkLst>
        <pc:docMk/>
      </pc:docMkLst>
      <pc:sldChg chg="addSp delSp modSp mod setBg modClrScheme chgLayout">
        <pc:chgData name="Sam De Wispelaere" userId="S::r0986076@student.vives.be::e9ee75a4-3b98-416e-a358-897d61f9ac81" providerId="AD" clId="Web-{F2DFAB1C-6746-3C58-BE55-59840E727156}" dt="2025-03-24T15:00:31.262" v="406" actId="1076"/>
        <pc:sldMkLst>
          <pc:docMk/>
          <pc:sldMk cId="1383005855" sldId="256"/>
        </pc:sldMkLst>
        <pc:spChg chg="add mod">
          <ac:chgData name="Sam De Wispelaere" userId="S::r0986076@student.vives.be::e9ee75a4-3b98-416e-a358-897d61f9ac81" providerId="AD" clId="Web-{F2DFAB1C-6746-3C58-BE55-59840E727156}" dt="2025-03-24T14:46:14.138" v="259" actId="20577"/>
          <ac:spMkLst>
            <pc:docMk/>
            <pc:sldMk cId="1383005855" sldId="256"/>
            <ac:spMk id="3" creationId="{207ECF3A-61ED-7AF4-F966-6C82D00D5879}"/>
          </ac:spMkLst>
        </pc:spChg>
        <pc:spChg chg="mod ord">
          <ac:chgData name="Sam De Wispelaere" userId="S::r0986076@student.vives.be::e9ee75a4-3b98-416e-a358-897d61f9ac81" providerId="AD" clId="Web-{F2DFAB1C-6746-3C58-BE55-59840E727156}" dt="2025-03-24T15:00:31.262" v="406" actId="1076"/>
          <ac:spMkLst>
            <pc:docMk/>
            <pc:sldMk cId="1383005855" sldId="256"/>
            <ac:spMk id="6" creationId="{FC3E0FB7-59DA-56C6-51AD-4CA40AB4462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1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5" creationId="{3FB6D83C-2377-9CAD-A991-9E0B6AF25067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8" creationId="{70105F5E-5B61-4F51-927C-5B28DB7DD9BB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9" creationId="{5882C1C4-D961-459C-91C5-334ABD6E63EA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20" creationId="{A7B8B125-A98E-403C-9A7F-494FF789C26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2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4" creationId="{3FB6D83C-2377-9CAD-A991-9E0B6AF25067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37:05.838" v="39"/>
          <ac:picMkLst>
            <pc:docMk/>
            <pc:sldMk cId="1383005855" sldId="256"/>
            <ac:picMk id="2" creationId="{2A08E0DB-00DD-1E4B-E04F-DB99FFA20107}"/>
          </ac:picMkLst>
        </pc:picChg>
        <pc:cxnChg chg="add del">
          <ac:chgData name="Sam De Wispelaere" userId="S::r0986076@student.vives.be::e9ee75a4-3b98-416e-a358-897d61f9ac81" providerId="AD" clId="Web-{F2DFAB1C-6746-3C58-BE55-59840E727156}" dt="2025-03-24T14:37:00.556" v="37"/>
          <ac:cxnSpMkLst>
            <pc:docMk/>
            <pc:sldMk cId="1383005855" sldId="256"/>
            <ac:cxnSpMk id="17" creationId="{20B1C5DD-CB08-4407-9D12-CC2C42B047A7}"/>
          </ac:cxnSpMkLst>
        </pc:cxnChg>
      </pc:sldChg>
      <pc:sldChg chg="addSp delSp modSp new">
        <pc:chgData name="Sam De Wispelaere" userId="S::r0986076@student.vives.be::e9ee75a4-3b98-416e-a358-897d61f9ac81" providerId="AD" clId="Web-{F2DFAB1C-6746-3C58-BE55-59840E727156}" dt="2025-03-24T14:47:21.203" v="283" actId="20577"/>
        <pc:sldMkLst>
          <pc:docMk/>
          <pc:sldMk cId="2488136383" sldId="257"/>
        </pc:sldMkLst>
        <pc:spChg chg="del">
          <ac:chgData name="Sam De Wispelaere" userId="S::r0986076@student.vives.be::e9ee75a4-3b98-416e-a358-897d61f9ac81" providerId="AD" clId="Web-{F2DFAB1C-6746-3C58-BE55-59840E727156}" dt="2025-03-24T14:37:15.744" v="41"/>
          <ac:spMkLst>
            <pc:docMk/>
            <pc:sldMk cId="2488136383" sldId="257"/>
            <ac:spMk id="2" creationId="{E7D1C2C9-C7C0-C59A-E43D-5EA64E4EB428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37:17.885" v="42"/>
          <ac:spMkLst>
            <pc:docMk/>
            <pc:sldMk cId="2488136383" sldId="257"/>
            <ac:spMk id="3" creationId="{17674E09-DEB1-83F8-ACF2-E05C667E8AE0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1.093" v="280" actId="20577"/>
          <ac:spMkLst>
            <pc:docMk/>
            <pc:sldMk cId="2488136383" sldId="257"/>
            <ac:spMk id="4" creationId="{A889BA1A-64DE-A483-2A92-833D7F6DD75E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8:34.528" v="87"/>
          <ac:spMkLst>
            <pc:docMk/>
            <pc:sldMk cId="2488136383" sldId="257"/>
            <ac:spMk id="5" creationId="{E57654C7-626C-1C4D-1ACC-EFA68F8F301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8.078" v="282" actId="20577"/>
          <ac:spMkLst>
            <pc:docMk/>
            <pc:sldMk cId="2488136383" sldId="257"/>
            <ac:spMk id="6" creationId="{901EDD76-B13E-F571-DD21-2771F262780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21.203" v="283" actId="20577"/>
          <ac:spMkLst>
            <pc:docMk/>
            <pc:sldMk cId="2488136383" sldId="257"/>
            <ac:spMk id="7" creationId="{5E0EB798-7206-64F8-2E54-C180D414F54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9:22.717" v="108"/>
          <ac:spMkLst>
            <pc:docMk/>
            <pc:sldMk cId="2488136383" sldId="257"/>
            <ac:spMk id="8" creationId="{B1ED5C4B-94F3-6D35-AF84-FC022E3AC74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4:00.837" v="217" actId="20577"/>
          <ac:spMkLst>
            <pc:docMk/>
            <pc:sldMk cId="2488136383" sldId="257"/>
            <ac:spMk id="9" creationId="{FDE4E7C7-3505-81BD-1DE2-9A94A9155FD4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43:02.210" v="200"/>
          <ac:spMkLst>
            <pc:docMk/>
            <pc:sldMk cId="2488136383" sldId="257"/>
            <ac:spMk id="10" creationId="{868C4371-D5AD-2089-D80E-3FACC2F14DC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5:02.245" v="241" actId="1076"/>
          <ac:spMkLst>
            <pc:docMk/>
            <pc:sldMk cId="2488136383" sldId="257"/>
            <ac:spMk id="11" creationId="{0DD6E799-E6EE-0D04-4D08-C15707FAB966}"/>
          </ac:spMkLst>
        </pc:spChg>
      </pc:sldChg>
      <pc:sldChg chg="addSp delSp modSp new">
        <pc:chgData name="Sam De Wispelaere" userId="S::r0986076@student.vives.be::e9ee75a4-3b98-416e-a358-897d61f9ac81" providerId="AD" clId="Web-{F2DFAB1C-6746-3C58-BE55-59840E727156}" dt="2025-03-24T14:59:24.541" v="380" actId="1076"/>
        <pc:sldMkLst>
          <pc:docMk/>
          <pc:sldMk cId="2677107523" sldId="258"/>
        </pc:sldMkLst>
        <pc:spChg chg="del">
          <ac:chgData name="Sam De Wispelaere" userId="S::r0986076@student.vives.be::e9ee75a4-3b98-416e-a358-897d61f9ac81" providerId="AD" clId="Web-{F2DFAB1C-6746-3C58-BE55-59840E727156}" dt="2025-03-24T14:46:37.483" v="261"/>
          <ac:spMkLst>
            <pc:docMk/>
            <pc:sldMk cId="2677107523" sldId="258"/>
            <ac:spMk id="2" creationId="{D4272E83-4DAC-538E-4D31-14AD57DC9E53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46:47.514" v="262"/>
          <ac:spMkLst>
            <pc:docMk/>
            <pc:sldMk cId="2677107523" sldId="258"/>
            <ac:spMk id="3" creationId="{59D12FE8-EACB-8FF3-ADA4-29F33EAD3BE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08.156" v="279" actId="20577"/>
          <ac:spMkLst>
            <pc:docMk/>
            <pc:sldMk cId="2677107523" sldId="258"/>
            <ac:spMk id="4" creationId="{4D92B606-6B42-C684-0FA0-2DD926A8E319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27.874" v="346" actId="20577"/>
          <ac:spMkLst>
            <pc:docMk/>
            <pc:sldMk cId="2677107523" sldId="258"/>
            <ac:spMk id="6" creationId="{19FEA7B4-26CE-803F-D412-4654AA90A7B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1:47.087" v="313" actId="14100"/>
          <ac:spMkLst>
            <pc:docMk/>
            <pc:sldMk cId="2677107523" sldId="258"/>
            <ac:spMk id="9" creationId="{E17009D8-F027-A8B8-CE46-C40B7C64608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30.437" v="347" actId="20577"/>
          <ac:spMkLst>
            <pc:docMk/>
            <pc:sldMk cId="2677107523" sldId="258"/>
            <ac:spMk id="10" creationId="{A52EFED8-AE28-C87E-3EE2-1606E9B9576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3:30.825" v="345" actId="20577"/>
          <ac:spMkLst>
            <pc:docMk/>
            <pc:sldMk cId="2677107523" sldId="258"/>
            <ac:spMk id="12" creationId="{6FC933E9-EC58-E0DB-BA31-0BB5349E54C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55:40.392" v="353"/>
          <ac:spMkLst>
            <pc:docMk/>
            <pc:sldMk cId="2677107523" sldId="258"/>
            <ac:spMk id="13" creationId="{AA2B9C9E-3484-FD51-D1F1-390CEB30C343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55:44.564" v="355"/>
          <ac:spMkLst>
            <pc:docMk/>
            <pc:sldMk cId="2677107523" sldId="258"/>
            <ac:spMk id="15" creationId="{D0BD7DDC-9540-36BE-F698-7A844B16DCB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5:56.705" v="359" actId="20577"/>
          <ac:spMkLst>
            <pc:docMk/>
            <pc:sldMk cId="2677107523" sldId="258"/>
            <ac:spMk id="16" creationId="{8E2E697B-55A0-BB6D-BF46-3012F6A7F263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9:24.541" v="380" actId="1076"/>
          <ac:spMkLst>
            <pc:docMk/>
            <pc:sldMk cId="2677107523" sldId="258"/>
            <ac:spMk id="17" creationId="{24A7AFC7-700C-B5BB-694B-EBE5C2BA56EB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52:53.684" v="324" actId="1076"/>
          <ac:picMkLst>
            <pc:docMk/>
            <pc:sldMk cId="2677107523" sldId="258"/>
            <ac:picMk id="5" creationId="{BC9EC517-9906-71F8-EEB7-76FCA8C3C492}"/>
          </ac:picMkLst>
        </pc:picChg>
        <pc:picChg chg="add del mod">
          <ac:chgData name="Sam De Wispelaere" userId="S::r0986076@student.vives.be::e9ee75a4-3b98-416e-a358-897d61f9ac81" providerId="AD" clId="Web-{F2DFAB1C-6746-3C58-BE55-59840E727156}" dt="2025-03-24T14:51:04.914" v="295"/>
          <ac:picMkLst>
            <pc:docMk/>
            <pc:sldMk cId="2677107523" sldId="258"/>
            <ac:picMk id="7" creationId="{86A89975-C973-BA47-E50B-19E65356D551}"/>
          </ac:picMkLst>
        </pc:picChg>
      </pc:sldChg>
      <pc:sldChg chg="addSp delSp modSp new">
        <pc:chgData name="Sam De Wispelaere" userId="S::r0986076@student.vives.be::e9ee75a4-3b98-416e-a358-897d61f9ac81" providerId="AD" clId="Web-{F2DFAB1C-6746-3C58-BE55-59840E727156}" dt="2025-03-24T15:04:07.551" v="461" actId="20577"/>
        <pc:sldMkLst>
          <pc:docMk/>
          <pc:sldMk cId="1890171273" sldId="259"/>
        </pc:sldMkLst>
        <pc:spChg chg="del">
          <ac:chgData name="Sam De Wispelaere" userId="S::r0986076@student.vives.be::e9ee75a4-3b98-416e-a358-897d61f9ac81" providerId="AD" clId="Web-{F2DFAB1C-6746-3C58-BE55-59840E727156}" dt="2025-03-24T14:58:58.024" v="378"/>
          <ac:spMkLst>
            <pc:docMk/>
            <pc:sldMk cId="1890171273" sldId="259"/>
            <ac:spMk id="2" creationId="{1283ED9E-0605-A3C9-F9D6-D8218AC36F8F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59:01.384" v="379"/>
          <ac:spMkLst>
            <pc:docMk/>
            <pc:sldMk cId="1890171273" sldId="259"/>
            <ac:spMk id="3" creationId="{C917347C-2D92-62CA-CF5F-E6659863B63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0:17.496" v="405" actId="20577"/>
          <ac:spMkLst>
            <pc:docMk/>
            <pc:sldMk cId="1890171273" sldId="259"/>
            <ac:spMk id="4" creationId="{01EF5FD8-7DF9-B4F9-C9E1-C688A8ED99F4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4:07.551" v="461" actId="20577"/>
          <ac:spMkLst>
            <pc:docMk/>
            <pc:sldMk cId="1890171273" sldId="259"/>
            <ac:spMk id="5" creationId="{1E5175BD-D8E7-F22E-0E75-3AB93BCFCED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3:24.784" v="455" actId="1076"/>
          <ac:spMkLst>
            <pc:docMk/>
            <pc:sldMk cId="1890171273" sldId="259"/>
            <ac:spMk id="7" creationId="{9C96BE31-7572-8DE0-C7E0-553D48B1FA0F}"/>
          </ac:spMkLst>
        </pc:spChg>
      </pc:sld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663473969" sldId="2147483648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1308989706" sldId="214748364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50409375" sldId="214748365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986431756" sldId="214748365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67210854" sldId="214748365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760695061" sldId="214748365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85443403" sldId="214748365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4263266532" sldId="214748365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94922470" sldId="214748365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889705571" sldId="214748365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56645031" sldId="214748365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98762794" sldId="2147483659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3171135543" sldId="2147483660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739597196" sldId="214748366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556870153" sldId="214748366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167363364" sldId="214748366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832262232" sldId="214748366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260465333" sldId="214748366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078415113" sldId="214748366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148716289" sldId="214748366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282828481" sldId="214748366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469191316" sldId="214748366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514243385" sldId="214748367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854491018" sldId="2147483671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0.556" v="37"/>
        <pc:sldMasterMkLst>
          <pc:docMk/>
          <pc:sldMasterMk cId="3097924602" sldId="2147483722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80337075" sldId="214748371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473140465" sldId="214748371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875554910" sldId="214748371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953264964" sldId="214748371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139931613" sldId="214748371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12371093" sldId="214748371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013653960" sldId="214748371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39127920" sldId="214748371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4178908393" sldId="214748371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303907473" sldId="214748372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272018120" sldId="21474837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2A000-4497-4AE4-BA24-E0F899A5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7A0874-84DC-4E0D-AD8A-28C31D16A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EEBB44-4F15-4809-8E26-431CC90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F21121-D233-4586-B9C4-1B933F30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9099D-59A5-4583-B3A6-93D03CED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9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EED73-5932-48D8-BF10-FCE5B776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37E07A-3403-4725-A181-216E39A6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3D536-8D52-411A-9D79-16DFCB7D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93D57D-E742-4AAD-ACF8-0BD4FF3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B6133-5F0C-428D-9975-DC350CF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6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F2BCE3-CFEB-456E-9398-8E546E4D3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F5DD35-B9A6-431F-A3D5-70D54720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9D24FF-E5CF-466B-9886-C826C0D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CF3489-C8B6-4AE1-89AF-4BD176F1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CD06DF-716F-4D2D-B3BC-5C221D4F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7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971B-EF67-4325-8C56-359B961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9A6B0E-8328-4978-8B07-9E047B2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1E6F2A-D0F9-40F9-A04B-32F18F8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A7EC40-EFA0-4F95-8AF5-134BD6B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662BFF-3ADC-4DEC-9CEB-7DF6A114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B8DD1-A1EB-4C5E-921D-78982A4D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611D83-7CB0-4F57-ADCD-946827AC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4B3CD4-C0E7-48A6-933C-FB2AE409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6021E3-747F-439A-9EE9-9DFC7A7E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09084B-BB79-4038-885B-B4B4CADC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230FA-AC5F-4170-BD1A-21DA7224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71BC13-69E8-4BF1-972A-FC64290C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7F3FAB-B5FA-4FD8-81A0-2D54B0F4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C91BED-0134-428E-97AF-9D99A16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992F47-EB47-490E-B4A2-02020D4A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594A7-B785-4A12-9DD2-E8F08C60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4616C-8A1B-4AC9-883B-E8265A22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0ACD2E-5EDF-45B3-957D-AE08F99D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F452E0-BBCC-45FB-A7E1-E4C1056F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A95450C-7AC2-495D-80B6-BD6EA4F1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7B564-62B5-47CB-B4A9-F3C23BE87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7C88A10-0734-4067-B8CF-9ED4AAD7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D6EE47-4540-4022-95E6-C0A3D51E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B14C827-6BF7-444A-8ADF-A3953B8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175D5-6910-4B0A-92E5-74C3D2BF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88D1C2-ADDC-4FFF-81D8-69F1445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07B206-6D5D-4703-99D6-5D23468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4BB642-D49F-459D-A6F2-FE0A69C1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0AD7CD4-A5A0-446F-B67C-75594C5D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24252B-52EA-4D57-A5A5-90B3157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ECA78F-96D2-40FB-A860-27D2FA54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32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602A-E674-47EF-BB6C-5FC9C9A4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1674F-4A76-4FB1-8535-0F81AEF1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01F390-FC74-4F04-AD30-912868F2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71B1F6-D6EC-42EC-9CBA-23225163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6D57D5-2DF0-48FD-A488-AA52188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C13F82F-1953-4E3F-88D8-12CCBFC4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D322E-6725-4976-A672-F8EAB9DC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D9ECFC-3DCA-4884-9926-91199A96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E7056E-5B1D-4DA0-940D-F2EF53930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8FBDC5-0C10-4E20-9212-3A2AE1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A139C-8227-48E5-86DA-0ECE4BBA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BC4C25-2271-41CA-94F7-0E9B37DF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E6864AC-CC10-4F51-AC82-E26DB3B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079999-1EAF-4946-A4F2-C6633CE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B35A9-AA9B-47F3-84C9-39B9F4BE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8023-CF4E-4A1F-BCFB-3133EBC3D918}" type="datetimeFigureOut">
              <a:rPr lang="nl-BE" smtClean="0"/>
              <a:t>24/03/2025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5B5EE1-A214-4308-BF36-2CB211082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D25ED3-4EB9-4ECF-A291-2EDE2575D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4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>
            <a:extLst>
              <a:ext uri="{FF2B5EF4-FFF2-40B4-BE49-F238E27FC236}">
                <a16:creationId xmlns:a16="http://schemas.microsoft.com/office/drawing/2014/main" id="{FC3E0FB7-59DA-56C6-51AD-4CA40AB4462E}"/>
              </a:ext>
            </a:extLst>
          </p:cNvPr>
          <p:cNvSpPr txBox="1"/>
          <p:nvPr/>
        </p:nvSpPr>
        <p:spPr>
          <a:xfrm>
            <a:off x="-6474" y="-3304"/>
            <a:ext cx="121984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400" b="1" dirty="0">
                <a:latin typeface="Calibri"/>
                <a:ea typeface="Calibri"/>
                <a:cs typeface="Calibri"/>
              </a:rPr>
              <a:t>Trap The Cat</a:t>
            </a:r>
            <a:endParaRPr lang="nl-NL" sz="3200" b="1"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08E0DB-00DD-1E4B-E04F-DB99FFA2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25" t="3163" r="12995" b="3163"/>
          <a:stretch/>
        </p:blipFill>
        <p:spPr>
          <a:xfrm>
            <a:off x="3201786" y="1319815"/>
            <a:ext cx="5992963" cy="513510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207ECF3A-61ED-7AF4-F966-6C82D00D5879}"/>
              </a:ext>
            </a:extLst>
          </p:cNvPr>
          <p:cNvSpPr txBox="1"/>
          <p:nvPr/>
        </p:nvSpPr>
        <p:spPr>
          <a:xfrm>
            <a:off x="684174" y="2963567"/>
            <a:ext cx="22651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>
                <a:ea typeface="Calibri"/>
                <a:cs typeface="Calibri"/>
              </a:rPr>
              <a:t>By :</a:t>
            </a:r>
          </a:p>
          <a:p>
            <a:r>
              <a:rPr lang="nl-NL" dirty="0">
                <a:ea typeface="Calibri"/>
                <a:cs typeface="Calibri"/>
              </a:rPr>
              <a:t>Sam De Wispelaere</a:t>
            </a:r>
          </a:p>
          <a:p>
            <a:r>
              <a:rPr lang="nl-NL" dirty="0">
                <a:ea typeface="Calibri"/>
                <a:cs typeface="Calibri"/>
              </a:rPr>
              <a:t>Joren Vandewalle</a:t>
            </a:r>
          </a:p>
        </p:txBody>
      </p:sp>
    </p:spTree>
    <p:extLst>
      <p:ext uri="{BB962C8B-B14F-4D97-AF65-F5344CB8AC3E}">
        <p14:creationId xmlns:p14="http://schemas.microsoft.com/office/powerpoint/2010/main" val="13830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889BA1A-64DE-A483-2A92-833D7F6DD75E}"/>
              </a:ext>
            </a:extLst>
          </p:cNvPr>
          <p:cNvSpPr txBox="1"/>
          <p:nvPr/>
        </p:nvSpPr>
        <p:spPr>
          <a:xfrm>
            <a:off x="0" y="-20877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000" b="1" dirty="0">
                <a:ea typeface="Calibri"/>
                <a:cs typeface="Calibri"/>
              </a:rPr>
              <a:t>Doelstelling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1EDD76-B13E-F571-DD21-2771F2627802}"/>
              </a:ext>
            </a:extLst>
          </p:cNvPr>
          <p:cNvSpPr txBox="1"/>
          <p:nvPr/>
        </p:nvSpPr>
        <p:spPr>
          <a:xfrm>
            <a:off x="835068" y="1179534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 dirty="0">
                <a:ea typeface="Calibri"/>
                <a:cs typeface="Calibri"/>
              </a:rPr>
              <a:t>Hooftdoelstellingen :</a:t>
            </a:r>
            <a:endParaRPr lang="nl-NL" sz="2000" b="1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E0EB798-7206-64F8-2E54-C180D414F540}"/>
              </a:ext>
            </a:extLst>
          </p:cNvPr>
          <p:cNvSpPr txBox="1"/>
          <p:nvPr/>
        </p:nvSpPr>
        <p:spPr>
          <a:xfrm>
            <a:off x="835067" y="3726492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 dirty="0">
                <a:ea typeface="Calibri"/>
                <a:cs typeface="Calibri"/>
              </a:rPr>
              <a:t>Subdoelstellingen :</a:t>
            </a:r>
            <a:endParaRPr lang="nl-NL" sz="2000" b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DE4E7C7-3505-81BD-1DE2-9A94A9155FD4}"/>
              </a:ext>
            </a:extLst>
          </p:cNvPr>
          <p:cNvSpPr txBox="1"/>
          <p:nvPr/>
        </p:nvSpPr>
        <p:spPr>
          <a:xfrm>
            <a:off x="1127343" y="1544876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Maak game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Catch </a:t>
            </a:r>
            <a:r>
              <a:rPr lang="nl-NL" dirty="0" err="1">
                <a:ea typeface="Calibri"/>
                <a:cs typeface="Calibri"/>
              </a:rPr>
              <a:t>the</a:t>
            </a:r>
            <a:r>
              <a:rPr lang="nl-NL" dirty="0">
                <a:ea typeface="Calibri"/>
                <a:cs typeface="Calibri"/>
              </a:rPr>
              <a:t> Cat ( ML )</a:t>
            </a: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DD6E799-E6EE-0D04-4D08-C15707FAB966}"/>
              </a:ext>
            </a:extLst>
          </p:cNvPr>
          <p:cNvSpPr txBox="1"/>
          <p:nvPr/>
        </p:nvSpPr>
        <p:spPr>
          <a:xfrm>
            <a:off x="1127342" y="4123149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Veld aanpassingen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Catch </a:t>
            </a:r>
            <a:r>
              <a:rPr lang="nl-NL" dirty="0" err="1">
                <a:ea typeface="Calibri"/>
                <a:cs typeface="Calibri"/>
              </a:rPr>
              <a:t>the</a:t>
            </a:r>
            <a:r>
              <a:rPr lang="nl-NL" dirty="0">
                <a:ea typeface="Calibri"/>
                <a:cs typeface="Calibri"/>
              </a:rPr>
              <a:t> Cat ( Algoritme )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Visueel weergeven</a:t>
            </a: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1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D92B606-6B42-C684-0FA0-2DD926A8E319}"/>
              </a:ext>
            </a:extLst>
          </p:cNvPr>
          <p:cNvSpPr txBox="1"/>
          <p:nvPr/>
        </p:nvSpPr>
        <p:spPr>
          <a:xfrm>
            <a:off x="0" y="10438"/>
            <a:ext cx="121606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600" b="1" dirty="0">
                <a:ea typeface="Calibri"/>
                <a:cs typeface="Calibri"/>
              </a:rPr>
              <a:t>The </a:t>
            </a:r>
            <a:r>
              <a:rPr lang="nl-NL" sz="3600" b="1" err="1">
                <a:ea typeface="Calibri"/>
                <a:cs typeface="Calibri"/>
              </a:rPr>
              <a:t>cat</a:t>
            </a:r>
            <a:endParaRPr lang="nl-NL" sz="3600" dirty="0">
              <a:ea typeface="Calibri"/>
              <a:cs typeface="Calibri"/>
            </a:endParaRPr>
          </a:p>
        </p:txBody>
      </p:sp>
      <p:pic>
        <p:nvPicPr>
          <p:cNvPr id="5" name="Afbeelding 4" descr="Afbeelding met tekst, schermopname, diagram, patroon&#10;&#10;Door AI gegenereerde inhoud is mogelijk onjuist.">
            <a:extLst>
              <a:ext uri="{FF2B5EF4-FFF2-40B4-BE49-F238E27FC236}">
                <a16:creationId xmlns:a16="http://schemas.microsoft.com/office/drawing/2014/main" id="{BC9EC517-9906-71F8-EEB7-76FCA8C3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9" t="8938" r="394" b="337"/>
          <a:stretch/>
        </p:blipFill>
        <p:spPr>
          <a:xfrm>
            <a:off x="5729583" y="751560"/>
            <a:ext cx="5812689" cy="561585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9FEA7B4-26CE-803F-D412-4654AA90A7B1}"/>
              </a:ext>
            </a:extLst>
          </p:cNvPr>
          <p:cNvSpPr txBox="1"/>
          <p:nvPr/>
        </p:nvSpPr>
        <p:spPr>
          <a:xfrm>
            <a:off x="521918" y="960329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ea typeface="Calibri" panose="020F0502020204030204"/>
                <a:cs typeface="Calibri" panose="020F0502020204030204"/>
              </a:rPr>
              <a:t>Doel :</a:t>
            </a:r>
            <a:endParaRPr lang="nl-NL" b="1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17009D8-F027-A8B8-CE46-C40B7C64608D}"/>
              </a:ext>
            </a:extLst>
          </p:cNvPr>
          <p:cNvSpPr txBox="1"/>
          <p:nvPr/>
        </p:nvSpPr>
        <p:spPr>
          <a:xfrm>
            <a:off x="814192" y="1325670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Ontsnap</a:t>
            </a:r>
          </a:p>
          <a:p>
            <a:pPr marL="285750" indent="-285750">
              <a:buFont typeface="Calibri"/>
              <a:buChar char="-"/>
            </a:pPr>
            <a:r>
              <a:rPr lang="nl-NL" dirty="0" err="1">
                <a:ea typeface="Calibri"/>
                <a:cs typeface="Calibri"/>
              </a:rPr>
              <a:t>Hex</a:t>
            </a:r>
            <a:r>
              <a:rPr lang="nl-NL" dirty="0">
                <a:ea typeface="Calibri"/>
                <a:cs typeface="Calibri"/>
              </a:rPr>
              <a:t> Veld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Aanliggende vakken</a:t>
            </a: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52EFED8-AE28-C87E-3EE2-1606E9B95768}"/>
              </a:ext>
            </a:extLst>
          </p:cNvPr>
          <p:cNvSpPr txBox="1"/>
          <p:nvPr/>
        </p:nvSpPr>
        <p:spPr>
          <a:xfrm>
            <a:off x="525273" y="2761814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ea typeface="Calibri"/>
                <a:cs typeface="Calibri"/>
              </a:rPr>
              <a:t>A* :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FC933E9-EC58-E0DB-BA31-0BB5349E54C0}"/>
              </a:ext>
            </a:extLst>
          </p:cNvPr>
          <p:cNvSpPr txBox="1"/>
          <p:nvPr/>
        </p:nvSpPr>
        <p:spPr>
          <a:xfrm>
            <a:off x="814192" y="3131506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Kortste weg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Catch </a:t>
            </a:r>
            <a:r>
              <a:rPr lang="nl-NL" dirty="0" err="1">
                <a:ea typeface="Calibri"/>
                <a:cs typeface="Calibri"/>
              </a:rPr>
              <a:t>the</a:t>
            </a:r>
            <a:r>
              <a:rPr lang="nl-NL" dirty="0">
                <a:ea typeface="Calibri"/>
                <a:cs typeface="Calibri"/>
              </a:rPr>
              <a:t> Cat ( ML )</a:t>
            </a: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E2E697B-55A0-BB6D-BF46-3012F6A7F263}"/>
              </a:ext>
            </a:extLst>
          </p:cNvPr>
          <p:cNvSpPr txBox="1"/>
          <p:nvPr/>
        </p:nvSpPr>
        <p:spPr>
          <a:xfrm>
            <a:off x="525272" y="4421512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ea typeface="Calibri"/>
                <a:cs typeface="Calibri"/>
              </a:rPr>
              <a:t>Ingesloten :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4A7AFC7-700C-B5BB-694B-EBE5C2BA56EB}"/>
              </a:ext>
            </a:extLst>
          </p:cNvPr>
          <p:cNvSpPr txBox="1"/>
          <p:nvPr/>
        </p:nvSpPr>
        <p:spPr>
          <a:xfrm>
            <a:off x="814191" y="4791205"/>
            <a:ext cx="3121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Random Moves</a:t>
            </a:r>
            <a:endParaRPr lang="nl-NL" dirty="0"/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10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1EF5FD8-7DF9-B4F9-C9E1-C688A8ED99F4}"/>
              </a:ext>
            </a:extLst>
          </p:cNvPr>
          <p:cNvSpPr txBox="1"/>
          <p:nvPr/>
        </p:nvSpPr>
        <p:spPr>
          <a:xfrm>
            <a:off x="0" y="0"/>
            <a:ext cx="121557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200" b="1" dirty="0">
                <a:ea typeface="Calibri"/>
                <a:cs typeface="Calibri"/>
              </a:rPr>
              <a:t>Machine learning</a:t>
            </a:r>
            <a:endParaRPr lang="nl-NL" sz="3200" b="1">
              <a:ea typeface="Calibri"/>
              <a:cs typeface="Calibri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E5175BD-D8E7-F22E-0E75-3AB93BCFCED2}"/>
              </a:ext>
            </a:extLst>
          </p:cNvPr>
          <p:cNvSpPr txBox="1"/>
          <p:nvPr/>
        </p:nvSpPr>
        <p:spPr>
          <a:xfrm>
            <a:off x="696289" y="1732947"/>
            <a:ext cx="294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 dirty="0">
                <a:ea typeface="Calibri"/>
                <a:cs typeface="Calibri"/>
              </a:rPr>
              <a:t>Moeilijkheid (RL) :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96BE31-7572-8DE0-C7E0-553D48B1FA0F}"/>
              </a:ext>
            </a:extLst>
          </p:cNvPr>
          <p:cNvSpPr txBox="1"/>
          <p:nvPr/>
        </p:nvSpPr>
        <p:spPr>
          <a:xfrm>
            <a:off x="1084268" y="2097315"/>
            <a:ext cx="31210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Aantal startvelden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Delayed rewards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Beloningsstructuur</a:t>
            </a: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nl-N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17127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734D4891971478B816B747330C94A" ma:contentTypeVersion="14" ma:contentTypeDescription="Een nieuw document maken." ma:contentTypeScope="" ma:versionID="68dfc62a47de5a54b9fb10a9b100ee65">
  <xsd:schema xmlns:xsd="http://www.w3.org/2001/XMLSchema" xmlns:xs="http://www.w3.org/2001/XMLSchema" xmlns:p="http://schemas.microsoft.com/office/2006/metadata/properties" xmlns:ns3="7f56e509-dbb5-472b-882b-e910fc7d143e" xmlns:ns4="b05cffd6-489d-4fe5-98df-978b908c11d2" targetNamespace="http://schemas.microsoft.com/office/2006/metadata/properties" ma:root="true" ma:fieldsID="1ea21e9766792dcf0c377845c6b956fe" ns3:_="" ns4:_="">
    <xsd:import namespace="7f56e509-dbb5-472b-882b-e910fc7d143e"/>
    <xsd:import namespace="b05cffd6-489d-4fe5-98df-978b908c1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6e509-dbb5-472b-882b-e910fc7d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cffd6-489d-4fe5-98df-978b908c1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56e509-dbb5-472b-882b-e910fc7d14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2150B7-AF2E-469D-8A84-36D3D8830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6e509-dbb5-472b-882b-e910fc7d143e"/>
    <ds:schemaRef ds:uri="b05cffd6-489d-4fe5-98df-978b908c1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34E3CF-4DF9-4EF3-93B4-230503F9C7E2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05cffd6-489d-4fe5-98df-978b908c11d2"/>
    <ds:schemaRef ds:uri="http://purl.org/dc/dcmitype/"/>
    <ds:schemaRef ds:uri="http://purl.org/dc/elements/1.1/"/>
    <ds:schemaRef ds:uri="http://schemas.microsoft.com/office/infopath/2007/PartnerControls"/>
    <ds:schemaRef ds:uri="7f56e509-dbb5-472b-882b-e910fc7d143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F3443F0-6A5C-46A7-8E3D-D7E09EC9A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 Vandewalle</dc:creator>
  <cp:lastModifiedBy>Joren Vandewalle</cp:lastModifiedBy>
  <cp:revision>132</cp:revision>
  <dcterms:created xsi:type="dcterms:W3CDTF">2025-03-23T15:45:51Z</dcterms:created>
  <dcterms:modified xsi:type="dcterms:W3CDTF">2025-03-24T15:04:18Z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0x010100F62734D4891971478B816B747330C94A</vt:lpwstr>
  </property>
</Properties>
</file>